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6"/>
  </p:notesMasterIdLst>
  <p:handoutMasterIdLst>
    <p:handoutMasterId r:id="rId67"/>
  </p:handoutMasterIdLst>
  <p:sldIdLst>
    <p:sldId id="540" r:id="rId2"/>
    <p:sldId id="541" r:id="rId3"/>
    <p:sldId id="542" r:id="rId4"/>
    <p:sldId id="543" r:id="rId5"/>
    <p:sldId id="544" r:id="rId6"/>
    <p:sldId id="545" r:id="rId7"/>
    <p:sldId id="488" r:id="rId8"/>
    <p:sldId id="546" r:id="rId9"/>
    <p:sldId id="547" r:id="rId10"/>
    <p:sldId id="548" r:id="rId11"/>
    <p:sldId id="550" r:id="rId12"/>
    <p:sldId id="549" r:id="rId13"/>
    <p:sldId id="504" r:id="rId14"/>
    <p:sldId id="505" r:id="rId15"/>
    <p:sldId id="551" r:id="rId16"/>
    <p:sldId id="552" r:id="rId17"/>
    <p:sldId id="553" r:id="rId18"/>
    <p:sldId id="554" r:id="rId19"/>
    <p:sldId id="555" r:id="rId20"/>
    <p:sldId id="480" r:id="rId21"/>
    <p:sldId id="556" r:id="rId22"/>
    <p:sldId id="557" r:id="rId23"/>
    <p:sldId id="558" r:id="rId24"/>
    <p:sldId id="559" r:id="rId25"/>
    <p:sldId id="479" r:id="rId26"/>
    <p:sldId id="560" r:id="rId27"/>
    <p:sldId id="561" r:id="rId28"/>
    <p:sldId id="562" r:id="rId29"/>
    <p:sldId id="563" r:id="rId30"/>
    <p:sldId id="564" r:id="rId31"/>
    <p:sldId id="565" r:id="rId32"/>
    <p:sldId id="484" r:id="rId33"/>
    <p:sldId id="436" r:id="rId34"/>
    <p:sldId id="437" r:id="rId35"/>
    <p:sldId id="477" r:id="rId36"/>
    <p:sldId id="485" r:id="rId37"/>
    <p:sldId id="503" r:id="rId38"/>
    <p:sldId id="449" r:id="rId39"/>
    <p:sldId id="566" r:id="rId40"/>
    <p:sldId id="443" r:id="rId41"/>
    <p:sldId id="444" r:id="rId42"/>
    <p:sldId id="445" r:id="rId43"/>
    <p:sldId id="446" r:id="rId44"/>
    <p:sldId id="447" r:id="rId45"/>
    <p:sldId id="448" r:id="rId46"/>
    <p:sldId id="450" r:id="rId47"/>
    <p:sldId id="567" r:id="rId48"/>
    <p:sldId id="451" r:id="rId49"/>
    <p:sldId id="452" r:id="rId50"/>
    <p:sldId id="453" r:id="rId51"/>
    <p:sldId id="454" r:id="rId52"/>
    <p:sldId id="455" r:id="rId53"/>
    <p:sldId id="456" r:id="rId54"/>
    <p:sldId id="466" r:id="rId55"/>
    <p:sldId id="467" r:id="rId56"/>
    <p:sldId id="463" r:id="rId57"/>
    <p:sldId id="464" r:id="rId58"/>
    <p:sldId id="465" r:id="rId59"/>
    <p:sldId id="457" r:id="rId60"/>
    <p:sldId id="458" r:id="rId61"/>
    <p:sldId id="459" r:id="rId62"/>
    <p:sldId id="460" r:id="rId63"/>
    <p:sldId id="461" r:id="rId64"/>
    <p:sldId id="462" r:id="rId6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6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64" autoAdjust="0"/>
    <p:restoredTop sz="83867" autoAdjust="0"/>
  </p:normalViewPr>
  <p:slideViewPr>
    <p:cSldViewPr snapToGrid="0" showGuides="1">
      <p:cViewPr varScale="1">
        <p:scale>
          <a:sx n="73" d="100"/>
          <a:sy n="73" d="100"/>
        </p:scale>
        <p:origin x="782" y="67"/>
      </p:cViewPr>
      <p:guideLst>
        <p:guide orient="horz" pos="2183"/>
        <p:guide pos="37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6785FA-B826-4EA5-BFD1-F8CC8C0FFE65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60A99B-261D-4A22-8D54-41529409F0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0792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59B60-0D69-4CF8-B3F3-3DE7C660D859}" type="datetimeFigureOut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B31498-DD60-4EB4-8EC6-B360A868FC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1066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Class and Method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B31498-DD60-4EB4-8EC6-B360A868FCF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579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Built</a:t>
            </a:r>
            <a:r>
              <a:rPr lang="en-US" altLang="ko-KR" baseline="0" dirty="0" smtClean="0"/>
              <a:t> in function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B31498-DD60-4EB4-8EC6-B360A868FCF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460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Aliasing &amp; Copy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B31498-DD60-4EB4-8EC6-B360A868FCF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210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실수를 </a:t>
            </a:r>
            <a:r>
              <a:rPr lang="en-US" altLang="ko-KR" dirty="0" smtClean="0"/>
              <a:t>2</a:t>
            </a:r>
            <a:r>
              <a:rPr lang="ko-KR" altLang="en-US" dirty="0" smtClean="0"/>
              <a:t>진수로 저장함에 따라 발생하는 오차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B31498-DD60-4EB4-8EC6-B360A868FCFA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8678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B31498-DD60-4EB4-8EC6-B360A868FCFA}" type="slidenum">
              <a:rPr lang="ko-KR" altLang="en-US" smtClean="0"/>
              <a:t>57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71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B2167-139B-4D0F-AB14-2C90B4777F14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82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B3F74-0AE6-452E-9D01-2E9C57DA815E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152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5D89E-DB9A-4145-8317-DA0E7CF69164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6057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5EAA8-BF1B-4B42-8980-172345E81BA1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851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9DA7-270E-4FFE-94A2-D480E38758B3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812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D8C9C-DB10-47AE-A3F9-37053F7A539B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08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DDA09-3E17-4519-A842-9D598B161C42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267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8D25A-E0A2-4E40-A410-B0203720ECAE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991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BD807-3216-4052-B5B4-8F302B0FCC4D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10911154" y="6356350"/>
            <a:ext cx="44264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CE53209-2371-4D65-93D5-4216FE49072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46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20026-2DA1-4B47-9D35-0ACF1915619C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7823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CBA7C-2F6E-475D-A9D0-297C14B26E2A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222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D2C39-FC41-4AFE-8B3C-D9C0A7D235EA}" type="datetime1">
              <a:rPr lang="ko-KR" altLang="en-US" smtClean="0"/>
              <a:t>2020-09-18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53209-2371-4D65-93D5-4216FE4907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629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90451" y="122588"/>
            <a:ext cx="144943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5. 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리스트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4328950" y="1411040"/>
          <a:ext cx="452120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5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328950" y="764709"/>
            <a:ext cx="69762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a[0]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78250" y="764709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a[1]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27550" y="764709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a[2]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76850" y="764709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a[3]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26150" y="764709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a[4]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75450" y="764709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a[5]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90123" y="2136463"/>
            <a:ext cx="8641361" cy="39703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여러 개의 데이터들을 저장하는 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자료형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하나의 이름을 사용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이름과 위치를 나타내는 첨자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인덱스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를 결합하여 변수 표현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외형은 배열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(array)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의 형식이지만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, 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내부적으로는 연결리스트로 구현되어 있다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다른 프로그램의 배열과 연결리스트의 기능을 복합적으로 가짐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14" name="오디오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CFA2F99A-875A-4A2D-AA94-45980083A481}"/>
              </a:ext>
            </a:extLst>
          </p:cNvPr>
          <p:cNvSpPr/>
          <p:nvPr/>
        </p:nvSpPr>
        <p:spPr>
          <a:xfrm>
            <a:off x="8955205" y="215900"/>
            <a:ext cx="3125337" cy="9233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dirty="0"/>
              <a:t>실습 소요 </a:t>
            </a:r>
            <a:r>
              <a:rPr lang="ko-KR" altLang="en-US"/>
              <a:t>시간 </a:t>
            </a:r>
            <a:r>
              <a:rPr lang="en-US" altLang="ko-KR" dirty="0"/>
              <a:t>50</a:t>
            </a:r>
            <a:r>
              <a:rPr lang="ko-KR" altLang="en-US" dirty="0"/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360952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000"/>
    </mc:Choice>
    <mc:Fallback xmlns="">
      <p:transition spd="slow" advTm="10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273" x="4400550" y="2857500"/>
          <p14:tracePt t="10513" x="4413250" y="2838450"/>
          <p14:tracePt t="10521" x="4432300" y="2813050"/>
          <p14:tracePt t="10530" x="4457700" y="2800350"/>
          <p14:tracePt t="10547" x="4572000" y="2749550"/>
          <p14:tracePt t="10564" x="4787900" y="2686050"/>
          <p14:tracePt t="10581" x="5054600" y="2559050"/>
          <p14:tracePt t="10597" x="5276850" y="2432050"/>
          <p14:tracePt t="10614" x="5384800" y="2368550"/>
          <p14:tracePt t="10630" x="5435600" y="2324100"/>
          <p14:tracePt t="10656" x="5467350" y="2298700"/>
          <p14:tracePt t="10664" x="5486400" y="2292350"/>
          <p14:tracePt t="10680" x="5530850" y="2279650"/>
          <p14:tracePt t="10697" x="5645150" y="2247900"/>
          <p14:tracePt t="10714" x="5810250" y="2171700"/>
          <p14:tracePt t="10730" x="5994400" y="2051050"/>
          <p14:tracePt t="10747" x="6115050" y="1968500"/>
          <p14:tracePt t="10764" x="6216650" y="1911350"/>
          <p14:tracePt t="10781" x="6267450" y="1898650"/>
          <p14:tracePt t="10797" x="6299200" y="1885950"/>
          <p14:tracePt t="10814" x="6311900" y="1879600"/>
          <p14:tracePt t="10849" x="6318250" y="1879600"/>
          <p14:tracePt t="10929" x="6305550" y="1885950"/>
          <p14:tracePt t="10936" x="6280150" y="1892300"/>
          <p14:tracePt t="10947" x="6229350" y="1917700"/>
          <p14:tracePt t="10964" x="6108700" y="1943100"/>
          <p14:tracePt t="10980" x="5911850" y="1981200"/>
          <p14:tracePt t="10998" x="5721350" y="1987550"/>
          <p14:tracePt t="11014" x="5518150" y="1987550"/>
          <p14:tracePt t="11030" x="5321300" y="1987550"/>
          <p14:tracePt t="11047" x="5156200" y="1987550"/>
          <p14:tracePt t="11065" x="4953000" y="1968500"/>
          <p14:tracePt t="11081" x="4819650" y="1917700"/>
          <p14:tracePt t="11097" x="4718050" y="1873250"/>
          <p14:tracePt t="11114" x="4641850" y="1822450"/>
          <p14:tracePt t="11131" x="4584700" y="1778000"/>
          <p14:tracePt t="11147" x="4540250" y="1727200"/>
          <p14:tracePt t="11164" x="4489450" y="1651000"/>
          <p14:tracePt t="11180" x="4425950" y="1562100"/>
          <p14:tracePt t="11198" x="4368800" y="1485900"/>
          <p14:tracePt t="11214" x="4349750" y="1447800"/>
          <p14:tracePt t="11231" x="4337050" y="1416050"/>
          <p14:tracePt t="11248" x="4337050" y="1352550"/>
          <p14:tracePt t="11249" x="4337050" y="1301750"/>
          <p14:tracePt t="11265" x="4343400" y="1219200"/>
          <p14:tracePt t="11281" x="4375150" y="1130300"/>
          <p14:tracePt t="11297" x="4419600" y="1054100"/>
          <p14:tracePt t="11314" x="4464050" y="990600"/>
          <p14:tracePt t="11332" x="4552950" y="927100"/>
          <p14:tracePt t="11348" x="4705350" y="850900"/>
          <p14:tracePt t="11364" x="4845050" y="793750"/>
          <p14:tracePt t="11381" x="4959350" y="749300"/>
          <p14:tracePt t="11398" x="5080000" y="698500"/>
          <p14:tracePt t="11415" x="5187950" y="673100"/>
          <p14:tracePt t="11431" x="5321300" y="660400"/>
          <p14:tracePt t="11448" x="5499100" y="635000"/>
          <p14:tracePt t="11448" x="5607050" y="615950"/>
          <p14:tracePt t="11466" x="5848350" y="590550"/>
          <p14:tracePt t="11481" x="6102350" y="590550"/>
          <p14:tracePt t="11498" x="6369050" y="590550"/>
          <p14:tracePt t="11514" x="6680200" y="590550"/>
          <p14:tracePt t="11532" x="6991350" y="590550"/>
          <p14:tracePt t="11548" x="7321550" y="590550"/>
          <p14:tracePt t="11564" x="7575550" y="590550"/>
          <p14:tracePt t="11581" x="7759700" y="590550"/>
          <p14:tracePt t="11598" x="7874000" y="590550"/>
          <p14:tracePt t="11614" x="7994650" y="628650"/>
          <p14:tracePt t="11631" x="8108950" y="673100"/>
          <p14:tracePt t="11648" x="8293100" y="730250"/>
          <p14:tracePt t="11665" x="8388350" y="781050"/>
          <p14:tracePt t="11681" x="8464550" y="831850"/>
          <p14:tracePt t="11698" x="8515350" y="882650"/>
          <p14:tracePt t="11714" x="8572500" y="971550"/>
          <p14:tracePt t="11732" x="8636000" y="1079500"/>
          <p14:tracePt t="11748" x="8712200" y="1181100"/>
          <p14:tracePt t="11765" x="8775700" y="1270000"/>
          <p14:tracePt t="11781" x="8788400" y="1308100"/>
          <p14:tracePt t="11799" x="8794750" y="1320800"/>
          <p14:tracePt t="11815" x="8794750" y="1352550"/>
          <p14:tracePt t="11831" x="8794750" y="1403350"/>
          <p14:tracePt t="11848" x="8794750" y="1479550"/>
          <p14:tracePt t="11848" x="8794750" y="1530350"/>
          <p14:tracePt t="11865" x="8756650" y="1625600"/>
          <p14:tracePt t="11881" x="8693150" y="1733550"/>
          <p14:tracePt t="11898" x="8610600" y="1816100"/>
          <p14:tracePt t="11915" x="8509000" y="1892300"/>
          <p14:tracePt t="11932" x="8407400" y="1974850"/>
          <p14:tracePt t="11948" x="8299450" y="2051050"/>
          <p14:tracePt t="11964" x="8172450" y="2127250"/>
          <p14:tracePt t="11982" x="8007350" y="2190750"/>
          <p14:tracePt t="11999" x="7804150" y="2254250"/>
          <p14:tracePt t="12015" x="7588250" y="2292350"/>
          <p14:tracePt t="12031" x="7423150" y="2298700"/>
          <p14:tracePt t="12032" x="7327900" y="2298700"/>
          <p14:tracePt t="12048" x="7181850" y="2298700"/>
          <p14:tracePt t="12066" x="7004050" y="2279650"/>
          <p14:tracePt t="12082" x="6858000" y="2266950"/>
          <p14:tracePt t="12098" x="6718300" y="2241550"/>
          <p14:tracePt t="12115" x="6572250" y="2222500"/>
          <p14:tracePt t="12132" x="6394450" y="2197100"/>
          <p14:tracePt t="12148" x="6210300" y="2178050"/>
          <p14:tracePt t="12165" x="6032500" y="2139950"/>
          <p14:tracePt t="12181" x="5899150" y="2127250"/>
          <p14:tracePt t="12199" x="5816600" y="2120900"/>
          <p14:tracePt t="12215" x="5715000" y="2095500"/>
          <p14:tracePt t="12217" x="5657850" y="2082800"/>
          <p14:tracePt t="12232" x="5594350" y="2063750"/>
          <p14:tracePt t="12248" x="5327650" y="1987550"/>
          <p14:tracePt t="12266" x="5194300" y="1949450"/>
          <p14:tracePt t="12282" x="5118100" y="1917700"/>
          <p14:tracePt t="12298" x="5099050" y="1911350"/>
          <p14:tracePt t="12315" x="5080000" y="1892300"/>
          <p14:tracePt t="12333" x="5041900" y="1828800"/>
          <p14:tracePt t="12348" x="4997450" y="1752600"/>
          <p14:tracePt t="12365" x="4933950" y="1644650"/>
          <p14:tracePt t="12382" x="4870450" y="1543050"/>
          <p14:tracePt t="12400" x="4832350" y="1466850"/>
          <p14:tracePt t="12415" x="4800600" y="1397000"/>
          <p14:tracePt t="12432" x="4762500" y="1289050"/>
          <p14:tracePt t="12449" x="4749800" y="1250950"/>
          <p14:tracePt t="12466" x="4743450" y="1200150"/>
          <p14:tracePt t="12482" x="4737100" y="1168400"/>
          <p14:tracePt t="12499" x="4737100" y="1130300"/>
          <p14:tracePt t="12515" x="4737100" y="1085850"/>
          <p14:tracePt t="12533" x="4768850" y="1028700"/>
          <p14:tracePt t="12549" x="4813300" y="952500"/>
          <p14:tracePt t="12565" x="4883150" y="882650"/>
          <p14:tracePt t="12582" x="4959350" y="838200"/>
          <p14:tracePt t="12600" x="5073650" y="793750"/>
          <p14:tracePt t="12615" x="5213350" y="762000"/>
          <p14:tracePt t="12632" x="5543550" y="692150"/>
          <p14:tracePt t="12649" x="5867400" y="647700"/>
          <p14:tracePt t="12666" x="6242050" y="609600"/>
          <p14:tracePt t="12682" x="6654800" y="609600"/>
          <p14:tracePt t="12699" x="7048500" y="609600"/>
          <p14:tracePt t="12715" x="7473950" y="609600"/>
          <p14:tracePt t="12733" x="7880350" y="609600"/>
          <p14:tracePt t="12749" x="8178800" y="609600"/>
          <p14:tracePt t="12765" x="8382000" y="641350"/>
          <p14:tracePt t="12782" x="8515350" y="654050"/>
          <p14:tracePt t="12800" x="8604250" y="698500"/>
          <p14:tracePt t="12800" x="8655050" y="711200"/>
          <p14:tracePt t="12815" x="8686800" y="736600"/>
          <p14:tracePt t="12832" x="8756650" y="806450"/>
          <p14:tracePt t="12849" x="8794750" y="863600"/>
          <p14:tracePt t="12867" x="8820150" y="927100"/>
          <p14:tracePt t="12882" x="8851900" y="996950"/>
          <p14:tracePt t="12899" x="8870950" y="1092200"/>
          <p14:tracePt t="12915" x="8890000" y="1219200"/>
          <p14:tracePt t="12934" x="8896350" y="1308100"/>
          <p14:tracePt t="12949" x="8896350" y="1384300"/>
          <p14:tracePt t="12966" x="8896350" y="1454150"/>
          <p14:tracePt t="12982" x="8870950" y="1524000"/>
          <p14:tracePt t="13000" x="8839200" y="1587500"/>
          <p14:tracePt t="13000" x="8813800" y="1619250"/>
          <p14:tracePt t="13016" x="8801100" y="1644650"/>
          <p14:tracePt t="13032" x="8737600" y="1758950"/>
          <p14:tracePt t="13049" x="8699500" y="1822450"/>
          <p14:tracePt t="13067" x="8680450" y="1866900"/>
          <p14:tracePt t="13082" x="8661400" y="1885950"/>
          <p14:tracePt t="13099" x="8648700" y="1892300"/>
          <p14:tracePt t="13116" x="8642350" y="1898650"/>
          <p14:tracePt t="13133" x="8636000" y="1905000"/>
          <p14:tracePt t="13149" x="8629650" y="1911350"/>
          <p14:tracePt t="13166" x="8616950" y="1917700"/>
          <p14:tracePt t="13182" x="8597900" y="1917700"/>
          <p14:tracePt t="13201" x="8547100" y="1930400"/>
          <p14:tracePt t="13216" x="8483600" y="1936750"/>
          <p14:tracePt t="13233" x="8407400" y="1955800"/>
          <p14:tracePt t="13249" x="8324850" y="1962150"/>
          <p14:tracePt t="13267" x="8248650" y="1974850"/>
          <p14:tracePt t="13283" x="8172450" y="1987550"/>
          <p14:tracePt t="13299" x="8077200" y="1987550"/>
          <p14:tracePt t="13316" x="7969250" y="1987550"/>
          <p14:tracePt t="13334" x="7854950" y="1987550"/>
          <p14:tracePt t="13349" x="7727950" y="1987550"/>
          <p14:tracePt t="13366" x="7626350" y="1987550"/>
          <p14:tracePt t="13383" x="7537450" y="1987550"/>
          <p14:tracePt t="13401" x="7442200" y="1987550"/>
          <p14:tracePt t="13416" x="7359650" y="1987550"/>
          <p14:tracePt t="13433" x="7239000" y="1987550"/>
          <p14:tracePt t="13449" x="7099300" y="1987550"/>
          <p14:tracePt t="13467" x="6972300" y="1987550"/>
          <p14:tracePt t="13483" x="6889750" y="1987550"/>
          <p14:tracePt t="13499" x="6819900" y="1987550"/>
          <p14:tracePt t="13516" x="6775450" y="1987550"/>
          <p14:tracePt t="13534" x="6731000" y="1987550"/>
          <p14:tracePt t="13550" x="6667500" y="1987550"/>
          <p14:tracePt t="13566" x="6578600" y="1987550"/>
          <p14:tracePt t="13583" x="6483350" y="1987550"/>
          <p14:tracePt t="13601" x="6369050" y="1987550"/>
          <p14:tracePt t="13616" x="6324600" y="1987550"/>
          <p14:tracePt t="13633" x="6280150" y="1987550"/>
          <p14:tracePt t="13650" x="6235700" y="1987550"/>
          <p14:tracePt t="13667" x="6178550" y="1987550"/>
          <p14:tracePt t="13683" x="6096000" y="1987550"/>
          <p14:tracePt t="13700" x="6013450" y="1987550"/>
          <p14:tracePt t="13716" x="5943600" y="1987550"/>
          <p14:tracePt t="13734" x="5886450" y="2000250"/>
          <p14:tracePt t="13750" x="5842000" y="2000250"/>
          <p14:tracePt t="13766" x="5797550" y="2000250"/>
          <p14:tracePt t="13783" x="5753100" y="2000250"/>
          <p14:tracePt t="13801" x="5695950" y="2000250"/>
          <p14:tracePt t="13816" x="5676900" y="2000250"/>
          <p14:tracePt t="13833" x="5645150" y="2000250"/>
          <p14:tracePt t="13850" x="5619750" y="2000250"/>
          <p14:tracePt t="13867" x="5575300" y="2000250"/>
          <p14:tracePt t="13883" x="5524500" y="2000250"/>
          <p14:tracePt t="13900" x="5486400" y="2000250"/>
          <p14:tracePt t="13917" x="5467350" y="2000250"/>
          <p14:tracePt t="13934" x="5441950" y="2000250"/>
          <p14:tracePt t="13950" x="5410200" y="2000250"/>
          <p14:tracePt t="13966" x="5353050" y="2000250"/>
          <p14:tracePt t="13983" x="5283200" y="2000250"/>
          <p14:tracePt t="14001" x="5207000" y="2000250"/>
          <p14:tracePt t="14017" x="5181600" y="2000250"/>
          <p14:tracePt t="14033" x="5175250" y="2000250"/>
          <p14:tracePt t="14050" x="5156200" y="2000250"/>
          <p14:tracePt t="14068" x="5124450" y="2000250"/>
          <p14:tracePt t="14083" x="5086350" y="2000250"/>
          <p14:tracePt t="14100" x="5035550" y="2000250"/>
          <p14:tracePt t="14117" x="4991100" y="2000250"/>
          <p14:tracePt t="14134" x="4972050" y="2000250"/>
          <p14:tracePt t="14150" x="4959350" y="2000250"/>
          <p14:tracePt t="14167" x="4946650" y="2000250"/>
          <p14:tracePt t="14184" x="4933950" y="2000250"/>
          <p14:tracePt t="14201" x="4883150" y="2000250"/>
          <p14:tracePt t="14217" x="4851400" y="2000250"/>
          <p14:tracePt t="14234" x="4845050" y="2000250"/>
          <p14:tracePt t="14425" x="4838700" y="2000250"/>
          <p14:tracePt t="14801" x="4819650" y="1974850"/>
          <p14:tracePt t="14809" x="4794250" y="1936750"/>
          <p14:tracePt t="14817" x="4787900" y="1917700"/>
          <p14:tracePt t="14834" x="4762500" y="1873250"/>
          <p14:tracePt t="14851" x="4724400" y="1809750"/>
          <p14:tracePt t="14867" x="4692650" y="1758950"/>
          <p14:tracePt t="14885" x="4679950" y="1739900"/>
          <p14:tracePt t="14901" x="4679950" y="1733550"/>
          <p14:tracePt t="14929" x="4673600" y="1720850"/>
          <p14:tracePt t="14953" x="4667250" y="1714500"/>
          <p14:tracePt t="14969" x="4667250" y="1708150"/>
          <p14:tracePt t="15017" x="4660900" y="1701800"/>
          <p14:tracePt t="15025" x="4660900" y="1695450"/>
          <p14:tracePt t="15035" x="4654550" y="1676400"/>
          <p14:tracePt t="15051" x="4635500" y="1644650"/>
          <p14:tracePt t="15067" x="4616450" y="1619250"/>
          <p14:tracePt t="15084" x="4603750" y="1593850"/>
          <p14:tracePt t="15102" x="4584700" y="1568450"/>
          <p14:tracePt t="15118" x="4572000" y="1555750"/>
          <p14:tracePt t="15134" x="4565650" y="1549400"/>
          <p14:tracePt t="15151" x="4565650" y="1543050"/>
          <p14:tracePt t="15169" x="4559300" y="1524000"/>
          <p14:tracePt t="15184" x="4552950" y="1504950"/>
          <p14:tracePt t="15201" x="4546600" y="1485900"/>
          <p14:tracePt t="15218" x="4540250" y="1479550"/>
          <p14:tracePt t="15849" x="4540250" y="1473200"/>
          <p14:tracePt t="15857" x="4533900" y="1447800"/>
          <p14:tracePt t="15868" x="4527550" y="1428750"/>
          <p14:tracePt t="15885" x="4521200" y="1397000"/>
          <p14:tracePt t="15902" x="4521200" y="1377950"/>
          <p14:tracePt t="15919" x="4521200" y="1371600"/>
          <p14:tracePt t="16233" x="4514850" y="1358900"/>
          <p14:tracePt t="16241" x="4508500" y="1352550"/>
          <p14:tracePt t="16252" x="4495800" y="1352550"/>
          <p14:tracePt t="16269" x="4476750" y="1339850"/>
          <p14:tracePt t="16285" x="4464050" y="1333500"/>
          <p14:tracePt t="16303" x="4445000" y="1333500"/>
          <p14:tracePt t="16319" x="4438650" y="1333500"/>
          <p14:tracePt t="16378" x="4438650" y="1327150"/>
          <p14:tracePt t="16385" x="4432300" y="1320800"/>
          <p14:tracePt t="16393" x="4425950" y="1314450"/>
          <p14:tracePt t="16402" x="4413250" y="1301750"/>
          <p14:tracePt t="16419" x="4406900" y="1295400"/>
          <p14:tracePt t="16449" x="4400550" y="1289050"/>
          <p14:tracePt t="16481" x="4400550" y="1282700"/>
          <p14:tracePt t="16489" x="4394200" y="1282700"/>
          <p14:tracePt t="16502" x="4394200" y="1276350"/>
          <p14:tracePt t="16520" x="4387850" y="1270000"/>
          <p14:tracePt t="16536" x="4381500" y="1250950"/>
          <p14:tracePt t="16537" x="4381500" y="1238250"/>
          <p14:tracePt t="16552" x="4381500" y="1231900"/>
          <p14:tracePt t="16569" x="4368800" y="1212850"/>
          <p14:tracePt t="16587" x="4368800" y="1200150"/>
          <p14:tracePt t="16602" x="4368800" y="1193800"/>
          <p14:tracePt t="16619" x="4368800" y="1187450"/>
          <p14:tracePt t="16636" x="4368800" y="1181100"/>
          <p14:tracePt t="16653" x="4368800" y="1155700"/>
          <p14:tracePt t="16669" x="4368800" y="1136650"/>
          <p14:tracePt t="16686" x="4375150" y="1111250"/>
          <p14:tracePt t="16703" x="4387850" y="1085850"/>
          <p14:tracePt t="16719" x="4394200" y="1073150"/>
          <p14:tracePt t="16736" x="4406900" y="1047750"/>
          <p14:tracePt t="16738" x="4406900" y="1041400"/>
          <p14:tracePt t="16752" x="4413250" y="1041400"/>
          <p14:tracePt t="16769" x="4425950" y="1016000"/>
          <p14:tracePt t="16793" x="4432300" y="1016000"/>
          <p14:tracePt t="16809" x="4438650" y="1009650"/>
          <p14:tracePt t="16819" x="4445000" y="1003300"/>
          <p14:tracePt t="16836" x="4457700" y="1003300"/>
          <p14:tracePt t="16854" x="4476750" y="996950"/>
          <p14:tracePt t="16869" x="4495800" y="984250"/>
          <p14:tracePt t="16886" x="4502150" y="984250"/>
          <p14:tracePt t="16938" x="4508500" y="984250"/>
          <p14:tracePt t="16953" x="4514850" y="984250"/>
          <p14:tracePt t="16961" x="4521200" y="984250"/>
          <p14:tracePt t="16986" x="4533900" y="990600"/>
          <p14:tracePt t="17003" x="4540250" y="996950"/>
          <p14:tracePt t="17021" x="4546600" y="1003300"/>
          <p14:tracePt t="17036" x="4552950" y="1003300"/>
          <p14:tracePt t="17053" x="4559300" y="1016000"/>
          <p14:tracePt t="17069" x="4572000" y="1028700"/>
          <p14:tracePt t="17087" x="4578350" y="1047750"/>
          <p14:tracePt t="17103" x="4578350" y="1066800"/>
          <p14:tracePt t="17120" x="4584700" y="1092200"/>
          <p14:tracePt t="17136" x="4591050" y="1104900"/>
          <p14:tracePt t="17154" x="4597400" y="1136650"/>
          <p14:tracePt t="17170" x="4597400" y="1143000"/>
          <p14:tracePt t="17186" x="4597400" y="1162050"/>
          <p14:tracePt t="17203" x="4597400" y="1174750"/>
          <p14:tracePt t="17221" x="4597400" y="1193800"/>
          <p14:tracePt t="17236" x="4597400" y="1206500"/>
          <p14:tracePt t="17253" x="4597400" y="1219200"/>
          <p14:tracePt t="17270" x="4597400" y="1225550"/>
          <p14:tracePt t="17289" x="4597400" y="1231900"/>
          <p14:tracePt t="17305" x="4597400" y="1238250"/>
          <p14:tracePt t="17321" x="4597400" y="1244600"/>
          <p14:tracePt t="17336" x="4591050" y="1250950"/>
          <p14:tracePt t="17354" x="4578350" y="1276350"/>
          <p14:tracePt t="17370" x="4572000" y="1282700"/>
          <p14:tracePt t="17386" x="4559300" y="1295400"/>
          <p14:tracePt t="17410" x="4552950" y="1301750"/>
          <p14:tracePt t="17434" x="4546600" y="1308100"/>
          <p14:tracePt t="17441" x="4540250" y="1308100"/>
          <p14:tracePt t="17457" x="4533900" y="1314450"/>
          <p14:tracePt t="17470" x="4527550" y="1314450"/>
          <p14:tracePt t="17487" x="4508500" y="1327150"/>
          <p14:tracePt t="17503" x="4502150" y="1327150"/>
          <p14:tracePt t="17520" x="4495800" y="1327150"/>
          <p14:tracePt t="17538" x="4489450" y="1327150"/>
          <p14:tracePt t="17554" x="4476750" y="1327150"/>
          <p14:tracePt t="17578" x="4470400" y="1327150"/>
          <p14:tracePt t="17601" x="4464050" y="1327150"/>
          <p14:tracePt t="17625" x="4451350" y="1327150"/>
          <p14:tracePt t="17633" x="4445000" y="1327150"/>
          <p14:tracePt t="17641" x="4438650" y="1327150"/>
          <p14:tracePt t="17657" x="4438650" y="1320800"/>
          <p14:tracePt t="17670" x="4432300" y="1308100"/>
          <p14:tracePt t="17687" x="4425950" y="1282700"/>
          <p14:tracePt t="17705" x="4413250" y="1250950"/>
          <p14:tracePt t="17705" x="4406900" y="1231900"/>
          <p14:tracePt t="17720" x="4400550" y="1225550"/>
          <p14:tracePt t="17737" x="4400550" y="1200150"/>
          <p14:tracePt t="17755" x="4400550" y="1187450"/>
          <p14:tracePt t="17771" x="4400550" y="1174750"/>
          <p14:tracePt t="17787" x="4400550" y="1168400"/>
          <p14:tracePt t="17803" x="4400550" y="1155700"/>
          <p14:tracePt t="17820" x="4400550" y="1136650"/>
          <p14:tracePt t="17838" x="4413250" y="1123950"/>
          <p14:tracePt t="17854" x="4425950" y="1098550"/>
          <p14:tracePt t="17870" x="4445000" y="1079500"/>
          <p14:tracePt t="17887" x="4451350" y="1066800"/>
          <p14:tracePt t="17905" x="4464050" y="1054100"/>
          <p14:tracePt t="17921" x="4470400" y="1047750"/>
          <p14:tracePt t="17937" x="4476750" y="1047750"/>
          <p14:tracePt t="17978" x="4483100" y="1047750"/>
          <p14:tracePt t="17985" x="4495800" y="1041400"/>
          <p14:tracePt t="18010" x="4502150" y="1041400"/>
          <p14:tracePt t="18018" x="4508500" y="1041400"/>
          <p14:tracePt t="18025" x="4514850" y="1041400"/>
          <p14:tracePt t="18037" x="4521200" y="1041400"/>
          <p14:tracePt t="18066" x="4527550" y="1041400"/>
          <p14:tracePt t="18082" x="4533900" y="1041400"/>
          <p14:tracePt t="18106" x="4540250" y="1041400"/>
          <p14:tracePt t="18121" x="4546600" y="1041400"/>
          <p14:tracePt t="18129" x="4559300" y="1047750"/>
          <p14:tracePt t="18146" x="4559300" y="1054100"/>
          <p14:tracePt t="18154" x="4572000" y="1060450"/>
          <p14:tracePt t="18170" x="4572000" y="1066800"/>
          <p14:tracePt t="18187" x="4578350" y="1079500"/>
          <p14:tracePt t="18213" x="4591050" y="1104900"/>
          <p14:tracePt t="18221" x="4591050" y="1117600"/>
          <p14:tracePt t="18237" x="4597400" y="1130300"/>
          <p14:tracePt t="18254" x="4597400" y="1143000"/>
          <p14:tracePt t="18272" x="4597400" y="1155700"/>
          <p14:tracePt t="18287" x="4597400" y="1168400"/>
          <p14:tracePt t="18305" x="4597400" y="1181100"/>
          <p14:tracePt t="18321" x="4597400" y="1187450"/>
          <p14:tracePt t="18338" x="4597400" y="1200150"/>
          <p14:tracePt t="18354" x="4597400" y="1212850"/>
          <p14:tracePt t="18371" x="4597400" y="1219200"/>
          <p14:tracePt t="18387" x="4597400" y="1225550"/>
          <p14:tracePt t="18405" x="4597400" y="1231900"/>
          <p14:tracePt t="18421" x="4591050" y="1257300"/>
          <p14:tracePt t="18437" x="4584700" y="1257300"/>
          <p14:tracePt t="18454" x="4584700" y="1263650"/>
          <p14:tracePt t="18472" x="4578350" y="1270000"/>
          <p14:tracePt t="18487" x="4572000" y="1282700"/>
          <p14:tracePt t="18506" x="4565650" y="1289050"/>
          <p14:tracePt t="18521" x="4559300" y="1289050"/>
          <p14:tracePt t="18539" x="4552950" y="1295400"/>
          <p14:tracePt t="18554" x="4533900" y="1301750"/>
          <p14:tracePt t="18571" x="4527550" y="1308100"/>
          <p14:tracePt t="18588" x="4521200" y="1308100"/>
          <p14:tracePt t="18605" x="4514850" y="1308100"/>
          <p14:tracePt t="18621" x="4508500" y="1308100"/>
          <p14:tracePt t="18638" x="4502150" y="1308100"/>
          <p14:tracePt t="18654" x="4489450" y="1308100"/>
          <p14:tracePt t="18672" x="4476750" y="1308100"/>
          <p14:tracePt t="18688" x="4464050" y="1301750"/>
          <p14:tracePt t="18705" x="4451350" y="1295400"/>
          <p14:tracePt t="18705" x="4438650" y="1289050"/>
          <p14:tracePt t="18721" x="4432300" y="1282700"/>
          <p14:tracePt t="18738" x="4425950" y="1276350"/>
          <p14:tracePt t="18762" x="4419600" y="1270000"/>
          <p14:tracePt t="18771" x="4419600" y="1263650"/>
          <p14:tracePt t="18788" x="4413250" y="1244600"/>
          <p14:tracePt t="18805" x="4413250" y="1231900"/>
          <p14:tracePt t="18821" x="4406900" y="1212850"/>
          <p14:tracePt t="18838" x="4406900" y="1193800"/>
          <p14:tracePt t="18854" x="4406900" y="1174750"/>
          <p14:tracePt t="18872" x="4406900" y="1155700"/>
          <p14:tracePt t="18888" x="4406900" y="1143000"/>
          <p14:tracePt t="18905" x="4406900" y="1111250"/>
          <p14:tracePt t="18905" x="4406900" y="1104900"/>
          <p14:tracePt t="18921" x="4413250" y="1085850"/>
          <p14:tracePt t="18939" x="4432300" y="1066800"/>
          <p14:tracePt t="18955" x="4445000" y="1047750"/>
          <p14:tracePt t="18971" x="4470400" y="1028700"/>
          <p14:tracePt t="18988" x="4489450" y="1022350"/>
          <p14:tracePt t="19006" x="4502150" y="1022350"/>
          <p14:tracePt t="19021" x="4508500" y="1022350"/>
          <p14:tracePt t="19038" x="4514850" y="1022350"/>
          <p14:tracePt t="19055" x="4546600" y="1041400"/>
          <p14:tracePt t="19072" x="4572000" y="1073150"/>
          <p14:tracePt t="19088" x="4597400" y="1111250"/>
          <p14:tracePt t="19090" x="4603750" y="1136650"/>
          <p14:tracePt t="19105" x="4603750" y="1155700"/>
          <p14:tracePt t="19121" x="4610100" y="1219200"/>
          <p14:tracePt t="19139" x="4610100" y="1270000"/>
          <p14:tracePt t="19155" x="4610100" y="1308100"/>
          <p14:tracePt t="19171" x="4610100" y="1327150"/>
          <p14:tracePt t="19189" x="4610100" y="1333500"/>
          <p14:tracePt t="19206" x="4610100" y="1339850"/>
          <p14:tracePt t="19222" x="4610100" y="1346200"/>
          <p14:tracePt t="19370" x="4610100" y="1358900"/>
          <p14:tracePt t="19377" x="4610100" y="1365250"/>
          <p14:tracePt t="19388" x="4610100" y="1377950"/>
          <p14:tracePt t="19405" x="4610100" y="1390650"/>
          <p14:tracePt t="19422" x="4629150" y="1422400"/>
          <p14:tracePt t="19439" x="4654550" y="1473200"/>
          <p14:tracePt t="19455" x="4692650" y="1524000"/>
          <p14:tracePt t="19472" x="4705350" y="1555750"/>
          <p14:tracePt t="19489" x="4711700" y="1562100"/>
          <p14:tracePt t="19506" x="4711700" y="1568450"/>
          <p14:tracePt t="19522" x="4711700" y="1581150"/>
          <p14:tracePt t="19538" x="4718050" y="1600200"/>
          <p14:tracePt t="19555" x="4730750" y="1619250"/>
          <p14:tracePt t="19573" x="4730750" y="1625600"/>
          <p14:tracePt t="19593" x="4730750" y="1631950"/>
          <p14:tracePt t="19605" x="4730750" y="1638300"/>
          <p14:tracePt t="19622" x="4737100" y="1657350"/>
          <p14:tracePt t="19640" x="4743450" y="1695450"/>
          <p14:tracePt t="19655" x="4749800" y="1720850"/>
          <p14:tracePt t="19672" x="4756150" y="1739900"/>
          <p14:tracePt t="19689" x="4756150" y="1746250"/>
          <p14:tracePt t="19706" x="4756150" y="1752600"/>
          <p14:tracePt t="19722" x="4756150" y="1758950"/>
          <p14:tracePt t="19739" x="4762500" y="1758950"/>
          <p14:tracePt t="19874" x="4762500" y="1765300"/>
          <p14:tracePt t="19890" x="4762500" y="1771650"/>
          <p14:tracePt t="19897" x="4762500" y="1778000"/>
          <p14:tracePt t="19905" x="4768850" y="1784350"/>
          <p14:tracePt t="19922" x="4768850" y="1790700"/>
          <p14:tracePt t="19939" x="4768850" y="1803400"/>
          <p14:tracePt t="20201" x="4787900" y="1822450"/>
          <p14:tracePt t="20210" x="4845050" y="1835150"/>
          <p14:tracePt t="20218" x="4921250" y="1841500"/>
          <p14:tracePt t="20226" x="5003800" y="1860550"/>
          <p14:tracePt t="20239" x="5080000" y="1866900"/>
          <p14:tracePt t="20256" x="5207000" y="1879600"/>
          <p14:tracePt t="20274" x="5295900" y="1879600"/>
          <p14:tracePt t="20289" x="5302250" y="1879600"/>
          <p14:tracePt t="20370" x="5308600" y="1879600"/>
          <p14:tracePt t="20377" x="5327650" y="1879600"/>
          <p14:tracePt t="20389" x="5334000" y="1879600"/>
          <p14:tracePt t="20406" x="5365750" y="1879600"/>
          <p14:tracePt t="20423" x="5372100" y="1873250"/>
          <p14:tracePt t="20441" x="5378450" y="1873250"/>
          <p14:tracePt t="20456" x="5384800" y="1873250"/>
          <p14:tracePt t="20522" x="5384800" y="1860550"/>
          <p14:tracePt t="20529" x="5384800" y="1841500"/>
          <p14:tracePt t="20539" x="5365750" y="1816100"/>
          <p14:tracePt t="20556" x="5334000" y="1790700"/>
          <p14:tracePt t="20573" x="5314950" y="1771650"/>
          <p14:tracePt t="20590" x="5283200" y="1727200"/>
          <p14:tracePt t="20606" x="5232400" y="1670050"/>
          <p14:tracePt t="20623" x="5175250" y="1600200"/>
          <p14:tracePt t="20640" x="5118100" y="1536700"/>
          <p14:tracePt t="20657" x="5035550" y="1441450"/>
          <p14:tracePt t="20673" x="5003800" y="1416050"/>
          <p14:tracePt t="20689" x="4978400" y="1390650"/>
          <p14:tracePt t="20730" x="4972050" y="1384300"/>
          <p14:tracePt t="20746" x="4965700" y="1377950"/>
          <p14:tracePt t="20753" x="4965700" y="1371600"/>
          <p14:tracePt t="20761" x="4959350" y="1371600"/>
          <p14:tracePt t="20773" x="4953000" y="1365250"/>
          <p14:tracePt t="20790" x="4953000" y="1358900"/>
          <p14:tracePt t="20834" x="4946650" y="1352550"/>
          <p14:tracePt t="20850" x="4940300" y="1346200"/>
          <p14:tracePt t="20857" x="4933950" y="1339850"/>
          <p14:tracePt t="20865" x="4914900" y="1327150"/>
          <p14:tracePt t="21002" x="4902200" y="1327150"/>
          <p14:tracePt t="21010" x="4895850" y="1327150"/>
          <p14:tracePt t="21018" x="4876800" y="1327150"/>
          <p14:tracePt t="21025" x="4870450" y="1333500"/>
          <p14:tracePt t="21040" x="4864100" y="1339850"/>
          <p14:tracePt t="21057" x="4845050" y="1339850"/>
          <p14:tracePt t="21082" x="4838700" y="1339850"/>
          <p14:tracePt t="21090" x="4832350" y="1346200"/>
          <p14:tracePt t="21106" x="4813300" y="1346200"/>
          <p14:tracePt t="21123" x="4794250" y="1346200"/>
          <p14:tracePt t="21141" x="4787900" y="1346200"/>
          <p14:tracePt t="21157" x="4781550" y="1346200"/>
          <p14:tracePt t="21258" x="4775200" y="1346200"/>
          <p14:tracePt t="21266" x="4762500" y="1346200"/>
          <p14:tracePt t="21273" x="4743450" y="1346200"/>
          <p14:tracePt t="21290" x="4730750" y="1346200"/>
          <p14:tracePt t="21307" x="4711700" y="1339850"/>
          <p14:tracePt t="21324" x="4705350" y="1333500"/>
          <p14:tracePt t="21341" x="4699000" y="1327150"/>
          <p14:tracePt t="21357" x="4679950" y="1314450"/>
          <p14:tracePt t="21374" x="4667250" y="1308100"/>
          <p14:tracePt t="21390" x="4648200" y="1295400"/>
          <p14:tracePt t="21482" x="4641850" y="1295400"/>
          <p14:tracePt t="21490" x="4629150" y="1282700"/>
          <p14:tracePt t="21497" x="4629150" y="1263650"/>
          <p14:tracePt t="21507" x="4622800" y="1244600"/>
          <p14:tracePt t="21524" x="4616450" y="1219200"/>
          <p14:tracePt t="21540" x="4610100" y="1193800"/>
          <p14:tracePt t="21558" x="4603750" y="1162050"/>
          <p14:tracePt t="21574" x="4591050" y="1117600"/>
          <p14:tracePt t="21590" x="4591050" y="1098550"/>
          <p14:tracePt t="21607" x="4591050" y="1085850"/>
          <p14:tracePt t="21625" x="4591050" y="1066800"/>
          <p14:tracePt t="21625" x="4591050" y="1054100"/>
          <p14:tracePt t="21641" x="4591050" y="1047750"/>
          <p14:tracePt t="21657" x="4591050" y="1009650"/>
          <p14:tracePt t="21674" x="4597400" y="984250"/>
          <p14:tracePt t="21691" x="4616450" y="939800"/>
          <p14:tracePt t="21707" x="4635500" y="901700"/>
          <p14:tracePt t="21724" x="4660900" y="869950"/>
          <p14:tracePt t="21741" x="4673600" y="844550"/>
          <p14:tracePt t="21758" x="4692650" y="825500"/>
          <p14:tracePt t="21775" x="4692650" y="819150"/>
          <p14:tracePt t="21791" x="4699000" y="812800"/>
          <p14:tracePt t="21826" x="4705350" y="806450"/>
          <p14:tracePt t="21842" x="4711700" y="806450"/>
          <p14:tracePt t="21849" x="4724400" y="800100"/>
          <p14:tracePt t="21890" x="4737100" y="800100"/>
          <p14:tracePt t="21897" x="4743450" y="800100"/>
          <p14:tracePt t="21908" x="4756150" y="806450"/>
          <p14:tracePt t="21924" x="4787900" y="831850"/>
          <p14:tracePt t="21941" x="4800600" y="850900"/>
          <p14:tracePt t="21957" x="4813300" y="857250"/>
          <p14:tracePt t="21975" x="4826000" y="876300"/>
          <p14:tracePt t="21991" x="4845050" y="908050"/>
          <p14:tracePt t="22007" x="4870450" y="946150"/>
          <p14:tracePt t="22025" x="4889500" y="971550"/>
          <p14:tracePt t="22026" x="4889500" y="977900"/>
          <p14:tracePt t="22042" x="4902200" y="996950"/>
          <p14:tracePt t="22057" x="4902200" y="1016000"/>
          <p14:tracePt t="22074" x="4902200" y="1022350"/>
          <p14:tracePt t="22091" x="4902200" y="1035050"/>
          <p14:tracePt t="22108" x="4908550" y="1041400"/>
          <p14:tracePt t="22125" x="4908550" y="1054100"/>
          <p14:tracePt t="22141" x="4908550" y="1066800"/>
          <p14:tracePt t="22158" x="4908550" y="1085850"/>
          <p14:tracePt t="22176" x="4908550" y="1104900"/>
          <p14:tracePt t="22191" x="4908550" y="1123950"/>
          <p14:tracePt t="22208" x="4908550" y="1136650"/>
          <p14:tracePt t="22225" x="4908550" y="1143000"/>
          <p14:tracePt t="22242" x="4908550" y="1168400"/>
          <p14:tracePt t="22258" x="4902200" y="1181100"/>
          <p14:tracePt t="22275" x="4895850" y="1200150"/>
          <p14:tracePt t="22291" x="4895850" y="1219200"/>
          <p14:tracePt t="22309" x="4883150" y="1238250"/>
          <p14:tracePt t="22325" x="4876800" y="1263650"/>
          <p14:tracePt t="22341" x="4876800" y="1276350"/>
          <p14:tracePt t="22358" x="4870450" y="1282700"/>
          <p14:tracePt t="22376" x="4864100" y="1289050"/>
          <p14:tracePt t="22391" x="4864100" y="1295400"/>
          <p14:tracePt t="22408" x="4864100" y="1308100"/>
          <p14:tracePt t="22425" x="4857750" y="1320800"/>
          <p14:tracePt t="22442" x="4857750" y="1327150"/>
          <p14:tracePt t="22498" x="4857750" y="1333500"/>
          <p14:tracePt t="22546" x="4857750" y="1339850"/>
          <p14:tracePt t="22570" x="4857750" y="1346200"/>
          <p14:tracePt t="22946" x="4857750" y="1352550"/>
          <p14:tracePt t="22954" x="4889500" y="1352550"/>
          <p14:tracePt t="22962" x="4959350" y="1352550"/>
          <p14:tracePt t="22975" x="5029200" y="1352550"/>
          <p14:tracePt t="22992" x="5162550" y="1358900"/>
          <p14:tracePt t="23008" x="5257800" y="1371600"/>
          <p14:tracePt t="23027" x="5340350" y="1390650"/>
          <p14:tracePt t="23042" x="5397500" y="1397000"/>
          <p14:tracePt t="23058" x="5480050" y="1403350"/>
          <p14:tracePt t="23075" x="5581650" y="1403350"/>
          <p14:tracePt t="23093" x="5702300" y="1403350"/>
          <p14:tracePt t="23108" x="5842000" y="1403350"/>
          <p14:tracePt t="23125" x="5981700" y="1403350"/>
          <p14:tracePt t="23142" x="6102350" y="1403350"/>
          <p14:tracePt t="23159" x="6242050" y="1403350"/>
          <p14:tracePt t="23175" x="6394450" y="1403350"/>
          <p14:tracePt t="23192" x="6565900" y="1403350"/>
          <p14:tracePt t="23209" x="6788150" y="1403350"/>
          <p14:tracePt t="23209" x="6902450" y="1403350"/>
          <p14:tracePt t="23226" x="7092950" y="1403350"/>
          <p14:tracePt t="23242" x="7219950" y="1403350"/>
          <p14:tracePt t="23259" x="7340600" y="1403350"/>
          <p14:tracePt t="23275" x="7448550" y="1409700"/>
          <p14:tracePt t="23293" x="7562850" y="1409700"/>
          <p14:tracePt t="23309" x="7664450" y="1409700"/>
          <p14:tracePt t="23325" x="7747000" y="1409700"/>
          <p14:tracePt t="23342" x="7810500" y="1409700"/>
          <p14:tracePt t="23360" x="7861300" y="1390650"/>
          <p14:tracePt t="23375" x="7918450" y="1377950"/>
          <p14:tracePt t="23392" x="8001000" y="1377950"/>
          <p14:tracePt t="23409" x="8096250" y="1377950"/>
          <p14:tracePt t="23410" x="8153400" y="1377950"/>
          <p14:tracePt t="23427" x="8235950" y="1365250"/>
          <p14:tracePt t="23442" x="8267700" y="1358900"/>
          <p14:tracePt t="23459" x="8280400" y="1358900"/>
          <p14:tracePt t="23475" x="8305800" y="1358900"/>
          <p14:tracePt t="23493" x="8350250" y="1358900"/>
          <p14:tracePt t="23509" x="8413750" y="1358900"/>
          <p14:tracePt t="23526" x="8483600" y="1358900"/>
          <p14:tracePt t="23543" x="8515350" y="1358900"/>
          <p14:tracePt t="23610" x="8521700" y="1358900"/>
          <p14:tracePt t="23618" x="8553450" y="1358900"/>
          <p14:tracePt t="23627" x="8585200" y="1358900"/>
          <p14:tracePt t="23642" x="8623300" y="1358900"/>
          <p14:tracePt t="23906" x="8616950" y="1358900"/>
          <p14:tracePt t="23914" x="8578850" y="1358900"/>
          <p14:tracePt t="23926" x="8515350" y="1358900"/>
          <p14:tracePt t="23943" x="8331200" y="1358900"/>
          <p14:tracePt t="23959" x="8134350" y="1358900"/>
          <p14:tracePt t="23977" x="7950200" y="1371600"/>
          <p14:tracePt t="23993" x="7810500" y="1390650"/>
          <p14:tracePt t="23994" x="7734300" y="1403350"/>
          <p14:tracePt t="24009" x="7600950" y="1416050"/>
          <p14:tracePt t="24026" x="7442200" y="1435100"/>
          <p14:tracePt t="24044" x="7226300" y="1441450"/>
          <p14:tracePt t="24059" x="6908800" y="1454150"/>
          <p14:tracePt t="24076" x="6635750" y="1466850"/>
          <p14:tracePt t="24093" x="6483350" y="1498600"/>
          <p14:tracePt t="24110" x="6356350" y="1511300"/>
          <p14:tracePt t="24126" x="6242050" y="1530350"/>
          <p14:tracePt t="24143" x="6140450" y="1530350"/>
          <p14:tracePt t="24159" x="6026150" y="1530350"/>
          <p14:tracePt t="24177" x="5886450" y="1530350"/>
          <p14:tracePt t="24177" x="5797550" y="1536700"/>
          <p14:tracePt t="24193" x="5721350" y="1543050"/>
          <p14:tracePt t="24194" x="5657850" y="1555750"/>
          <p14:tracePt t="24210" x="5562600" y="1568450"/>
          <p14:tracePt t="24226" x="5448300" y="1593850"/>
          <p14:tracePt t="24244" x="5372100" y="1612900"/>
          <p14:tracePt t="24259" x="5264150" y="1625600"/>
          <p14:tracePt t="24276" x="5156200" y="1651000"/>
          <p14:tracePt t="24293" x="5041900" y="1682750"/>
          <p14:tracePt t="24310" x="4933950" y="1727200"/>
          <p14:tracePt t="24326" x="4851400" y="1778000"/>
          <p14:tracePt t="24343" x="4806950" y="1816100"/>
          <p14:tracePt t="24360" x="4781550" y="1835150"/>
          <p14:tracePt t="24377" x="4775200" y="1847850"/>
          <p14:tracePt t="24403" x="4775200" y="1854200"/>
          <p14:tracePt t="24410" x="4775200" y="1860550"/>
          <p14:tracePt t="24427" x="4775200" y="1873250"/>
          <p14:tracePt t="24444" x="4775200" y="1892300"/>
          <p14:tracePt t="24602" x="4775200" y="1898650"/>
          <p14:tracePt t="24642" x="4768850" y="1898650"/>
          <p14:tracePt t="24650" x="4768850" y="1905000"/>
          <p14:tracePt t="24660" x="4762500" y="1905000"/>
          <p14:tracePt t="24678" x="4756150" y="1905000"/>
          <p14:tracePt t="24693" x="4749800" y="1911350"/>
          <p14:tracePt t="24710" x="4743450" y="1911350"/>
          <p14:tracePt t="24727" x="4737100" y="1911350"/>
          <p14:tracePt t="24744" x="4711700" y="1911350"/>
          <p14:tracePt t="24760" x="4692650" y="1911350"/>
          <p14:tracePt t="24777" x="4673600" y="1911350"/>
          <p14:tracePt t="24794" x="4635500" y="1905000"/>
          <p14:tracePt t="24811" x="4616450" y="1892300"/>
          <p14:tracePt t="24827" x="4597400" y="1885950"/>
          <p14:tracePt t="24843" x="4552950" y="1866900"/>
          <p14:tracePt t="24860" x="4527550" y="1847850"/>
          <p14:tracePt t="24878" x="4508500" y="1841500"/>
          <p14:tracePt t="24893" x="4489450" y="1835150"/>
          <p14:tracePt t="24911" x="4476750" y="1822450"/>
          <p14:tracePt t="24927" x="4464050" y="1816100"/>
          <p14:tracePt t="24945" x="4445000" y="1809750"/>
          <p14:tracePt t="24960" x="4413250" y="1790700"/>
          <p14:tracePt t="24977" x="4394200" y="1765300"/>
          <p14:tracePt t="24994" x="4362450" y="1752600"/>
          <p14:tracePt t="25012" x="4349750" y="1739900"/>
          <p14:tracePt t="25027" x="4343400" y="1727200"/>
          <p14:tracePt t="25044" x="4330700" y="1708150"/>
          <p14:tracePt t="25060" x="4324350" y="1701800"/>
          <p14:tracePt t="25078" x="4318000" y="1670050"/>
          <p14:tracePt t="25094" x="4311650" y="1644650"/>
          <p14:tracePt t="25110" x="4305300" y="1625600"/>
          <p14:tracePt t="25127" x="4305300" y="1593850"/>
          <p14:tracePt t="25145" x="4305300" y="1568450"/>
          <p14:tracePt t="25161" x="4305300" y="1530350"/>
          <p14:tracePt t="25178" x="4305300" y="1479550"/>
          <p14:tracePt t="25194" x="4305300" y="1447800"/>
          <p14:tracePt t="25211" x="4318000" y="1403350"/>
          <p14:tracePt t="25227" x="4324350" y="1384300"/>
          <p14:tracePt t="25244" x="4337050" y="1365250"/>
          <p14:tracePt t="25260" x="4343400" y="1365250"/>
          <p14:tracePt t="25278" x="4356100" y="1346200"/>
          <p14:tracePt t="25294" x="4381500" y="1327150"/>
          <p14:tracePt t="25311" x="4413250" y="1308100"/>
          <p14:tracePt t="25327" x="4451350" y="1289050"/>
          <p14:tracePt t="25345" x="4470400" y="1282700"/>
          <p14:tracePt t="25346" x="4483100" y="1276350"/>
          <p14:tracePt t="25361" x="4489450" y="1276350"/>
          <p14:tracePt t="25377" x="4514850" y="1270000"/>
          <p14:tracePt t="25378" x="4533900" y="1263650"/>
          <p14:tracePt t="25394" x="4597400" y="1263650"/>
          <p14:tracePt t="25411" x="4673600" y="1263650"/>
          <p14:tracePt t="25427" x="4743450" y="1263650"/>
          <p14:tracePt t="25444" x="4781550" y="1263650"/>
          <p14:tracePt t="25461" x="4806950" y="1263650"/>
          <p14:tracePt t="25478" x="4826000" y="1263650"/>
          <p14:tracePt t="25494" x="4851400" y="1276350"/>
          <p14:tracePt t="25511" x="4876800" y="1289050"/>
          <p14:tracePt t="25528" x="4927600" y="1320800"/>
          <p14:tracePt t="25544" x="4972050" y="1339850"/>
          <p14:tracePt t="25561" x="4997450" y="1352550"/>
          <p14:tracePt t="25578" x="5022850" y="1371600"/>
          <p14:tracePt t="25594" x="5029200" y="1377950"/>
          <p14:tracePt t="25612" x="5041900" y="1390650"/>
          <p14:tracePt t="25627" x="5054600" y="1403350"/>
          <p14:tracePt t="25644" x="5067300" y="1428750"/>
          <p14:tracePt t="25661" x="5086350" y="1454150"/>
          <p14:tracePt t="25678" x="5099050" y="1492250"/>
          <p14:tracePt t="25694" x="5105400" y="1504950"/>
          <p14:tracePt t="25711" x="5105400" y="1517650"/>
          <p14:tracePt t="25728" x="5111750" y="1524000"/>
          <p14:tracePt t="25746" x="5111750" y="1543050"/>
          <p14:tracePt t="25761" x="5111750" y="1549400"/>
          <p14:tracePt t="25778" x="5111750" y="1574800"/>
          <p14:tracePt t="25795" x="5111750" y="1593850"/>
          <p14:tracePt t="25812" x="5111750" y="1631950"/>
          <p14:tracePt t="25828" x="5099050" y="1663700"/>
          <p14:tracePt t="25845" x="5086350" y="1682750"/>
          <p14:tracePt t="25861" x="5080000" y="1714500"/>
          <p14:tracePt t="25879" x="5067300" y="1733550"/>
          <p14:tracePt t="25895" x="5060950" y="1765300"/>
          <p14:tracePt t="25911" x="5048250" y="1778000"/>
          <p14:tracePt t="25928" x="5029200" y="1797050"/>
          <p14:tracePt t="25946" x="5022850" y="1809750"/>
          <p14:tracePt t="25961" x="5016500" y="1816100"/>
          <p14:tracePt t="25978" x="5003800" y="1835150"/>
          <p14:tracePt t="25995" x="4984750" y="1854200"/>
          <p14:tracePt t="26012" x="4972050" y="1860550"/>
          <p14:tracePt t="26028" x="4959350" y="1873250"/>
          <p14:tracePt t="26045" x="4946650" y="1885950"/>
          <p14:tracePt t="26061" x="4933950" y="1892300"/>
          <p14:tracePt t="26079" x="4927600" y="1898650"/>
          <p14:tracePt t="26098" x="4921250" y="1905000"/>
          <p14:tracePt t="26111" x="4914900" y="1905000"/>
          <p14:tracePt t="26210" x="4908550" y="1905000"/>
          <p14:tracePt t="26218" x="4895850" y="1905000"/>
          <p14:tracePt t="26228" x="4876800" y="1905000"/>
          <p14:tracePt t="26245" x="4826000" y="1873250"/>
          <p14:tracePt t="26262" x="4787900" y="1847850"/>
          <p14:tracePt t="26279" x="4762500" y="1835150"/>
          <p14:tracePt t="26295" x="4743450" y="1816100"/>
          <p14:tracePt t="26312" x="4737100" y="1809750"/>
          <p14:tracePt t="26328" x="4705350" y="1765300"/>
          <p14:tracePt t="26346" x="4648200" y="1682750"/>
          <p14:tracePt t="26362" x="4629150" y="1651000"/>
          <p14:tracePt t="26378" x="4591050" y="1593850"/>
          <p14:tracePt t="26395" x="4584700" y="1581150"/>
          <p14:tracePt t="26413" x="4578350" y="1574800"/>
          <p14:tracePt t="26428" x="4578350" y="1562100"/>
          <p14:tracePt t="26445" x="4565650" y="1549400"/>
          <p14:tracePt t="26462" x="4552950" y="1524000"/>
          <p14:tracePt t="26479" x="4540250" y="1498600"/>
          <p14:tracePt t="26495" x="4527550" y="1479550"/>
          <p14:tracePt t="26512" x="4521200" y="1466850"/>
          <p14:tracePt t="26528" x="4521200" y="1460500"/>
          <p14:tracePt t="26547" x="4508500" y="1441450"/>
          <p14:tracePt t="26562" x="4502150" y="1428750"/>
          <p14:tracePt t="26578" x="4495800" y="1409700"/>
          <p14:tracePt t="26595" x="4483100" y="1390650"/>
          <p14:tracePt t="26613" x="4470400" y="1352550"/>
          <p14:tracePt t="26629" x="4464050" y="1339850"/>
          <p14:tracePt t="26645" x="4457700" y="1339850"/>
          <p14:tracePt t="26662" x="4457700" y="1333500"/>
          <p14:tracePt t="26955" x="4457700" y="1327150"/>
          <p14:tracePt t="26970" x="4464050" y="1327150"/>
          <p14:tracePt t="26979" x="4495800" y="1327150"/>
          <p14:tracePt t="26986" x="4546600" y="1327150"/>
          <p14:tracePt t="26995" x="4578350" y="1327150"/>
          <p14:tracePt t="27012" x="4660900" y="1327150"/>
          <p14:tracePt t="27030" x="4699000" y="1327150"/>
          <p14:tracePt t="27115" x="4705350" y="1327150"/>
          <p14:tracePt t="27122" x="4711700" y="1327150"/>
          <p14:tracePt t="27138" x="4724400" y="1327150"/>
          <p14:tracePt t="27146" x="4730750" y="1327150"/>
          <p14:tracePt t="27162" x="4743450" y="1320800"/>
          <p14:tracePt t="27179" x="4756150" y="1320800"/>
          <p14:tracePt t="27197" x="4787900" y="1320800"/>
          <p14:tracePt t="27213" x="4800600" y="1320800"/>
          <p14:tracePt t="27610" x="4813300" y="1320800"/>
          <p14:tracePt t="27619" x="4870450" y="1333500"/>
          <p14:tracePt t="27629" x="4927600" y="1377950"/>
          <p14:tracePt t="27646" x="5060950" y="1435100"/>
          <p14:tracePt t="27663" x="5149850" y="1479550"/>
          <p14:tracePt t="27681" x="5200650" y="1524000"/>
          <p14:tracePt t="27696" x="5232400" y="1568450"/>
          <p14:tracePt t="27713" x="5264150" y="1625600"/>
          <p14:tracePt t="27730" x="5289550" y="1682750"/>
          <p14:tracePt t="27730" x="5295900" y="1695450"/>
          <p14:tracePt t="27747" x="5308600" y="1733550"/>
          <p14:tracePt t="27763" x="5321300" y="1746250"/>
          <p14:tracePt t="27780" x="5321300" y="1758950"/>
          <p14:tracePt t="27796" x="5334000" y="1771650"/>
          <p14:tracePt t="27826" x="5334000" y="1784350"/>
          <p14:tracePt t="27843" x="5340350" y="1790700"/>
          <p14:tracePt t="27851" x="5346700" y="1803400"/>
          <p14:tracePt t="27863" x="5353050" y="1828800"/>
          <p14:tracePt t="27881" x="5359400" y="1841500"/>
          <p14:tracePt t="27896" x="5365750" y="1847850"/>
          <p14:tracePt t="28043" x="5359400" y="1847850"/>
          <p14:tracePt t="28075" x="5353050" y="1847850"/>
          <p14:tracePt t="28083" x="5346700" y="1841500"/>
          <p14:tracePt t="28090" x="5334000" y="1835150"/>
          <p14:tracePt t="28098" x="5321300" y="1822450"/>
          <p14:tracePt t="28114" x="5308600" y="1809750"/>
          <p14:tracePt t="28130" x="5302250" y="1803400"/>
          <p14:tracePt t="28146" x="5302250" y="1797050"/>
          <p14:tracePt t="28163" x="5289550" y="1771650"/>
          <p14:tracePt t="28181" x="5283200" y="1752600"/>
          <p14:tracePt t="28197" x="5270500" y="1727200"/>
          <p14:tracePt t="28213" x="5257800" y="1689100"/>
          <p14:tracePt t="28230" x="5251450" y="1670050"/>
          <p14:tracePt t="28248" x="5245100" y="1651000"/>
          <p14:tracePt t="28263" x="5245100" y="1644650"/>
          <p14:tracePt t="28280" x="5245100" y="1619250"/>
          <p14:tracePt t="28297" x="5238750" y="1600200"/>
          <p14:tracePt t="28314" x="5238750" y="1562100"/>
          <p14:tracePt t="28330" x="5238750" y="1524000"/>
          <p14:tracePt t="28347" x="5238750" y="1498600"/>
          <p14:tracePt t="28363" x="5238750" y="1466850"/>
          <p14:tracePt t="28381" x="5238750" y="1454150"/>
          <p14:tracePt t="28397" x="5238750" y="1447800"/>
          <p14:tracePt t="28413" x="5245100" y="1435100"/>
          <p14:tracePt t="28430" x="5251450" y="1409700"/>
          <p14:tracePt t="28448" x="5264150" y="1397000"/>
          <p14:tracePt t="28464" x="5270500" y="1390650"/>
          <p14:tracePt t="28480" x="5276850" y="1371600"/>
          <p14:tracePt t="28497" x="5289550" y="1365250"/>
          <p14:tracePt t="28515" x="5334000" y="1339850"/>
          <p14:tracePt t="28530" x="5365750" y="1320800"/>
          <p14:tracePt t="28547" x="5384800" y="1308100"/>
          <p14:tracePt t="28564" x="5397500" y="1295400"/>
          <p14:tracePt t="28581" x="5422900" y="1295400"/>
          <p14:tracePt t="28597" x="5448300" y="1295400"/>
          <p14:tracePt t="28614" x="5492750" y="1295400"/>
          <p14:tracePt t="28630" x="5518150" y="1295400"/>
          <p14:tracePt t="28648" x="5530850" y="1295400"/>
          <p14:tracePt t="28675" x="5537200" y="1295400"/>
          <p14:tracePt t="28682" x="5562600" y="1314450"/>
          <p14:tracePt t="28697" x="5575300" y="1327150"/>
          <p14:tracePt t="28715" x="5632450" y="1377950"/>
          <p14:tracePt t="28731" x="5676900" y="1416050"/>
          <p14:tracePt t="28747" x="5683250" y="1422400"/>
          <p14:tracePt t="28764" x="5695950" y="1435100"/>
          <p14:tracePt t="28781" x="5715000" y="1466850"/>
          <p14:tracePt t="28797" x="5740400" y="1511300"/>
          <p14:tracePt t="28814" x="5753100" y="1536700"/>
          <p14:tracePt t="28831" x="5765800" y="1574800"/>
          <p14:tracePt t="28848" x="5765800" y="1593850"/>
          <p14:tracePt t="28864" x="5772150" y="1606550"/>
          <p14:tracePt t="28881" x="5772150" y="1619250"/>
          <p14:tracePt t="28897" x="5772150" y="1644650"/>
          <p14:tracePt t="28915" x="5772150" y="1682750"/>
          <p14:tracePt t="28931" x="5772150" y="1714500"/>
          <p14:tracePt t="28947" x="5772150" y="1739900"/>
          <p14:tracePt t="28964" x="5772150" y="1746250"/>
          <p14:tracePt t="28982" x="5772150" y="1758950"/>
          <p14:tracePt t="28997" x="5765800" y="1771650"/>
          <p14:tracePt t="29014" x="5759450" y="1784350"/>
          <p14:tracePt t="29031" x="5753100" y="1797050"/>
          <p14:tracePt t="29048" x="5746750" y="1803400"/>
          <p14:tracePt t="29064" x="5740400" y="1816100"/>
          <p14:tracePt t="29081" x="5734050" y="1822450"/>
          <p14:tracePt t="29097" x="5721350" y="1828800"/>
          <p14:tracePt t="29115" x="5708650" y="1841500"/>
          <p14:tracePt t="29283" x="5746750" y="1841500"/>
          <p14:tracePt t="29290" x="5797550" y="1841500"/>
          <p14:tracePt t="29298" x="5842000" y="1828800"/>
          <p14:tracePt t="29315" x="5981700" y="1816100"/>
          <p14:tracePt t="29331" x="6108700" y="1797050"/>
          <p14:tracePt t="29348" x="6172200" y="1790700"/>
          <p14:tracePt t="29365" x="6203950" y="1790700"/>
          <p14:tracePt t="29403" x="6210300" y="1790700"/>
          <p14:tracePt t="29418" x="6216650" y="1790700"/>
          <p14:tracePt t="29427" x="6223000" y="1790700"/>
          <p14:tracePt t="29611" x="6216650" y="1790700"/>
          <p14:tracePt t="29619" x="6203950" y="1790700"/>
          <p14:tracePt t="29631" x="6191250" y="1790700"/>
          <p14:tracePt t="29648" x="6178550" y="1790700"/>
          <p14:tracePt t="29665" x="6165850" y="1790700"/>
          <p14:tracePt t="29682" x="6146800" y="1784350"/>
          <p14:tracePt t="29698" x="6121400" y="1778000"/>
          <p14:tracePt t="29715" x="6102350" y="1765300"/>
          <p14:tracePt t="29731" x="6096000" y="1758950"/>
          <p14:tracePt t="29749" x="6083300" y="1739900"/>
          <p14:tracePt t="29765" x="6064250" y="1720850"/>
          <p14:tracePt t="29781" x="6057900" y="1714500"/>
          <p14:tracePt t="29798" x="6045200" y="1695450"/>
          <p14:tracePt t="29816" x="6038850" y="1682750"/>
          <p14:tracePt t="29831" x="6019800" y="1657350"/>
          <p14:tracePt t="29848" x="6013450" y="1638300"/>
          <p14:tracePt t="29866" x="6007100" y="1631950"/>
          <p14:tracePt t="29867" x="6007100" y="1625600"/>
          <p14:tracePt t="29883" x="6000750" y="1619250"/>
          <p14:tracePt t="29899" x="6000750" y="1593850"/>
          <p14:tracePt t="29915" x="5988050" y="1555750"/>
          <p14:tracePt t="29932" x="5988050" y="1524000"/>
          <p14:tracePt t="29949" x="5981700" y="1485900"/>
          <p14:tracePt t="29965" x="5981700" y="1460500"/>
          <p14:tracePt t="29982" x="5981700" y="1441450"/>
          <p14:tracePt t="29998" x="5981700" y="1422400"/>
          <p14:tracePt t="30016" x="5981700" y="1403350"/>
          <p14:tracePt t="30032" x="5981700" y="1377950"/>
          <p14:tracePt t="30048" x="5994400" y="1352550"/>
          <p14:tracePt t="30065" x="6000750" y="1333500"/>
          <p14:tracePt t="30083" x="6013450" y="1308100"/>
          <p14:tracePt t="30099" x="6026150" y="1289050"/>
          <p14:tracePt t="30115" x="6045200" y="1276350"/>
          <p14:tracePt t="30132" x="6057900" y="1263650"/>
          <p14:tracePt t="30150" x="6057900" y="1257300"/>
          <p14:tracePt t="30165" x="6076950" y="1250950"/>
          <p14:tracePt t="30187" x="6083300" y="1250950"/>
          <p14:tracePt t="30198" x="6089650" y="1250950"/>
          <p14:tracePt t="30216" x="6115050" y="1250950"/>
          <p14:tracePt t="30232" x="6172200" y="1250950"/>
          <p14:tracePt t="30249" x="6216650" y="1250950"/>
          <p14:tracePt t="30265" x="6235700" y="1250950"/>
          <p14:tracePt t="30283" x="6254750" y="1250950"/>
          <p14:tracePt t="30307" x="6273800" y="1263650"/>
          <p14:tracePt t="30315" x="6292850" y="1276350"/>
          <p14:tracePt t="30332" x="6311900" y="1295400"/>
          <p14:tracePt t="30350" x="6337300" y="1314450"/>
          <p14:tracePt t="30365" x="6369050" y="1333500"/>
          <p14:tracePt t="30382" x="6375400" y="1346200"/>
          <p14:tracePt t="30399" x="6388100" y="1352550"/>
          <p14:tracePt t="30416" x="6407150" y="1384300"/>
          <p14:tracePt t="30432" x="6419850" y="1403350"/>
          <p14:tracePt t="30449" x="6438900" y="1428750"/>
          <p14:tracePt t="30465" x="6445250" y="1460500"/>
          <p14:tracePt t="30483" x="6451600" y="1479550"/>
          <p14:tracePt t="30499" x="6451600" y="1485900"/>
          <p14:tracePt t="30516" x="6451600" y="1498600"/>
          <p14:tracePt t="30532" x="6451600" y="1511300"/>
          <p14:tracePt t="30549" x="6451600" y="1536700"/>
          <p14:tracePt t="30566" x="6451600" y="1562100"/>
          <p14:tracePt t="30582" x="6451600" y="1587500"/>
          <p14:tracePt t="30599" x="6451600" y="1612900"/>
          <p14:tracePt t="30616" x="6451600" y="1638300"/>
          <p14:tracePt t="30632" x="6451600" y="1657350"/>
          <p14:tracePt t="30649" x="6445250" y="1689100"/>
          <p14:tracePt t="30650" x="6445250" y="1701800"/>
          <p14:tracePt t="30666" x="6438900" y="1708150"/>
          <p14:tracePt t="30683" x="6426200" y="1746250"/>
          <p14:tracePt t="30699" x="6419850" y="1771650"/>
          <p14:tracePt t="30716" x="6407150" y="1784350"/>
          <p14:tracePt t="30732" x="6400800" y="1803400"/>
          <p14:tracePt t="30750" x="6394450" y="1809750"/>
          <p14:tracePt t="30771" x="6388100" y="1816100"/>
          <p14:tracePt t="30795" x="6381750" y="1822450"/>
          <p14:tracePt t="30803" x="6375400" y="1828800"/>
          <p14:tracePt t="30817" x="6362700" y="1835150"/>
          <p14:tracePt t="30832" x="6337300" y="1847850"/>
          <p14:tracePt t="30849" x="6311900" y="1860550"/>
          <p14:tracePt t="30866" x="6299200" y="1866900"/>
          <p14:tracePt t="30867" x="6292850" y="1866900"/>
          <p14:tracePt t="30884" x="6286500" y="1866900"/>
          <p14:tracePt t="30899" x="6280150" y="1873250"/>
          <p14:tracePt t="30916" x="6267450" y="1873250"/>
          <p14:tracePt t="30932" x="6248400" y="1873250"/>
          <p14:tracePt t="30950" x="6229350" y="1873250"/>
          <p14:tracePt t="30966" x="6216650" y="1873250"/>
          <p14:tracePt t="30983" x="6210300" y="1873250"/>
          <p14:tracePt t="30999" x="6203950" y="1873250"/>
          <p14:tracePt t="32347" x="6197600" y="1873250"/>
          <p14:tracePt t="32355" x="6172200" y="1892300"/>
          <p14:tracePt t="32367" x="6115050" y="1917700"/>
          <p14:tracePt t="32384" x="5981700" y="1949450"/>
          <p14:tracePt t="32401" x="5822950" y="1968500"/>
          <p14:tracePt t="32418" x="5702300" y="1981200"/>
          <p14:tracePt t="32418" x="5657850" y="1987550"/>
          <p14:tracePt t="32434" x="5619750" y="2000250"/>
          <p14:tracePt t="32451" x="5588000" y="2000250"/>
          <p14:tracePt t="32467" x="5581650" y="2000250"/>
          <p14:tracePt t="32485" x="5556250" y="2006600"/>
          <p14:tracePt t="32501" x="5518150" y="2006600"/>
          <p14:tracePt t="32517" x="5467350" y="2012950"/>
          <p14:tracePt t="32534" x="5422900" y="2019300"/>
          <p14:tracePt t="32552" x="5384800" y="2025650"/>
          <p14:tracePt t="32567" x="5359400" y="2025650"/>
          <p14:tracePt t="32584" x="5327650" y="2025650"/>
          <p14:tracePt t="32601" x="5302250" y="2025650"/>
          <p14:tracePt t="32619" x="5245100" y="2032000"/>
          <p14:tracePt t="32634" x="5213350" y="2032000"/>
          <p14:tracePt t="32651" x="5162550" y="2032000"/>
          <p14:tracePt t="32667" x="5156200" y="2032000"/>
          <p14:tracePt t="32685" x="5143500" y="2032000"/>
          <p14:tracePt t="32701" x="5124450" y="2032000"/>
          <p14:tracePt t="32717" x="5105400" y="2032000"/>
          <p14:tracePt t="32735" x="5067300" y="2032000"/>
          <p14:tracePt t="32752" x="5054600" y="2032000"/>
          <p14:tracePt t="32768" x="5048250" y="2032000"/>
          <p14:tracePt t="32784" x="5035550" y="2032000"/>
          <p14:tracePt t="32801" x="5029200" y="2032000"/>
          <p14:tracePt t="32819" x="4997450" y="2032000"/>
          <p14:tracePt t="32834" x="4965700" y="2025650"/>
          <p14:tracePt t="32851" x="4940300" y="2025650"/>
          <p14:tracePt t="32868" x="4921250" y="2012950"/>
          <p14:tracePt t="32885" x="4895850" y="2006600"/>
          <p14:tracePt t="32901" x="4889500" y="2006600"/>
          <p14:tracePt t="32918" x="4883150" y="2006600"/>
          <p14:tracePt t="32934" x="4876800" y="2006600"/>
          <p14:tracePt t="32952" x="4870450" y="2006600"/>
          <p14:tracePt t="32968" x="4870450" y="2000250"/>
          <p14:tracePt t="33131" x="4883150" y="1987550"/>
          <p14:tracePt t="33139" x="4889500" y="1987550"/>
          <p14:tracePt t="33151" x="4908550" y="1981200"/>
          <p14:tracePt t="33168" x="4959350" y="1968500"/>
          <p14:tracePt t="33185" x="5029200" y="1962150"/>
          <p14:tracePt t="33202" x="5200650" y="1962150"/>
          <p14:tracePt t="33218" x="5270500" y="1962150"/>
          <p14:tracePt t="33235" x="5454650" y="1949450"/>
          <p14:tracePt t="33251" x="5543550" y="1943100"/>
          <p14:tracePt t="33269" x="5581650" y="1936750"/>
          <p14:tracePt t="33285" x="5600700" y="1936750"/>
          <p14:tracePt t="33301" x="5607050" y="1936750"/>
          <p14:tracePt t="33318" x="5613400" y="1936750"/>
          <p14:tracePt t="33336" x="5619750" y="1936750"/>
          <p14:tracePt t="33351" x="5626100" y="1930400"/>
          <p14:tracePt t="33368" x="5632450" y="1930400"/>
          <p14:tracePt t="33385" x="5645150" y="1924050"/>
          <p14:tracePt t="33403" x="5734050" y="1911350"/>
          <p14:tracePt t="33418" x="5778500" y="1898650"/>
          <p14:tracePt t="33435" x="6007100" y="1866900"/>
          <p14:tracePt t="33452" x="6178550" y="1841500"/>
          <p14:tracePt t="33469" x="6305550" y="1828800"/>
          <p14:tracePt t="33485" x="6381750" y="1809750"/>
          <p14:tracePt t="33501" x="6445250" y="1809750"/>
          <p14:tracePt t="33518" x="6515100" y="1816100"/>
          <p14:tracePt t="33536" x="6597650" y="1828800"/>
          <p14:tracePt t="33552" x="6648450" y="1828800"/>
          <p14:tracePt t="33569" x="6680200" y="1828800"/>
          <p14:tracePt t="33586" x="6699250" y="1828800"/>
          <p14:tracePt t="33603" x="6743700" y="1828800"/>
          <p14:tracePt t="33618" x="6851650" y="1828800"/>
          <p14:tracePt t="33635" x="7004050" y="1828800"/>
          <p14:tracePt t="33652" x="7245350" y="1828800"/>
          <p14:tracePt t="33670" x="7486650" y="1828800"/>
          <p14:tracePt t="33685" x="7727950" y="1828800"/>
          <p14:tracePt t="33702" x="7918450" y="1828800"/>
          <p14:tracePt t="33718" x="8070850" y="1828800"/>
          <p14:tracePt t="33736" x="8210550" y="1828800"/>
          <p14:tracePt t="33752" x="8350250" y="1828800"/>
          <p14:tracePt t="33769" x="8515350" y="1828800"/>
          <p14:tracePt t="33786" x="8642350" y="1828800"/>
          <p14:tracePt t="33803" x="8743950" y="1828800"/>
          <p14:tracePt t="33819" x="8756650" y="1828800"/>
          <p14:tracePt t="33836" x="8775700" y="1828800"/>
          <p14:tracePt t="33852" x="8807450" y="1828800"/>
          <p14:tracePt t="33870" x="8845550" y="1828800"/>
          <p14:tracePt t="33885" x="8883650" y="1828800"/>
          <p14:tracePt t="33902" x="8902700" y="1828800"/>
          <p14:tracePt t="34436" x="8896350" y="1828800"/>
          <p14:tracePt t="34443" x="8858250" y="1828800"/>
          <p14:tracePt t="34453" x="8801100" y="1841500"/>
          <p14:tracePt t="34469" x="8655050" y="1866900"/>
          <p14:tracePt t="34486" x="8489950" y="1885950"/>
          <p14:tracePt t="34504" x="8350250" y="1911350"/>
          <p14:tracePt t="34519" x="8235950" y="1943100"/>
          <p14:tracePt t="34536" x="8153400" y="1962150"/>
          <p14:tracePt t="34552" x="8045450" y="1987550"/>
          <p14:tracePt t="34570" x="7893050" y="2012950"/>
          <p14:tracePt t="34571" x="7772400" y="2025650"/>
          <p14:tracePt t="34586" x="7670800" y="2032000"/>
          <p14:tracePt t="34603" x="7289800" y="2095500"/>
          <p14:tracePt t="34619" x="7156450" y="2120900"/>
          <p14:tracePt t="34637" x="7054850" y="2127250"/>
          <p14:tracePt t="34653" x="6959600" y="2127250"/>
          <p14:tracePt t="34670" x="6826250" y="2127250"/>
          <p14:tracePt t="34686" x="6572250" y="2127250"/>
          <p14:tracePt t="34704" x="6216650" y="2127250"/>
          <p14:tracePt t="34719" x="5962650" y="2127250"/>
          <p14:tracePt t="34736" x="5822950" y="2127250"/>
          <p14:tracePt t="34753" x="5740400" y="2127250"/>
          <p14:tracePt t="34771" x="5645150" y="2127250"/>
          <p14:tracePt t="34786" x="5594350" y="2127250"/>
          <p14:tracePt t="34803" x="5435600" y="2120900"/>
          <p14:tracePt t="34819" x="5327650" y="2095500"/>
          <p14:tracePt t="34837" x="5238750" y="2089150"/>
          <p14:tracePt t="34853" x="5175250" y="2082800"/>
          <p14:tracePt t="34870" x="5124450" y="2070100"/>
          <p14:tracePt t="34886" x="5092700" y="2063750"/>
          <p14:tracePt t="34904" x="5060950" y="2063750"/>
          <p14:tracePt t="34920" x="5022850" y="2057400"/>
          <p14:tracePt t="34936" x="4978400" y="2044700"/>
          <p14:tracePt t="34953" x="4914900" y="2025650"/>
          <p14:tracePt t="34971" x="4845050" y="2000250"/>
          <p14:tracePt t="34986" x="4832350" y="1993900"/>
          <p14:tracePt t="35044" x="4819650" y="1993900"/>
          <p14:tracePt t="35051" x="4794250" y="1974850"/>
          <p14:tracePt t="35059" x="4781550" y="1962150"/>
          <p14:tracePt t="35070" x="4768850" y="1943100"/>
          <p14:tracePt t="35086" x="4756150" y="1936750"/>
          <p14:tracePt t="35103" x="4749800" y="1924050"/>
          <p14:tracePt t="35120" x="4737100" y="1905000"/>
          <p14:tracePt t="35137" x="4724400" y="1873250"/>
          <p14:tracePt t="35153" x="4724400" y="1847850"/>
          <p14:tracePt t="35170" x="4711700" y="1809750"/>
          <p14:tracePt t="35187" x="4705350" y="1771650"/>
          <p14:tracePt t="35203" x="4705350" y="1733550"/>
          <p14:tracePt t="35220" x="4705350" y="1701800"/>
          <p14:tracePt t="35237" x="4705350" y="1651000"/>
          <p14:tracePt t="35254" x="4705350" y="1600200"/>
          <p14:tracePt t="35270" x="4705350" y="1549400"/>
          <p14:tracePt t="35286" x="4705350" y="1524000"/>
          <p14:tracePt t="35303" x="4705350" y="1504950"/>
          <p14:tracePt t="35321" x="4705350" y="1498600"/>
          <p14:tracePt t="35336" x="4705350" y="1485900"/>
          <p14:tracePt t="35354" x="4705350" y="1466850"/>
          <p14:tracePt t="35355" x="4705350" y="1447800"/>
          <p14:tracePt t="35370" x="4705350" y="1441450"/>
          <p14:tracePt t="35388" x="4705350" y="1416050"/>
          <p14:tracePt t="35419" x="4705350" y="1403350"/>
          <p14:tracePt t="35427" x="4705350" y="1397000"/>
          <p14:tracePt t="35437" x="4705350" y="1384300"/>
          <p14:tracePt t="35454" x="4711700" y="1358900"/>
          <p14:tracePt t="35470" x="4711700" y="1339850"/>
          <p14:tracePt t="35487" x="4711700" y="1327150"/>
          <p14:tracePt t="36091" x="4768850" y="1327150"/>
          <p14:tracePt t="36099" x="4851400" y="1333500"/>
          <p14:tracePt t="36107" x="4978400" y="1352550"/>
          <p14:tracePt t="36121" x="5073650" y="1352550"/>
          <p14:tracePt t="36137" x="5302250" y="1352550"/>
          <p14:tracePt t="36154" x="5562600" y="1371600"/>
          <p14:tracePt t="36155" x="5676900" y="1371600"/>
          <p14:tracePt t="36172" x="5861050" y="1371600"/>
          <p14:tracePt t="36187" x="6051550" y="1371600"/>
          <p14:tracePt t="36204" x="6261100" y="1371600"/>
          <p14:tracePt t="36221" x="6451600" y="1371600"/>
          <p14:tracePt t="36238" x="6623050" y="1371600"/>
          <p14:tracePt t="36254" x="6775450" y="1371600"/>
          <p14:tracePt t="36271" x="6908800" y="1371600"/>
          <p14:tracePt t="36288" x="7042150" y="1371600"/>
          <p14:tracePt t="36305" x="7181850" y="1371600"/>
          <p14:tracePt t="36321" x="7308850" y="1371600"/>
          <p14:tracePt t="36338" x="7429500" y="1371600"/>
          <p14:tracePt t="36355" x="7569200" y="1371600"/>
          <p14:tracePt t="36372" x="7626350" y="1371600"/>
          <p14:tracePt t="36388" x="7670800" y="1371600"/>
          <p14:tracePt t="36404" x="7708900" y="1371600"/>
          <p14:tracePt t="36421" x="7766050" y="1371600"/>
          <p14:tracePt t="36439" x="7823200" y="1371600"/>
          <p14:tracePt t="36454" x="7886700" y="1371600"/>
          <p14:tracePt t="36471" x="7937500" y="1371600"/>
          <p14:tracePt t="36488" x="7981950" y="1371600"/>
          <p14:tracePt t="36505" x="8001000" y="1371600"/>
          <p14:tracePt t="36522" x="8020050" y="1365250"/>
          <p14:tracePt t="36538" x="8051800" y="1365250"/>
          <p14:tracePt t="36554" x="8140700" y="1365250"/>
          <p14:tracePt t="36555" x="8204200" y="1365250"/>
          <p14:tracePt t="36572" x="8331200" y="1365250"/>
          <p14:tracePt t="36588" x="8382000" y="1365250"/>
          <p14:tracePt t="36604" x="8388350" y="1365250"/>
          <p14:tracePt t="36740" x="8401050" y="1358900"/>
          <p14:tracePt t="36747" x="8420100" y="1358900"/>
          <p14:tracePt t="36756" x="8445500" y="1358900"/>
          <p14:tracePt t="36771" x="8515350" y="1346200"/>
          <p14:tracePt t="36788" x="8540750" y="1339850"/>
          <p14:tracePt t="36805" x="8547100" y="1333500"/>
          <p14:tracePt t="38531" x="8547100" y="1339850"/>
          <p14:tracePt t="38539" x="8547100" y="1358900"/>
          <p14:tracePt t="38547" x="8534400" y="1377950"/>
          <p14:tracePt t="38556" x="8521700" y="1409700"/>
          <p14:tracePt t="38573" x="8470900" y="1473200"/>
          <p14:tracePt t="38590" x="8413750" y="1555750"/>
          <p14:tracePt t="38607" x="8337550" y="1631950"/>
          <p14:tracePt t="38623" x="8280400" y="1676400"/>
          <p14:tracePt t="38640" x="8235950" y="1720850"/>
          <p14:tracePt t="38657" x="8204200" y="1739900"/>
          <p14:tracePt t="38674" x="8159750" y="1771650"/>
          <p14:tracePt t="38690" x="8102600" y="1803400"/>
          <p14:tracePt t="38707" x="8013700" y="1828800"/>
          <p14:tracePt t="38723" x="7835900" y="1879600"/>
          <p14:tracePt t="38741" x="7727950" y="1911350"/>
          <p14:tracePt t="38757" x="7626350" y="1936750"/>
          <p14:tracePt t="38773" x="7569200" y="1955800"/>
          <p14:tracePt t="38790" x="7480300" y="1981200"/>
          <p14:tracePt t="38808" x="7378700" y="2000250"/>
          <p14:tracePt t="38823" x="7226300" y="2025650"/>
          <p14:tracePt t="38840" x="7061200" y="2038350"/>
          <p14:tracePt t="38857" x="6902450" y="2070100"/>
          <p14:tracePt t="38874" x="6743700" y="2089150"/>
          <p14:tracePt t="38890" x="6591300" y="2089150"/>
          <p14:tracePt t="38907" x="6451600" y="2089150"/>
          <p14:tracePt t="38907" x="6375400" y="2089150"/>
          <p14:tracePt t="38923" x="6248400" y="2089150"/>
          <p14:tracePt t="38941" x="6140450" y="2089150"/>
          <p14:tracePt t="38957" x="6051550" y="2089150"/>
          <p14:tracePt t="38973" x="5962650" y="2089150"/>
          <p14:tracePt t="38990" x="5861050" y="2089150"/>
          <p14:tracePt t="39008" x="5746750" y="2089150"/>
          <p14:tracePt t="39023" x="5607050" y="2089150"/>
          <p14:tracePt t="39040" x="5511800" y="2082800"/>
          <p14:tracePt t="39057" x="5429250" y="2076450"/>
          <p14:tracePt t="39074" x="5378450" y="2063750"/>
          <p14:tracePt t="39090" x="5346700" y="2057400"/>
          <p14:tracePt t="39107" x="5308600" y="2057400"/>
          <p14:tracePt t="39108" x="5289550" y="2057400"/>
          <p14:tracePt t="39124" x="5245100" y="2057400"/>
          <p14:tracePt t="39142" x="5175250" y="2057400"/>
          <p14:tracePt t="39157" x="5118100" y="2057400"/>
          <p14:tracePt t="39174" x="5086350" y="2057400"/>
          <p14:tracePt t="39191" x="5080000" y="2057400"/>
          <p14:tracePt t="39208" x="5073650" y="2057400"/>
          <p14:tracePt t="39224" x="5067300" y="2057400"/>
          <p14:tracePt t="39240" x="5041900" y="2057400"/>
          <p14:tracePt t="39257" x="4991100" y="2051050"/>
          <p14:tracePt t="39275" x="4908550" y="2038350"/>
          <p14:tracePt t="39291" x="4857750" y="2038350"/>
          <p14:tracePt t="39291" x="4845050" y="2038350"/>
          <p14:tracePt t="39307" x="4826000" y="2038350"/>
          <p14:tracePt t="39324" x="4819650" y="2038350"/>
          <p14:tracePt t="39341" x="4800600" y="2032000"/>
          <p14:tracePt t="39357" x="4768850" y="2019300"/>
          <p14:tracePt t="39374" x="4711700" y="2006600"/>
          <p14:tracePt t="39391" x="4660900" y="1993900"/>
          <p14:tracePt t="39408" x="4648200" y="1993900"/>
          <p14:tracePt t="39844" x="4641850" y="1993900"/>
          <p14:tracePt t="39956" x="4654550" y="1993900"/>
          <p14:tracePt t="39964" x="4705350" y="1987550"/>
          <p14:tracePt t="39974" x="4749800" y="1987550"/>
          <p14:tracePt t="39991" x="4895850" y="1987550"/>
          <p14:tracePt t="40008" x="5073650" y="1987550"/>
          <p14:tracePt t="40025" x="5238750" y="1987550"/>
          <p14:tracePt t="40041" x="5422900" y="1987550"/>
          <p14:tracePt t="40058" x="5607050" y="1987550"/>
          <p14:tracePt t="40075" x="5822950" y="1987550"/>
          <p14:tracePt t="40075" x="5937250" y="1987550"/>
          <p14:tracePt t="40092" x="6108700" y="1987550"/>
          <p14:tracePt t="40108" x="6248400" y="1987550"/>
          <p14:tracePt t="40125" x="6369050" y="1987550"/>
          <p14:tracePt t="40141" x="6451600" y="1987550"/>
          <p14:tracePt t="40159" x="6521450" y="1987550"/>
          <p14:tracePt t="40175" x="6584950" y="1974850"/>
          <p14:tracePt t="40191" x="6673850" y="1968500"/>
          <p14:tracePt t="40208" x="6769100" y="1955800"/>
          <p14:tracePt t="40226" x="6883400" y="1936750"/>
          <p14:tracePt t="40241" x="7016750" y="1930400"/>
          <p14:tracePt t="40258" x="7137400" y="1930400"/>
          <p14:tracePt t="40275" x="7245350" y="1911350"/>
          <p14:tracePt t="40276" x="7283450" y="1905000"/>
          <p14:tracePt t="40292" x="7346950" y="1898650"/>
          <p14:tracePt t="40308" x="7429500" y="1898650"/>
          <p14:tracePt t="40325" x="7543800" y="1898650"/>
          <p14:tracePt t="40341" x="7689850" y="1898650"/>
          <p14:tracePt t="40359" x="7842250" y="1898650"/>
          <p14:tracePt t="40375" x="7969250" y="1885950"/>
          <p14:tracePt t="40392" x="8064500" y="1873250"/>
          <p14:tracePt t="40408" x="8128000" y="1860550"/>
          <p14:tracePt t="40426" x="8223250" y="1854200"/>
          <p14:tracePt t="40442" x="8331200" y="1847850"/>
          <p14:tracePt t="40458" x="8464550" y="1847850"/>
          <p14:tracePt t="40475" x="8597900" y="1847850"/>
          <p14:tracePt t="40476" x="8648700" y="1847850"/>
          <p14:tracePt t="40493" x="8699500" y="1835150"/>
          <p14:tracePt t="40508" x="8712200" y="1835150"/>
          <p14:tracePt t="40564" x="8718550" y="1835150"/>
          <p14:tracePt t="40716" x="8724900" y="1828800"/>
          <p14:tracePt t="40724" x="8731250" y="1828800"/>
          <p14:tracePt t="40732" x="8737600" y="1828800"/>
          <p14:tracePt t="40742" x="8750300" y="1828800"/>
          <p14:tracePt t="40759" x="8769350" y="1828800"/>
          <p14:tracePt t="40775" x="8788400" y="1822450"/>
          <p14:tracePt t="40793" x="8801100" y="1816100"/>
          <p14:tracePt t="40808" x="8807450" y="1816100"/>
          <p14:tracePt t="40852" x="8813800" y="1816100"/>
          <p14:tracePt t="40860" x="8826500" y="1816100"/>
          <p14:tracePt t="40868" x="8832850" y="1816100"/>
          <p14:tracePt t="40876" x="8839200" y="1816100"/>
          <p14:tracePt t="41172" x="8813800" y="1816100"/>
          <p14:tracePt t="41180" x="8763000" y="1822450"/>
          <p14:tracePt t="41192" x="8705850" y="1828800"/>
          <p14:tracePt t="41209" x="8591550" y="1847850"/>
          <p14:tracePt t="41226" x="8451850" y="1873250"/>
          <p14:tracePt t="41243" x="8267700" y="1911350"/>
          <p14:tracePt t="41243" x="8121650" y="1930400"/>
          <p14:tracePt t="41259" x="7988300" y="1943100"/>
          <p14:tracePt t="41276" x="7454900" y="1987550"/>
          <p14:tracePt t="41292" x="7092950" y="2012950"/>
          <p14:tracePt t="41310" x="6794500" y="2057400"/>
          <p14:tracePt t="41326" x="6629400" y="2089150"/>
          <p14:tracePt t="41342" x="6502400" y="2108200"/>
          <p14:tracePt t="41359" x="6400800" y="2120900"/>
          <p14:tracePt t="41377" x="6299200" y="2133600"/>
          <p14:tracePt t="41393" x="6197600" y="2139950"/>
          <p14:tracePt t="41409" x="6102350" y="2146300"/>
          <p14:tracePt t="41426" x="6019800" y="2159000"/>
          <p14:tracePt t="41443" x="5937250" y="2159000"/>
          <p14:tracePt t="41459" x="5918200" y="2159000"/>
          <p14:tracePt t="41476" x="5854700" y="2159000"/>
          <p14:tracePt t="41492" x="5784850" y="2159000"/>
          <p14:tracePt t="41510" x="5670550" y="2159000"/>
          <p14:tracePt t="41526" x="5568950" y="2159000"/>
          <p14:tracePt t="41543" x="5492750" y="2159000"/>
          <p14:tracePt t="41559" x="5448300" y="2159000"/>
          <p14:tracePt t="41577" x="5410200" y="2159000"/>
          <p14:tracePt t="41593" x="5346700" y="2159000"/>
          <p14:tracePt t="41609" x="5270500" y="2159000"/>
          <p14:tracePt t="41626" x="5187950" y="2159000"/>
          <p14:tracePt t="41644" x="5086350" y="2159000"/>
          <p14:tracePt t="41659" x="5073650" y="2159000"/>
          <p14:tracePt t="41676" x="5067300" y="2159000"/>
          <p14:tracePt t="41716" x="5060950" y="2159000"/>
          <p14:tracePt t="41724" x="5054600" y="2159000"/>
          <p14:tracePt t="41732" x="5035550" y="2159000"/>
          <p14:tracePt t="41743" x="5022850" y="2159000"/>
          <p14:tracePt t="41760" x="5003800" y="2159000"/>
          <p14:tracePt t="42052" x="4997450" y="2159000"/>
          <p14:tracePt t="42060" x="4978400" y="2146300"/>
          <p14:tracePt t="42068" x="4972050" y="2139950"/>
          <p14:tracePt t="42076" x="4959350" y="2108200"/>
          <p14:tracePt t="42093" x="4946650" y="2082800"/>
          <p14:tracePt t="42110" x="4940300" y="2070100"/>
          <p14:tracePt t="42132" x="4933950" y="2063750"/>
          <p14:tracePt t="42669" x="4946650" y="2057400"/>
          <p14:tracePt t="42676" x="4984750" y="2057400"/>
          <p14:tracePt t="42684" x="5029200" y="2057400"/>
          <p14:tracePt t="42694" x="5086350" y="2057400"/>
          <p14:tracePt t="42710" x="5175250" y="2051050"/>
          <p14:tracePt t="42727" x="5245100" y="2038350"/>
          <p14:tracePt t="42744" x="5257800" y="2032000"/>
          <p14:tracePt t="42844" x="5264150" y="2032000"/>
          <p14:tracePt t="42860" x="5276850" y="2032000"/>
          <p14:tracePt t="42868" x="5276850" y="2025650"/>
          <p14:tracePt t="43612" x="5283200" y="2025650"/>
          <p14:tracePt t="43620" x="5314950" y="2025650"/>
          <p14:tracePt t="43628" x="5372100" y="2025650"/>
          <p14:tracePt t="43645" x="5499100" y="2006600"/>
          <p14:tracePt t="43661" x="5619750" y="1981200"/>
          <p14:tracePt t="43678" x="5721350" y="1968500"/>
          <p14:tracePt t="43695" x="5791200" y="1955800"/>
          <p14:tracePt t="43711" x="5810250" y="1955800"/>
          <p14:tracePt t="43728" x="5816600" y="1955800"/>
          <p14:tracePt t="43876" x="5829300" y="1949450"/>
          <p14:tracePt t="43884" x="5854700" y="1949450"/>
          <p14:tracePt t="43895" x="5918200" y="1949450"/>
          <p14:tracePt t="43911" x="6096000" y="1949450"/>
          <p14:tracePt t="43928" x="6337300" y="1949450"/>
          <p14:tracePt t="43946" x="6654800" y="1949450"/>
          <p14:tracePt t="43961" x="6908800" y="1949450"/>
          <p14:tracePt t="43978" x="7061200" y="1949450"/>
          <p14:tracePt t="43995" x="7112000" y="1949450"/>
          <p14:tracePt t="44013" x="7118350" y="1949450"/>
          <p14:tracePt t="44092" x="7124700" y="1949450"/>
          <p14:tracePt t="44109" x="7137400" y="1949450"/>
          <p14:tracePt t="44116" x="7156450" y="1949450"/>
          <p14:tracePt t="44128" x="7188200" y="1949450"/>
          <p14:tracePt t="44145" x="7226300" y="1949450"/>
          <p14:tracePt t="44163" x="7283450" y="1936750"/>
          <p14:tracePt t="44178" x="7315200" y="1930400"/>
          <p14:tracePt t="44195" x="7327900" y="1924050"/>
          <p14:tracePt t="44212" x="7334250" y="1924050"/>
          <p14:tracePt t="44349" x="7334250" y="1917700"/>
          <p14:tracePt t="44356" x="7353300" y="1917700"/>
          <p14:tracePt t="44364" x="7378700" y="1911350"/>
          <p14:tracePt t="44378" x="7416800" y="1911350"/>
          <p14:tracePt t="44395" x="7480300" y="1905000"/>
          <p14:tracePt t="44396" x="7512050" y="1905000"/>
          <p14:tracePt t="44412" x="7581900" y="1905000"/>
          <p14:tracePt t="44429" x="7670800" y="1905000"/>
          <p14:tracePt t="44445" x="7747000" y="1905000"/>
          <p14:tracePt t="44462" x="7778750" y="1905000"/>
          <p14:tracePt t="44479" x="7785100" y="1905000"/>
          <p14:tracePt t="44496" x="7791450" y="1905000"/>
          <p14:tracePt t="44613" x="7797800" y="1905000"/>
          <p14:tracePt t="44620" x="7823200" y="1905000"/>
          <p14:tracePt t="44629" x="7874000" y="1905000"/>
          <p14:tracePt t="44646" x="7994650" y="1905000"/>
          <p14:tracePt t="44662" x="8128000" y="1905000"/>
          <p14:tracePt t="44679" x="8248650" y="1905000"/>
          <p14:tracePt t="44696" x="8356600" y="1905000"/>
          <p14:tracePt t="44712" x="8432800" y="1905000"/>
          <p14:tracePt t="44729" x="8477250" y="1905000"/>
          <p14:tracePt t="44746" x="8502650" y="1905000"/>
          <p14:tracePt t="44763" x="8534400" y="1898650"/>
          <p14:tracePt t="44764" x="8540750" y="1892300"/>
          <p14:tracePt t="44779" x="8559800" y="1892300"/>
          <p14:tracePt t="44796" x="8597900" y="1879600"/>
          <p14:tracePt t="44812" x="8610600" y="1879600"/>
          <p14:tracePt t="44830" x="8610600" y="1873250"/>
          <p14:tracePt t="44885" x="8616950" y="1873250"/>
          <p14:tracePt t="44909" x="8623300" y="1873250"/>
          <p14:tracePt t="45029" x="8616950" y="1873250"/>
          <p14:tracePt t="45036" x="8591550" y="1873250"/>
          <p14:tracePt t="45046" x="8540750" y="1885950"/>
          <p14:tracePt t="45063" x="8426450" y="1911350"/>
          <p14:tracePt t="45079" x="8280400" y="1930400"/>
          <p14:tracePt t="45097" x="8140700" y="1943100"/>
          <p14:tracePt t="45112" x="8026400" y="1981200"/>
          <p14:tracePt t="45130" x="7918450" y="2006600"/>
          <p14:tracePt t="45146" x="7797800" y="2038350"/>
          <p14:tracePt t="45164" x="7639050" y="2057400"/>
          <p14:tracePt t="45164" x="7543800" y="2057400"/>
          <p14:tracePt t="45179" x="7410450" y="2070100"/>
          <p14:tracePt t="45196" x="7092950" y="2082800"/>
          <p14:tracePt t="45213" x="6940550" y="2095500"/>
          <p14:tracePt t="45230" x="6813550" y="2120900"/>
          <p14:tracePt t="45246" x="6718300" y="2127250"/>
          <p14:tracePt t="45263" x="6604000" y="2139950"/>
          <p14:tracePt t="45279" x="6457950" y="2146300"/>
          <p14:tracePt t="45297" x="6242050" y="2146300"/>
          <p14:tracePt t="45313" x="6064250" y="2146300"/>
          <p14:tracePt t="45329" x="5962650" y="2152650"/>
          <p14:tracePt t="45346" x="5905500" y="2152650"/>
          <p14:tracePt t="45364" x="5835650" y="2152650"/>
          <p14:tracePt t="45379" x="5791200" y="2152650"/>
          <p14:tracePt t="45396" x="5626100" y="2152650"/>
          <p14:tracePt t="45413" x="5499100" y="2152650"/>
          <p14:tracePt t="45430" x="5384800" y="2152650"/>
          <p14:tracePt t="45446" x="5314950" y="2152650"/>
          <p14:tracePt t="45463" x="5270500" y="2152650"/>
          <p14:tracePt t="45479" x="5219700" y="2139950"/>
          <p14:tracePt t="45497" x="5111750" y="2101850"/>
          <p14:tracePt t="45513" x="4959350" y="2057400"/>
          <p14:tracePt t="45530" x="4819650" y="2025650"/>
          <p14:tracePt t="45546" x="4724400" y="1987550"/>
          <p14:tracePt t="45564" x="4648200" y="1936750"/>
          <p14:tracePt t="45580" x="4629150" y="1911350"/>
          <p14:tracePt t="45580" x="4597400" y="1885950"/>
          <p14:tracePt t="45597" x="4514850" y="1816100"/>
          <p14:tracePt t="45613" x="4445000" y="1752600"/>
          <p14:tracePt t="45631" x="4381500" y="1701800"/>
          <p14:tracePt t="45647" x="4349750" y="1663700"/>
          <p14:tracePt t="45663" x="4337050" y="1631950"/>
          <p14:tracePt t="45680" x="4337050" y="1587500"/>
          <p14:tracePt t="45698" x="4330700" y="1543050"/>
          <p14:tracePt t="45713" x="4330700" y="1504950"/>
          <p14:tracePt t="45730" x="4330700" y="1473200"/>
          <p14:tracePt t="45746" x="4330700" y="1460500"/>
          <p14:tracePt t="45764" x="4330700" y="1441450"/>
          <p14:tracePt t="45780" x="4330700" y="1428750"/>
          <p14:tracePt t="45780" x="4343400" y="1416050"/>
          <p14:tracePt t="45797" x="4381500" y="1384300"/>
          <p14:tracePt t="45813" x="4451350" y="1352550"/>
          <p14:tracePt t="45831" x="4546600" y="1314450"/>
          <p14:tracePt t="45847" x="4660900" y="1282700"/>
          <p14:tracePt t="45863" x="4806950" y="1238250"/>
          <p14:tracePt t="45880" x="4965700" y="1219200"/>
          <p14:tracePt t="45898" x="5092700" y="1212850"/>
          <p14:tracePt t="45913" x="5232400" y="1212850"/>
          <p14:tracePt t="45930" x="5416550" y="1212850"/>
          <p14:tracePt t="45947" x="5613400" y="1212850"/>
          <p14:tracePt t="45965" x="5969000" y="1212850"/>
          <p14:tracePt t="45980" x="6197600" y="1212850"/>
          <p14:tracePt t="45997" x="6413500" y="1212850"/>
          <p14:tracePt t="46013" x="6572250" y="1212850"/>
          <p14:tracePt t="46031" x="6756400" y="1212850"/>
          <p14:tracePt t="46047" x="6953250" y="1212850"/>
          <p14:tracePt t="46063" x="7169150" y="1212850"/>
          <p14:tracePt t="46080" x="7340600" y="1212850"/>
          <p14:tracePt t="46098" x="7467600" y="1212850"/>
          <p14:tracePt t="46113" x="7575550" y="1212850"/>
          <p14:tracePt t="46130" x="7664450" y="1212850"/>
          <p14:tracePt t="46147" x="7759700" y="1212850"/>
          <p14:tracePt t="46164" x="7931150" y="1212850"/>
          <p14:tracePt t="46180" x="8045450" y="1212850"/>
          <p14:tracePt t="46197" x="8159750" y="1212850"/>
          <p14:tracePt t="46214" x="8255000" y="1212850"/>
          <p14:tracePt t="46231" x="8362950" y="1238250"/>
          <p14:tracePt t="46247" x="8458200" y="1263650"/>
          <p14:tracePt t="46264" x="8578850" y="1295400"/>
          <p14:tracePt t="46280" x="8680450" y="1314450"/>
          <p14:tracePt t="46298" x="8743950" y="1314450"/>
          <p14:tracePt t="46314" x="8756650" y="1320800"/>
          <p14:tracePt t="46348" x="8763000" y="1320800"/>
          <p14:tracePt t="46356" x="8775700" y="1327150"/>
          <p14:tracePt t="46365" x="8794750" y="1352550"/>
          <p14:tracePt t="46380" x="8820150" y="1390650"/>
          <p14:tracePt t="46397" x="8845550" y="1441450"/>
          <p14:tracePt t="46414" x="8864600" y="1473200"/>
          <p14:tracePt t="46431" x="8864600" y="1504950"/>
          <p14:tracePt t="46447" x="8864600" y="1530350"/>
          <p14:tracePt t="46464" x="8864600" y="1568450"/>
          <p14:tracePt t="46481" x="8864600" y="1593850"/>
          <p14:tracePt t="46498" x="8858250" y="1619250"/>
          <p14:tracePt t="46514" x="8858250" y="1631950"/>
          <p14:tracePt t="46531" x="8839200" y="1644650"/>
          <p14:tracePt t="46547" x="8832850" y="1657350"/>
          <p14:tracePt t="46565" x="8807450" y="1676400"/>
          <p14:tracePt t="46581" x="8794750" y="1682750"/>
          <p14:tracePt t="46597" x="8769350" y="1695450"/>
          <p14:tracePt t="46614" x="8750300" y="1701800"/>
          <p14:tracePt t="46631" x="8724900" y="1720850"/>
          <p14:tracePt t="46647" x="8686800" y="1733550"/>
          <p14:tracePt t="46664" x="8623300" y="1746250"/>
          <p14:tracePt t="46681" x="8553450" y="1771650"/>
          <p14:tracePt t="46698" x="8458200" y="1797050"/>
          <p14:tracePt t="46714" x="8375650" y="1822450"/>
          <p14:tracePt t="46731" x="8280400" y="1841500"/>
          <p14:tracePt t="46747" x="8178800" y="1866900"/>
          <p14:tracePt t="46765" x="7994650" y="1898650"/>
          <p14:tracePt t="46781" x="7854950" y="1917700"/>
          <p14:tracePt t="46797" x="7683500" y="1936750"/>
          <p14:tracePt t="46814" x="7550150" y="1955800"/>
          <p14:tracePt t="46832" x="7442200" y="1968500"/>
          <p14:tracePt t="46847" x="7340600" y="1987550"/>
          <p14:tracePt t="46864" x="7251700" y="1993900"/>
          <p14:tracePt t="46881" x="7137400" y="2000250"/>
          <p14:tracePt t="46899" x="7004050" y="2012950"/>
          <p14:tracePt t="46914" x="6845300" y="2025650"/>
          <p14:tracePt t="46931" x="6718300" y="2044700"/>
          <p14:tracePt t="46948" x="6616700" y="2044700"/>
          <p14:tracePt t="46965" x="6502400" y="2051050"/>
          <p14:tracePt t="46981" x="6426200" y="2051050"/>
          <p14:tracePt t="46998" x="6324600" y="2051050"/>
          <p14:tracePt t="47014" x="6197600" y="2051050"/>
          <p14:tracePt t="47031" x="6057900" y="2051050"/>
          <p14:tracePt t="47048" x="5943600" y="2051050"/>
          <p14:tracePt t="47064" x="5848350" y="2051050"/>
          <p14:tracePt t="47081" x="5772150" y="2051050"/>
          <p14:tracePt t="47099" x="5683250" y="2051050"/>
          <p14:tracePt t="47114" x="5568950" y="2044700"/>
          <p14:tracePt t="47131" x="5486400" y="2044700"/>
          <p14:tracePt t="47148" x="5410200" y="2044700"/>
          <p14:tracePt t="47149" x="5384800" y="2044700"/>
          <p14:tracePt t="47166" x="5334000" y="2044700"/>
          <p14:tracePt t="47181" x="5276850" y="2032000"/>
          <p14:tracePt t="47198" x="5200650" y="2019300"/>
          <p14:tracePt t="47214" x="5111750" y="2012950"/>
          <p14:tracePt t="47232" x="5035550" y="1993900"/>
          <p14:tracePt t="47248" x="4991100" y="1993900"/>
          <p14:tracePt t="47265" x="4972050" y="1987550"/>
          <p14:tracePt t="47285" x="4965700" y="1987550"/>
          <p14:tracePt t="47299" x="4959350" y="1981200"/>
          <p14:tracePt t="47315" x="4946650" y="1974850"/>
          <p14:tracePt t="47331" x="4921250" y="1962150"/>
          <p14:tracePt t="47348" x="4889500" y="1949450"/>
          <p14:tracePt t="47957" x="4940300" y="1949450"/>
          <p14:tracePt t="47965" x="5022850" y="1962150"/>
          <p14:tracePt t="47973" x="5092700" y="1968500"/>
          <p14:tracePt t="47982" x="5181600" y="1981200"/>
          <p14:tracePt t="47999" x="5391150" y="2006600"/>
          <p14:tracePt t="48015" x="5657850" y="2032000"/>
          <p14:tracePt t="48033" x="5924550" y="2032000"/>
          <p14:tracePt t="48049" x="6210300" y="2032000"/>
          <p14:tracePt t="48065" x="6546850" y="2032000"/>
          <p14:tracePt t="48082" x="6864350" y="2038350"/>
          <p14:tracePt t="48099" x="7131050" y="2070100"/>
          <p14:tracePt t="48115" x="7283450" y="2082800"/>
          <p14:tracePt t="48132" x="7454900" y="2095500"/>
          <p14:tracePt t="48149" x="7556500" y="2095500"/>
          <p14:tracePt t="48167" x="7702550" y="2089150"/>
          <p14:tracePt t="48182" x="7867650" y="2070100"/>
          <p14:tracePt t="48199" x="8045450" y="2044700"/>
          <p14:tracePt t="48215" x="8191500" y="2032000"/>
          <p14:tracePt t="48233" x="8324850" y="2006600"/>
          <p14:tracePt t="48249" x="8451850" y="2000250"/>
          <p14:tracePt t="48266" x="8559800" y="1974850"/>
          <p14:tracePt t="48282" x="8661400" y="1968500"/>
          <p14:tracePt t="48301" x="8820150" y="1924050"/>
          <p14:tracePt t="48316" x="8864600" y="1911350"/>
          <p14:tracePt t="48332" x="8985250" y="1866900"/>
          <p14:tracePt t="48349" x="9036050" y="1841500"/>
          <p14:tracePt t="48367" x="9061450" y="1816100"/>
          <p14:tracePt t="48382" x="9086850" y="1765300"/>
          <p14:tracePt t="48399" x="9131300" y="1708150"/>
          <p14:tracePt t="48416" x="9169400" y="1657350"/>
          <p14:tracePt t="48433" x="9213850" y="1606550"/>
          <p14:tracePt t="48449" x="9232900" y="1574800"/>
          <p14:tracePt t="48466" x="9232900" y="1543050"/>
          <p14:tracePt t="48482" x="9232900" y="1524000"/>
          <p14:tracePt t="48500" x="9232900" y="1485900"/>
          <p14:tracePt t="48500" x="9232900" y="1466850"/>
          <p14:tracePt t="48516" x="9232900" y="1460500"/>
          <p14:tracePt t="48517" x="9226550" y="1460500"/>
          <p14:tracePt t="48533" x="9220200" y="1447800"/>
          <p14:tracePt t="48549" x="9213850" y="1441450"/>
          <p14:tracePt t="48567" x="9175750" y="1428750"/>
          <p14:tracePt t="48582" x="9086850" y="1403350"/>
          <p14:tracePt t="48599" x="8940800" y="1384300"/>
          <p14:tracePt t="48616" x="8718550" y="1352550"/>
          <p14:tracePt t="48633" x="8547100" y="1327150"/>
          <p14:tracePt t="48649" x="8420100" y="1327150"/>
          <p14:tracePt t="48666" x="8312150" y="1327150"/>
          <p14:tracePt t="48683" x="8210550" y="1327150"/>
          <p14:tracePt t="48700" x="8001000" y="1327150"/>
          <p14:tracePt t="48716" x="7785100" y="1327150"/>
          <p14:tracePt t="48733" x="7531100" y="1327150"/>
          <p14:tracePt t="48749" x="7372350" y="1327150"/>
          <p14:tracePt t="48767" x="7277100" y="1327150"/>
          <p14:tracePt t="48783" x="7213600" y="1327150"/>
          <p14:tracePt t="48799" x="7131050" y="1327150"/>
          <p14:tracePt t="48816" x="7004050" y="1327150"/>
          <p14:tracePt t="48834" x="6807200" y="1327150"/>
          <p14:tracePt t="48849" x="6553200" y="1327150"/>
          <p14:tracePt t="48866" x="6362700" y="1327150"/>
          <p14:tracePt t="48883" x="6254750" y="1327150"/>
          <p14:tracePt t="48900" x="6134100" y="1327150"/>
          <p14:tracePt t="48916" x="6076950" y="1327150"/>
          <p14:tracePt t="48933" x="5880100" y="1327150"/>
          <p14:tracePt t="48949" x="5708650" y="1327150"/>
          <p14:tracePt t="48967" x="5543550" y="1339850"/>
          <p14:tracePt t="48983" x="5397500" y="1352550"/>
          <p14:tracePt t="49000" x="5283200" y="1352550"/>
          <p14:tracePt t="49016" x="5175250" y="1352550"/>
          <p14:tracePt t="49034" x="5073650" y="1352550"/>
          <p14:tracePt t="49049" x="4959350" y="1352550"/>
          <p14:tracePt t="49066" x="4857750" y="1352550"/>
          <p14:tracePt t="49083" x="4775200" y="1352550"/>
          <p14:tracePt t="49101" x="4686300" y="1352550"/>
          <p14:tracePt t="49117" x="4629150" y="1352550"/>
          <p14:tracePt t="49133" x="4572000" y="1352550"/>
          <p14:tracePt t="49150" x="4470400" y="1352550"/>
          <p14:tracePt t="49167" x="4375150" y="1365250"/>
          <p14:tracePt t="49183" x="4298950" y="1377950"/>
          <p14:tracePt t="49200" x="4273550" y="1390650"/>
          <p14:tracePt t="49216" x="4248150" y="1397000"/>
          <p14:tracePt t="49234" x="4229100" y="1409700"/>
          <p14:tracePt t="49250" x="4216400" y="1409700"/>
          <p14:tracePt t="49266" x="4197350" y="1428750"/>
          <p14:tracePt t="49283" x="4184650" y="1454150"/>
          <p14:tracePt t="49301" x="4171950" y="1498600"/>
          <p14:tracePt t="49317" x="4165600" y="1524000"/>
          <p14:tracePt t="49333" x="4159250" y="1549400"/>
          <p14:tracePt t="49350" x="4159250" y="1574800"/>
          <p14:tracePt t="49368" x="4159250" y="1606550"/>
          <p14:tracePt t="49383" x="4159250" y="1644650"/>
          <p14:tracePt t="49400" x="4184650" y="1689100"/>
          <p14:tracePt t="49416" x="4210050" y="1733550"/>
          <p14:tracePt t="49434" x="4216400" y="1739900"/>
          <p14:tracePt t="49450" x="4229100" y="1758950"/>
          <p14:tracePt t="49467" x="4235450" y="1765300"/>
          <p14:tracePt t="49483" x="4241800" y="1778000"/>
          <p14:tracePt t="49501" x="4292600" y="1790700"/>
          <p14:tracePt t="49517" x="4349750" y="1816100"/>
          <p14:tracePt t="49533" x="4432300" y="1822450"/>
          <p14:tracePt t="49550" x="4514850" y="1841500"/>
          <p14:tracePt t="49568" x="4622800" y="1854200"/>
          <p14:tracePt t="49583" x="4718050" y="1866900"/>
          <p14:tracePt t="49600" x="4819650" y="1892300"/>
          <p14:tracePt t="49617" x="4946650" y="1905000"/>
          <p14:tracePt t="49634" x="5099050" y="1924050"/>
          <p14:tracePt t="49650" x="5238750" y="1936750"/>
          <p14:tracePt t="49667" x="5353050" y="1962150"/>
          <p14:tracePt t="49683" x="5441950" y="1968500"/>
          <p14:tracePt t="49702" x="5632450" y="1968500"/>
          <p14:tracePt t="49717" x="5797550" y="1968500"/>
          <p14:tracePt t="49734" x="6026150" y="1968500"/>
          <p14:tracePt t="49750" x="6254750" y="1968500"/>
          <p14:tracePt t="49768" x="6451600" y="1968500"/>
          <p14:tracePt t="49783" x="6616700" y="1968500"/>
          <p14:tracePt t="49800" x="6781800" y="1968500"/>
          <p14:tracePt t="49817" x="6946900" y="1968500"/>
          <p14:tracePt t="49835" x="7143750" y="1968500"/>
          <p14:tracePt t="49850" x="7372350" y="1968500"/>
          <p14:tracePt t="49867" x="7600950" y="1968500"/>
          <p14:tracePt t="49884" x="7797800" y="1968500"/>
          <p14:tracePt t="49901" x="8007350" y="1968500"/>
          <p14:tracePt t="49917" x="8134350" y="1968500"/>
          <p14:tracePt t="49934" x="8293100" y="1981200"/>
          <p14:tracePt t="49950" x="8439150" y="1993900"/>
          <p14:tracePt t="49968" x="8578850" y="1993900"/>
          <p14:tracePt t="49984" x="8686800" y="1993900"/>
          <p14:tracePt t="50000" x="8743950" y="1993900"/>
          <p14:tracePt t="50017" x="8769350" y="1993900"/>
          <p14:tracePt t="50035" x="8794750" y="1987550"/>
          <p14:tracePt t="50050" x="8839200" y="1987550"/>
          <p14:tracePt t="50067" x="8902700" y="1987550"/>
          <p14:tracePt t="50084" x="8972550" y="1974850"/>
          <p14:tracePt t="50102" x="9017000" y="1962150"/>
          <p14:tracePt t="50117" x="9023350" y="1955800"/>
          <p14:tracePt t="50134" x="9029700" y="1949450"/>
          <p14:tracePt t="50151" x="9036050" y="1943100"/>
          <p14:tracePt t="50168" x="9042400" y="1930400"/>
          <p14:tracePt t="50184" x="9055100" y="1911350"/>
          <p14:tracePt t="50201" x="9061450" y="1860550"/>
          <p14:tracePt t="50217" x="9086850" y="1778000"/>
          <p14:tracePt t="50235" x="9086850" y="1701800"/>
          <p14:tracePt t="50251" x="9086850" y="1625600"/>
          <p14:tracePt t="50268" x="9086850" y="1568450"/>
          <p14:tracePt t="50269" x="9086850" y="1549400"/>
          <p14:tracePt t="50284" x="9086850" y="1530350"/>
          <p14:tracePt t="50302" x="9086850" y="1492250"/>
          <p14:tracePt t="50318" x="9086850" y="1473200"/>
          <p14:tracePt t="50334" x="9086850" y="1460500"/>
          <p14:tracePt t="50351" x="9086850" y="1447800"/>
          <p14:tracePt t="50368" x="9080500" y="1428750"/>
          <p14:tracePt t="50384" x="9080500" y="1422400"/>
          <p14:tracePt t="50401" x="9074150" y="1409700"/>
          <p14:tracePt t="50417" x="9067800" y="1409700"/>
          <p14:tracePt t="50435" x="9061450" y="1397000"/>
          <p14:tracePt t="50451" x="9055100" y="1397000"/>
          <p14:tracePt t="50468" x="9036050" y="1397000"/>
          <p14:tracePt t="50469" x="9017000" y="1397000"/>
          <p14:tracePt t="50484" x="8991600" y="1397000"/>
          <p14:tracePt t="50502" x="8953500" y="1397000"/>
          <p14:tracePt t="50518" x="8902700" y="1403350"/>
          <p14:tracePt t="50534" x="8845550" y="1403350"/>
          <p14:tracePt t="50551" x="8775700" y="1409700"/>
          <p14:tracePt t="50569" x="8718550" y="1416050"/>
          <p14:tracePt t="50585" x="8674100" y="1422400"/>
          <p14:tracePt t="50601" x="8655050" y="1422400"/>
          <p14:tracePt t="50618" x="8636000" y="1428750"/>
          <p14:tracePt t="50636" x="8604250" y="1435100"/>
          <p14:tracePt t="50651" x="8578850" y="1447800"/>
          <p14:tracePt t="50668" x="8566150" y="1460500"/>
          <p14:tracePt t="50668" x="8559800" y="1460500"/>
          <p14:tracePt t="50685" x="8553450" y="1466850"/>
          <p14:tracePt t="50725" x="8547100" y="1466850"/>
          <p14:tracePt t="50733" x="8540750" y="1479550"/>
          <p14:tracePt t="50741" x="8540750" y="1492250"/>
          <p14:tracePt t="50751" x="8521700" y="1524000"/>
          <p14:tracePt t="50769" x="8515350" y="1562100"/>
          <p14:tracePt t="50785" x="8515350" y="1606550"/>
          <p14:tracePt t="50801" x="8515350" y="1631950"/>
          <p14:tracePt t="50818" x="8515350" y="1651000"/>
          <p14:tracePt t="50836" x="8515350" y="1657350"/>
          <p14:tracePt t="50851" x="8515350" y="1663700"/>
          <p14:tracePt t="50868" x="8515350" y="1682750"/>
          <p14:tracePt t="50869" x="8515350" y="1701800"/>
          <p14:tracePt t="50885" x="8515350" y="1746250"/>
          <p14:tracePt t="50902" x="8515350" y="1778000"/>
          <p14:tracePt t="50918" x="8515350" y="1797050"/>
          <p14:tracePt t="50935" x="8515350" y="1809750"/>
          <p14:tracePt t="50951" x="8515350" y="1816100"/>
          <p14:tracePt t="50969" x="8515350" y="1828800"/>
          <p14:tracePt t="50985" x="8515350" y="1835150"/>
          <p14:tracePt t="51001" x="8515350" y="1841500"/>
          <p14:tracePt t="51022" x="8509000" y="1847850"/>
          <p14:tracePt t="51093" x="8502650" y="1854200"/>
          <p14:tracePt t="51101" x="8502650" y="1860550"/>
          <p14:tracePt t="51109" x="8496300" y="1866900"/>
          <p14:tracePt t="51118" x="8489950" y="1873250"/>
          <p14:tracePt t="51135" x="8483600" y="1885950"/>
          <p14:tracePt t="51151" x="8451850" y="1898650"/>
          <p14:tracePt t="51170" x="8432800" y="1911350"/>
          <p14:tracePt t="51185" x="8413750" y="1917700"/>
          <p14:tracePt t="51201" x="8388350" y="1917700"/>
          <p14:tracePt t="51218" x="8350250" y="1924050"/>
          <p14:tracePt t="51237" x="8274050" y="1936750"/>
          <p14:tracePt t="51252" x="8235950" y="1936750"/>
          <p14:tracePt t="51268" x="8159750" y="1949450"/>
          <p14:tracePt t="51269" x="8121650" y="1962150"/>
          <p14:tracePt t="51285" x="8032750" y="1968500"/>
          <p14:tracePt t="51302" x="7937500" y="1974850"/>
          <p14:tracePt t="51319" x="7829550" y="1993900"/>
          <p14:tracePt t="51335" x="7689850" y="2000250"/>
          <p14:tracePt t="51352" x="7531100" y="2006600"/>
          <p14:tracePt t="51368" x="7346950" y="2025650"/>
          <p14:tracePt t="51386" x="7226300" y="2032000"/>
          <p14:tracePt t="51402" x="7105650" y="2051050"/>
          <p14:tracePt t="51418" x="6972300" y="2057400"/>
          <p14:tracePt t="51435" x="6826250" y="2076450"/>
          <p14:tracePt t="51453" x="6616700" y="2082800"/>
          <p14:tracePt t="51469" x="6546850" y="2082800"/>
          <p14:tracePt t="51469" x="6502400" y="2095500"/>
          <p14:tracePt t="51486" x="6407150" y="2108200"/>
          <p14:tracePt t="51502" x="6356350" y="2120900"/>
          <p14:tracePt t="51520" x="6330950" y="2127250"/>
          <p14:tracePt t="51536" x="6318250" y="2127250"/>
          <p14:tracePt t="51552" x="6305550" y="2133600"/>
          <p14:tracePt t="51569" x="6299200" y="2133600"/>
          <p14:tracePt t="51586" x="6273800" y="2146300"/>
          <p14:tracePt t="51602" x="6267450" y="2152650"/>
          <p14:tracePt t="51693" x="6254750" y="2152650"/>
          <p14:tracePt t="51701" x="6229350" y="2165350"/>
          <p14:tracePt t="51709" x="6191250" y="2165350"/>
          <p14:tracePt t="51719" x="6140450" y="2165350"/>
          <p14:tracePt t="51735" x="6026150" y="2171700"/>
          <p14:tracePt t="51752" x="5892800" y="2171700"/>
          <p14:tracePt t="51770" x="5765800" y="2171700"/>
          <p14:tracePt t="51785" x="5638800" y="2171700"/>
          <p14:tracePt t="51802" x="5524500" y="2178050"/>
          <p14:tracePt t="51819" x="5429250" y="2203450"/>
          <p14:tracePt t="51837" x="5302250" y="2235200"/>
          <p14:tracePt t="51852" x="5276850" y="2247900"/>
          <p14:tracePt t="51853" x="5238750" y="2254250"/>
          <p14:tracePt t="51869" x="5143500" y="2273300"/>
          <p14:tracePt t="51886" x="5073650" y="2273300"/>
          <p14:tracePt t="51904" x="5041900" y="2260600"/>
          <p14:tracePt t="51919" x="5035550" y="2260600"/>
          <p14:tracePt t="51981" x="5029200" y="2254250"/>
          <p14:tracePt t="51998" x="5016500" y="2254250"/>
          <p14:tracePt t="52013" x="5010150" y="2254250"/>
          <p14:tracePt t="52021" x="5003800" y="2254250"/>
          <p14:tracePt t="52029" x="4991100" y="2247900"/>
          <p14:tracePt t="52037" x="4965700" y="2228850"/>
          <p14:tracePt t="52054" x="4921250" y="2197100"/>
          <p14:tracePt t="52069" x="4870450" y="2165350"/>
          <p14:tracePt t="52086" x="4813300" y="2133600"/>
          <p14:tracePt t="52102" x="4775200" y="2114550"/>
          <p14:tracePt t="52120" x="4762500" y="2108200"/>
          <p14:tracePt t="52136" x="4762500" y="2101850"/>
          <p14:tracePt t="52153" x="4749800" y="2089150"/>
          <p14:tracePt t="52169" x="4724400" y="2063750"/>
          <p14:tracePt t="52187" x="4699000" y="2032000"/>
          <p14:tracePt t="52202" x="4667250" y="1993900"/>
          <p14:tracePt t="52219" x="4660900" y="1981200"/>
          <p14:tracePt t="52236" x="4654550" y="1981200"/>
          <p14:tracePt t="52293" x="4648200" y="1968500"/>
          <p14:tracePt t="52301" x="4641850" y="1962150"/>
          <p14:tracePt t="52309" x="4629150" y="1943100"/>
          <p14:tracePt t="52320" x="4616450" y="1930400"/>
          <p14:tracePt t="52336" x="4603750" y="1911350"/>
          <p14:tracePt t="52353" x="4597400" y="1911350"/>
          <p14:tracePt t="52369" x="4591050" y="1898650"/>
          <p14:tracePt t="52387" x="4584700" y="1892300"/>
          <p14:tracePt t="52403" x="4565650" y="1873250"/>
          <p14:tracePt t="52419" x="4552950" y="1854200"/>
          <p14:tracePt t="52436" x="4540250" y="1841500"/>
          <p14:tracePt t="52437" x="4521200" y="1822450"/>
          <p14:tracePt t="52454" x="4508500" y="1809750"/>
          <p14:tracePt t="52470" x="4508500" y="1803400"/>
          <p14:tracePt t="52501" x="4502150" y="1797050"/>
          <p14:tracePt t="52509" x="4495800" y="1790700"/>
          <p14:tracePt t="52521" x="4489450" y="1784350"/>
          <p14:tracePt t="52536" x="4464050" y="1752600"/>
          <p14:tracePt t="52553" x="4432300" y="1714500"/>
          <p14:tracePt t="52570" x="4406900" y="1689100"/>
          <p14:tracePt t="52587" x="4381500" y="1657350"/>
          <p14:tracePt t="52603" x="4368800" y="1644650"/>
          <p14:tracePt t="52620" x="4362450" y="1638300"/>
          <p14:tracePt t="52636" x="4356100" y="1631950"/>
          <p14:tracePt t="52654" x="4343400" y="1619250"/>
          <p14:tracePt t="52669" x="4330700" y="1600200"/>
          <p14:tracePt t="52686" x="4324350" y="1587500"/>
          <p14:tracePt t="52703" x="4324350" y="1574800"/>
          <p14:tracePt t="52721" x="4311650" y="1562100"/>
          <p14:tracePt t="52737" x="4311650" y="1543050"/>
          <p14:tracePt t="52753" x="4305300" y="1530350"/>
          <p14:tracePt t="52770" x="4305300" y="1504950"/>
          <p14:tracePt t="52788" x="4305300" y="1460500"/>
          <p14:tracePt t="52803" x="4292600" y="1422400"/>
          <p14:tracePt t="52820" x="4292600" y="1377950"/>
          <p14:tracePt t="52837" x="4286250" y="1333500"/>
          <p14:tracePt t="52854" x="4286250" y="1320800"/>
          <p14:tracePt t="52870" x="4286250" y="1301750"/>
          <p14:tracePt t="52886" x="4286250" y="1276350"/>
          <p14:tracePt t="52903" x="4286250" y="1250950"/>
          <p14:tracePt t="52921" x="4286250" y="1225550"/>
          <p14:tracePt t="52937" x="4292600" y="1212850"/>
          <p14:tracePt t="52953" x="4292600" y="1206500"/>
          <p14:tracePt t="52973" x="4292600" y="1193800"/>
          <p14:tracePt t="52987" x="4298950" y="1187450"/>
          <p14:tracePt t="53003" x="4318000" y="1143000"/>
          <p14:tracePt t="53020" x="4337050" y="1104900"/>
          <p14:tracePt t="53021" x="4343400" y="1079500"/>
          <p14:tracePt t="53037" x="4362450" y="1054100"/>
          <p14:tracePt t="53038" x="4362450" y="1041400"/>
          <p14:tracePt t="53054" x="4381500" y="1022350"/>
          <p14:tracePt t="53070" x="4381500" y="1016000"/>
          <p14:tracePt t="53149" x="4387850" y="1016000"/>
          <p14:tracePt t="53157" x="4400550" y="1016000"/>
          <p14:tracePt t="53170" x="4406900" y="1009650"/>
          <p14:tracePt t="53187" x="4432300" y="1003300"/>
          <p14:tracePt t="53203" x="4451350" y="996950"/>
          <p14:tracePt t="53221" x="4483100" y="996950"/>
          <p14:tracePt t="53237" x="4489450" y="996950"/>
          <p14:tracePt t="53277" x="4495800" y="996950"/>
          <p14:tracePt t="53293" x="4502150" y="996950"/>
          <p14:tracePt t="53301" x="4514850" y="1003300"/>
          <p14:tracePt t="53309" x="4527550" y="1016000"/>
          <p14:tracePt t="53320" x="4533900" y="1028700"/>
          <p14:tracePt t="53337" x="4552950" y="1054100"/>
          <p14:tracePt t="53354" x="4565650" y="1073150"/>
          <p14:tracePt t="53373" x="4565650" y="1079500"/>
          <p14:tracePt t="53390" x="4572000" y="1092200"/>
          <p14:tracePt t="53405" x="4572000" y="1098550"/>
          <p14:tracePt t="53420" x="4572000" y="1104900"/>
          <p14:tracePt t="53438" x="4572000" y="1130300"/>
          <p14:tracePt t="53454" x="4572000" y="1168400"/>
          <p14:tracePt t="53470" x="4572000" y="1193800"/>
          <p14:tracePt t="53487" x="4572000" y="1219200"/>
          <p14:tracePt t="53505" x="4565650" y="1225550"/>
          <p14:tracePt t="53520" x="4559300" y="1238250"/>
          <p14:tracePt t="53806" x="4559300" y="1257300"/>
          <p14:tracePt t="53813" x="4565650" y="1289050"/>
          <p14:tracePt t="53822" x="4591050" y="1314450"/>
          <p14:tracePt t="53837" x="4648200" y="1371600"/>
          <p14:tracePt t="53854" x="4705350" y="1435100"/>
          <p14:tracePt t="53871" x="4743450" y="1479550"/>
          <p14:tracePt t="53889" x="4768850" y="1524000"/>
          <p14:tracePt t="53904" x="4787900" y="1562100"/>
          <p14:tracePt t="53921" x="4794250" y="1587500"/>
          <p14:tracePt t="53938" x="4806950" y="1625600"/>
          <p14:tracePt t="53955" x="4813300" y="1657350"/>
          <p14:tracePt t="53971" x="4813300" y="1682750"/>
          <p14:tracePt t="53988" x="4819650" y="1695450"/>
          <p14:tracePt t="54004" x="4826000" y="1708150"/>
          <p14:tracePt t="54125" x="4832350" y="1708150"/>
          <p14:tracePt t="54133" x="4857750" y="1708150"/>
          <p14:tracePt t="54142" x="4870450" y="1701800"/>
          <p14:tracePt t="54154" x="4921250" y="1689100"/>
          <p14:tracePt t="54171" x="5067300" y="1676400"/>
          <p14:tracePt t="54188" x="5314950" y="1676400"/>
          <p14:tracePt t="54205" x="5708650" y="1676400"/>
          <p14:tracePt t="54222" x="5816600" y="1676400"/>
          <p14:tracePt t="54238" x="5835650" y="1676400"/>
          <p14:tracePt t="54302" x="5842000" y="1676400"/>
          <p14:tracePt t="54309" x="5854700" y="1682750"/>
          <p14:tracePt t="54321" x="5867400" y="1695450"/>
          <p14:tracePt t="54338" x="5892800" y="1727200"/>
          <p14:tracePt t="54355" x="5918200" y="1752600"/>
          <p14:tracePt t="54372" x="5962650" y="1765300"/>
          <p14:tracePt t="54388" x="6045200" y="1771650"/>
          <p14:tracePt t="54405" x="6261100" y="1771650"/>
          <p14:tracePt t="54422" x="6483350" y="1771650"/>
          <p14:tracePt t="54439" x="6756400" y="1765300"/>
          <p14:tracePt t="54455" x="7029450" y="1720850"/>
          <p14:tracePt t="54471" x="7239000" y="1701800"/>
          <p14:tracePt t="54488" x="7359650" y="1682750"/>
          <p14:tracePt t="54506" x="7404100" y="1676400"/>
          <p14:tracePt t="54522" x="7410450" y="1676400"/>
          <p14:tracePt t="54573" x="7416800" y="1676400"/>
          <p14:tracePt t="54589" x="7435850" y="1676400"/>
          <p14:tracePt t="54597" x="7467600" y="1676400"/>
          <p14:tracePt t="54605" x="7518400" y="1676400"/>
          <p14:tracePt t="54622" x="7658100" y="1676400"/>
          <p14:tracePt t="54638" x="7854950" y="1676400"/>
          <p14:tracePt t="54656" x="8051800" y="1676400"/>
          <p14:tracePt t="54671" x="8216900" y="1676400"/>
          <p14:tracePt t="54688" x="8362950" y="1676400"/>
          <p14:tracePt t="54705" x="8464550" y="1676400"/>
          <p14:tracePt t="54723" x="8528050" y="1676400"/>
          <p14:tracePt t="54738" x="8572500" y="1676400"/>
          <p14:tracePt t="54755" x="8591550" y="1676400"/>
          <p14:tracePt t="54772" x="8610600" y="1670050"/>
          <p14:tracePt t="54789" x="8648700" y="1670050"/>
          <p14:tracePt t="54805" x="8667750" y="1670050"/>
          <p14:tracePt t="54822" x="8693150" y="1670050"/>
          <p14:tracePt t="54838" x="8705850" y="1670050"/>
          <p14:tracePt t="55086" x="8667750" y="1670050"/>
          <p14:tracePt t="55094" x="8623300" y="1670050"/>
          <p14:tracePt t="55105" x="8578850" y="1670050"/>
          <p14:tracePt t="55122" x="8477250" y="1695450"/>
          <p14:tracePt t="55139" x="8350250" y="1708150"/>
          <p14:tracePt t="55156" x="8153400" y="1727200"/>
          <p14:tracePt t="55157" x="8039100" y="1727200"/>
          <p14:tracePt t="55172" x="7899400" y="1727200"/>
          <p14:tracePt t="55189" x="7613650" y="1727200"/>
          <p14:tracePt t="55189" x="7473950" y="1727200"/>
          <p14:tracePt t="55205" x="7188200" y="1727200"/>
          <p14:tracePt t="55223" x="6940550" y="1739900"/>
          <p14:tracePt t="55239" x="6699250" y="1778000"/>
          <p14:tracePt t="55255" x="6502400" y="1809750"/>
          <p14:tracePt t="55272" x="6324600" y="1835150"/>
          <p14:tracePt t="55290" x="6191250" y="1854200"/>
          <p14:tracePt t="55306" x="6076950" y="1866900"/>
          <p14:tracePt t="55322" x="5981700" y="1885950"/>
          <p14:tracePt t="55339" x="5886450" y="1892300"/>
          <p14:tracePt t="55357" x="5803900" y="1898650"/>
          <p14:tracePt t="55357" x="5772150" y="1911350"/>
          <p14:tracePt t="55372" x="5734050" y="1917700"/>
          <p14:tracePt t="55389" x="5657850" y="1917700"/>
          <p14:tracePt t="55406" x="5588000" y="1917700"/>
          <p14:tracePt t="55423" x="5518150" y="1917700"/>
          <p14:tracePt t="55439" x="5454650" y="1917700"/>
          <p14:tracePt t="55456" x="5397500" y="1924050"/>
          <p14:tracePt t="55472" x="5327650" y="1943100"/>
          <p14:tracePt t="55490" x="5264150" y="1943100"/>
          <p14:tracePt t="55506" x="5219700" y="1943100"/>
          <p14:tracePt t="55522" x="5175250" y="1943100"/>
          <p14:tracePt t="55539" x="5124450" y="1943100"/>
          <p14:tracePt t="55557" x="5073650" y="1943100"/>
          <p14:tracePt t="55557" x="5048250" y="1943100"/>
          <p14:tracePt t="55572" x="5035550" y="1936750"/>
          <p14:tracePt t="55589" x="5010150" y="1930400"/>
          <p14:tracePt t="55606" x="5003800" y="1930400"/>
          <p14:tracePt t="55623" x="4984750" y="1917700"/>
          <p14:tracePt t="55639" x="4933950" y="1905000"/>
          <p14:tracePt t="55656" x="4902200" y="1905000"/>
          <p14:tracePt t="55672" x="4883150" y="1905000"/>
          <p14:tracePt t="55966" x="4876800" y="1898650"/>
          <p14:tracePt t="55982" x="4870450" y="1898650"/>
          <p14:tracePt t="55998" x="4864100" y="1892300"/>
          <p14:tracePt t="56013" x="4857750" y="1892300"/>
          <p14:tracePt t="56030" x="4857750" y="1885950"/>
          <p14:tracePt t="56038" x="4851400" y="1885950"/>
          <p14:tracePt t="56054" x="4845050" y="1885950"/>
          <p14:tracePt t="56070" x="4845050" y="1879600"/>
          <p14:tracePt t="56077" x="4838700" y="1879600"/>
          <p14:tracePt t="56093" x="4838700" y="1873250"/>
          <p14:tracePt t="56107" x="4832350" y="1873250"/>
          <p14:tracePt t="56206" x="4832350" y="1866900"/>
          <p14:tracePt t="56214" x="4838700" y="1860550"/>
          <p14:tracePt t="56223" x="4864100" y="1860550"/>
          <p14:tracePt t="56240" x="4965700" y="1860550"/>
          <p14:tracePt t="56256" x="5073650" y="1860550"/>
          <p14:tracePt t="56274" x="5168900" y="1847850"/>
          <p14:tracePt t="56290" x="5200650" y="1847850"/>
          <p14:tracePt t="56422" x="5207000" y="1841500"/>
          <p14:tracePt t="56430" x="5213350" y="1841500"/>
          <p14:tracePt t="56440" x="5232400" y="1841500"/>
          <p14:tracePt t="56457" x="5334000" y="1841500"/>
          <p14:tracePt t="56473" x="5473700" y="1841500"/>
          <p14:tracePt t="56491" x="5588000" y="1841500"/>
          <p14:tracePt t="56507" x="5632450" y="1828800"/>
          <p14:tracePt t="56523" x="5638800" y="1822450"/>
          <p14:tracePt t="56694" x="5664200" y="1822450"/>
          <p14:tracePt t="56701" x="5689600" y="1822450"/>
          <p14:tracePt t="56709" x="5721350" y="1816100"/>
          <p14:tracePt t="56724" x="5765800" y="1803400"/>
          <p14:tracePt t="56740" x="5842000" y="1797050"/>
          <p14:tracePt t="56757" x="5918200" y="1797050"/>
          <p14:tracePt t="56758" x="5949950" y="1797050"/>
          <p14:tracePt t="56775" x="5981700" y="1797050"/>
          <p14:tracePt t="56862" x="5988050" y="1797050"/>
          <p14:tracePt t="56869" x="5994400" y="1797050"/>
          <p14:tracePt t="56878" x="6013450" y="1797050"/>
          <p14:tracePt t="56890" x="6032500" y="1790700"/>
          <p14:tracePt t="56907" x="6083300" y="1778000"/>
          <p14:tracePt t="56924" x="6108700" y="1778000"/>
          <p14:tracePt t="56941" x="6121400" y="1771650"/>
          <p14:tracePt t="56957" x="6127750" y="1771650"/>
          <p14:tracePt t="56974" x="6165850" y="1771650"/>
          <p14:tracePt t="56990" x="6197600" y="1771650"/>
          <p14:tracePt t="57008" x="6223000" y="1771650"/>
          <p14:tracePt t="57102" x="6229350" y="1771650"/>
          <p14:tracePt t="57110" x="6235700" y="1771650"/>
          <p14:tracePt t="57117" x="6248400" y="1771650"/>
          <p14:tracePt t="57127" x="6261100" y="1771650"/>
          <p14:tracePt t="57140" x="6273800" y="1771650"/>
          <p14:tracePt t="57157" x="6311900" y="1758950"/>
          <p14:tracePt t="57175" x="6337300" y="1758950"/>
          <p14:tracePt t="57190" x="6369050" y="1758950"/>
          <p14:tracePt t="57207" x="6388100" y="1758950"/>
          <p14:tracePt t="57224" x="6400800" y="1758950"/>
          <p14:tracePt t="57326" x="6407150" y="1758950"/>
          <p14:tracePt t="57334" x="6413500" y="1758950"/>
          <p14:tracePt t="57341" x="6438900" y="1765300"/>
          <p14:tracePt t="57358" x="6496050" y="1765300"/>
          <p14:tracePt t="57374" x="6565900" y="1765300"/>
          <p14:tracePt t="57391" x="6661150" y="1765300"/>
          <p14:tracePt t="57409" x="6794500" y="1784350"/>
          <p14:tracePt t="57424" x="6908800" y="1797050"/>
          <p14:tracePt t="57441" x="6991350" y="1797050"/>
          <p14:tracePt t="57457" x="7023100" y="1797050"/>
          <p14:tracePt t="57622" x="7029450" y="1797050"/>
          <p14:tracePt t="57630" x="7042150" y="1797050"/>
          <p14:tracePt t="57641" x="7067550" y="1797050"/>
          <p14:tracePt t="57658" x="7105650" y="1797050"/>
          <p14:tracePt t="57674" x="7124700" y="1797050"/>
          <p14:tracePt t="57702" x="7131050" y="1797050"/>
          <p14:tracePt t="57734" x="7137400" y="1797050"/>
          <p14:tracePt t="57741" x="7143750" y="1797050"/>
          <p14:tracePt t="57750" x="7175500" y="1797050"/>
          <p14:tracePt t="57759" x="7207250" y="1797050"/>
          <p14:tracePt t="57775" x="7315200" y="1797050"/>
          <p14:tracePt t="57791" x="7423150" y="1797050"/>
          <p14:tracePt t="57808" x="7543800" y="1797050"/>
          <p14:tracePt t="57825" x="7645400" y="1784350"/>
          <p14:tracePt t="57841" x="7721600" y="1784350"/>
          <p14:tracePt t="57858" x="7797800" y="1778000"/>
          <p14:tracePt t="57875" x="7880350" y="1778000"/>
          <p14:tracePt t="57892" x="7950200" y="1778000"/>
          <p14:tracePt t="57908" x="8001000" y="1778000"/>
          <p14:tracePt t="57925" x="8083550" y="1778000"/>
          <p14:tracePt t="57941" x="8197850" y="1778000"/>
          <p14:tracePt t="57959" x="8280400" y="1778000"/>
          <p14:tracePt t="57975" x="8375650" y="1778000"/>
          <p14:tracePt t="57991" x="8451850" y="1778000"/>
          <p14:tracePt t="58008" x="8496300" y="1771650"/>
          <p14:tracePt t="58126" x="8502650" y="1771650"/>
          <p14:tracePt t="58142" x="8509000" y="1765300"/>
          <p14:tracePt t="58150" x="8521700" y="1758950"/>
          <p14:tracePt t="58158" x="8528050" y="1758950"/>
          <p14:tracePt t="58175" x="8540750" y="1752600"/>
          <p14:tracePt t="58198" x="8547100" y="1752600"/>
          <p14:tracePt t="58209" x="8553450" y="1752600"/>
          <p14:tracePt t="58225" x="8572500" y="1752600"/>
          <p14:tracePt t="58242" x="8578850" y="1752600"/>
          <p14:tracePt t="59054" x="8591550" y="1739900"/>
          <p14:tracePt t="59078" x="8572500" y="1739900"/>
          <p14:tracePt t="59086" x="8547100" y="1746250"/>
          <p14:tracePt t="59094" x="8528050" y="1752600"/>
          <p14:tracePt t="59109" x="8509000" y="1752600"/>
          <p14:tracePt t="59110" x="8489950" y="1758950"/>
          <p14:tracePt t="59127" x="8451850" y="1771650"/>
          <p14:tracePt t="59142" x="8420100" y="1784350"/>
          <p14:tracePt t="59159" x="8369300" y="1797050"/>
          <p14:tracePt t="59176" x="8293100" y="1816100"/>
          <p14:tracePt t="59193" x="8197850" y="1847850"/>
          <p14:tracePt t="59209" x="8089900" y="1873250"/>
          <p14:tracePt t="59226" x="7962900" y="1911350"/>
          <p14:tracePt t="59242" x="7816850" y="1955800"/>
          <p14:tracePt t="59260" x="7702550" y="1987550"/>
          <p14:tracePt t="59276" x="7600950" y="2012950"/>
          <p14:tracePt t="59293" x="7480300" y="2044700"/>
          <p14:tracePt t="59310" x="7264400" y="2108200"/>
          <p14:tracePt t="59327" x="7105650" y="2159000"/>
          <p14:tracePt t="59342" x="6953250" y="2203450"/>
          <p14:tracePt t="59359" x="6807200" y="2254250"/>
          <p14:tracePt t="59376" x="6692900" y="2292350"/>
          <p14:tracePt t="59394" x="6604000" y="2317750"/>
          <p14:tracePt t="59409" x="6527800" y="2343150"/>
          <p14:tracePt t="59426" x="6445250" y="2374900"/>
          <p14:tracePt t="59443" x="6350000" y="2419350"/>
          <p14:tracePt t="59460" x="6248400" y="2457450"/>
          <p14:tracePt t="59476" x="6127750" y="2514600"/>
          <p14:tracePt t="59493" x="6026150" y="2565400"/>
          <p14:tracePt t="59510" x="5880100" y="2622550"/>
          <p14:tracePt t="59527" x="5797550" y="2673350"/>
          <p14:tracePt t="59543" x="5708650" y="2724150"/>
          <p14:tracePt t="59559" x="5626100" y="2768600"/>
          <p14:tracePt t="59576" x="5549900" y="2819400"/>
          <p14:tracePt t="59594" x="5473700" y="2863850"/>
          <p14:tracePt t="59609" x="5384800" y="2908300"/>
          <p14:tracePt t="59627" x="5302250" y="2959100"/>
          <p14:tracePt t="59643" x="5213350" y="3009900"/>
          <p14:tracePt t="59661" x="5118100" y="3054350"/>
          <p14:tracePt t="59676" x="5016500" y="3092450"/>
          <p14:tracePt t="59693" x="4927600" y="3136900"/>
          <p14:tracePt t="59694" x="4895850" y="3155950"/>
          <p14:tracePt t="59710" x="4832350" y="3194050"/>
          <p14:tracePt t="59727" x="4756150" y="3232150"/>
          <p14:tracePt t="59743" x="4692650" y="3276600"/>
          <p14:tracePt t="59760" x="4603750" y="3321050"/>
          <p14:tracePt t="59776" x="4521200" y="3365500"/>
          <p14:tracePt t="59794" x="4451350" y="3416300"/>
          <p14:tracePt t="59810" x="4343400" y="3479800"/>
          <p14:tracePt t="59826" x="4254500" y="3549650"/>
          <p14:tracePt t="59843" x="4159250" y="3606800"/>
          <p14:tracePt t="59861" x="4064000" y="3657600"/>
          <p14:tracePt t="59862" x="4032250" y="3676650"/>
          <p14:tracePt t="59877" x="3981450" y="3702050"/>
          <p14:tracePt t="59893" x="3898900" y="3740150"/>
          <p14:tracePt t="59894" x="3860800" y="3759200"/>
          <p14:tracePt t="59910" x="3784600" y="3790950"/>
          <p14:tracePt t="59927" x="3708400" y="3822700"/>
          <p14:tracePt t="59943" x="3651250" y="3848100"/>
          <p14:tracePt t="59960" x="3613150" y="3860800"/>
          <p14:tracePt t="59977" x="3575050" y="3879850"/>
          <p14:tracePt t="59994" x="3536950" y="3892550"/>
          <p14:tracePt t="60010" x="3492500" y="3892550"/>
          <p14:tracePt t="60027" x="3448050" y="3898900"/>
          <p14:tracePt t="60043" x="3409950" y="3905250"/>
          <p14:tracePt t="60061" x="3371850" y="3911600"/>
          <p14:tracePt t="60077" x="3352800" y="3911600"/>
          <p14:tracePt t="60078" x="3333750" y="3917950"/>
          <p14:tracePt t="60094" x="3321050" y="3917950"/>
          <p14:tracePt t="60094" x="3302000" y="3917950"/>
          <p14:tracePt t="60110" x="3244850" y="3917950"/>
          <p14:tracePt t="60128" x="3181350" y="3917950"/>
          <p14:tracePt t="60144" x="3155950" y="3917950"/>
          <p14:tracePt t="60160" x="3136900" y="3917950"/>
          <p14:tracePt t="60239" x="3130550" y="3917950"/>
          <p14:tracePt t="61062" x="3124200" y="3917950"/>
          <p14:tracePt t="61070" x="3086100" y="3911600"/>
          <p14:tracePt t="61079" x="3048000" y="3892550"/>
          <p14:tracePt t="61094" x="2978150" y="3860800"/>
          <p14:tracePt t="61111" x="2940050" y="3848100"/>
          <p14:tracePt t="61128" x="2933700" y="3841750"/>
          <p14:tracePt t="61145" x="2933700" y="3835400"/>
          <p14:tracePt t="61161" x="2927350" y="3835400"/>
          <p14:tracePt t="61178" x="2921000" y="3822700"/>
          <p14:tracePt t="61194" x="2914650" y="3816350"/>
          <p14:tracePt t="61630" x="2914650" y="3810000"/>
          <p14:tracePt t="61647" x="2933700" y="3810000"/>
          <p14:tracePt t="61654" x="3003550" y="3810000"/>
          <p14:tracePt t="61662" x="3079750" y="3810000"/>
          <p14:tracePt t="61678" x="3238500" y="3803650"/>
          <p14:tracePt t="61695" x="3359150" y="3803650"/>
          <p14:tracePt t="61712" x="3390900" y="3803650"/>
          <p14:tracePt t="61975" x="3397250" y="3803650"/>
          <p14:tracePt t="61982" x="3429000" y="3803650"/>
          <p14:tracePt t="61995" x="3460750" y="3803650"/>
          <p14:tracePt t="62012" x="3530600" y="3803650"/>
          <p14:tracePt t="62029" x="3581400" y="3803650"/>
          <p14:tracePt t="62046" x="3657600" y="3803650"/>
          <p14:tracePt t="62062" x="3670300" y="3803650"/>
          <p14:tracePt t="62079" x="3676650" y="3797300"/>
          <p14:tracePt t="62142" x="3683000" y="3797300"/>
          <p14:tracePt t="62150" x="3695700" y="3797300"/>
          <p14:tracePt t="62162" x="3708400" y="3797300"/>
          <p14:tracePt t="62179" x="3727450" y="3797300"/>
          <p14:tracePt t="62195" x="3746500" y="3797300"/>
          <p14:tracePt t="62214" x="3752850" y="3797300"/>
          <p14:tracePt t="62231" x="3765550" y="3797300"/>
          <p14:tracePt t="62246" x="3771900" y="3797300"/>
          <p14:tracePt t="62262" x="3778250" y="3797300"/>
          <p14:tracePt t="62279" x="3784600" y="3790950"/>
          <p14:tracePt t="62367" x="3790950" y="3790950"/>
          <p14:tracePt t="62374" x="3803650" y="3790950"/>
          <p14:tracePt t="62382" x="3841750" y="3790950"/>
          <p14:tracePt t="62395" x="3879850" y="3790950"/>
          <p14:tracePt t="62412" x="4019550" y="3790950"/>
          <p14:tracePt t="62429" x="4254500" y="3790950"/>
          <p14:tracePt t="62447" x="4641850" y="3790950"/>
          <p14:tracePt t="62462" x="4749800" y="3790950"/>
          <p14:tracePt t="62479" x="4768850" y="3790950"/>
          <p14:tracePt t="62671" x="4787900" y="3790950"/>
          <p14:tracePt t="62678" x="4826000" y="3790950"/>
          <p14:tracePt t="62686" x="4857750" y="3790950"/>
          <p14:tracePt t="62696" x="4908550" y="3790950"/>
          <p14:tracePt t="62712" x="5010150" y="3790950"/>
          <p14:tracePt t="62729" x="5099050" y="3790950"/>
          <p14:tracePt t="62747" x="5143500" y="3790950"/>
          <p14:tracePt t="62763" x="5162550" y="3790950"/>
          <p14:tracePt t="62870" x="5181600" y="3784600"/>
          <p14:tracePt t="62879" x="5200650" y="3784600"/>
          <p14:tracePt t="62886" x="5226050" y="3784600"/>
          <p14:tracePt t="62896" x="5276850" y="3784600"/>
          <p14:tracePt t="62913" x="5391150" y="3784600"/>
          <p14:tracePt t="62929" x="5499100" y="3784600"/>
          <p14:tracePt t="62947" x="5568950" y="3784600"/>
          <p14:tracePt t="62963" x="5594350" y="3784600"/>
          <p14:tracePt t="63015" x="5600700" y="3784600"/>
          <p14:tracePt t="63022" x="5607050" y="3784600"/>
          <p14:tracePt t="63030" x="5626100" y="3784600"/>
          <p14:tracePt t="63047" x="5664200" y="3784600"/>
          <p14:tracePt t="63063" x="5708650" y="3784600"/>
          <p14:tracePt t="63079" x="5734050" y="3784600"/>
          <p14:tracePt t="63097" x="5765800" y="3784600"/>
          <p14:tracePt t="63113" x="5803900" y="3784600"/>
          <p14:tracePt t="63130" x="5854700" y="3784600"/>
          <p14:tracePt t="63146" x="5899150" y="3784600"/>
          <p14:tracePt t="63164" x="5930900" y="3784600"/>
          <p14:tracePt t="63180" x="5962650" y="3784600"/>
          <p14:tracePt t="63196" x="5975350" y="3784600"/>
          <p14:tracePt t="63213" x="5981700" y="3778250"/>
          <p14:tracePt t="63231" x="6013450" y="3771900"/>
          <p14:tracePt t="63246" x="6045200" y="3771900"/>
          <p14:tracePt t="63263" x="6070600" y="3771900"/>
          <p14:tracePt t="63280" x="6096000" y="3765550"/>
          <p14:tracePt t="63297" x="6108700" y="3759200"/>
          <p14:tracePt t="63313" x="6121400" y="3759200"/>
          <p14:tracePt t="63330" x="6127750" y="3759200"/>
          <p14:tracePt t="63346" x="6153150" y="3759200"/>
          <p14:tracePt t="63364" x="6184900" y="3759200"/>
          <p14:tracePt t="63380" x="6223000" y="3759200"/>
          <p14:tracePt t="63396" x="6254750" y="3759200"/>
          <p14:tracePt t="63413" x="6267450" y="3759200"/>
          <p14:tracePt t="63431" x="6273800" y="3759200"/>
          <p14:tracePt t="63447" x="6286500" y="3759200"/>
          <p14:tracePt t="63464" x="6305550" y="3759200"/>
          <p14:tracePt t="63480" x="6337300" y="3759200"/>
          <p14:tracePt t="63498" x="6369050" y="3759200"/>
          <p14:tracePt t="63513" x="6381750" y="3759200"/>
          <p14:tracePt t="63911" x="6388100" y="3759200"/>
          <p14:tracePt t="63918" x="6432550" y="3759200"/>
          <p14:tracePt t="63930" x="6489700" y="3759200"/>
          <p14:tracePt t="63947" x="6616700" y="3759200"/>
          <p14:tracePt t="63964" x="6743700" y="3759200"/>
          <p14:tracePt t="63981" x="6838950" y="3759200"/>
          <p14:tracePt t="63997" x="6908800" y="3740150"/>
          <p14:tracePt t="64014" x="6940550" y="3733800"/>
          <p14:tracePt t="64015" x="6959600" y="3733800"/>
          <p14:tracePt t="64030" x="7016750" y="3733800"/>
          <p14:tracePt t="64048" x="7105650" y="3733800"/>
          <p14:tracePt t="64064" x="7213600" y="3746500"/>
          <p14:tracePt t="64081" x="7308850" y="3746500"/>
          <p14:tracePt t="64097" x="7353300" y="3746500"/>
          <p14:tracePt t="64115" x="7359650" y="3746500"/>
          <p14:tracePt t="64130" x="7366000" y="3746500"/>
          <p14:tracePt t="64148" x="7397750" y="3746500"/>
          <p14:tracePt t="64164" x="7480300" y="3746500"/>
          <p14:tracePt t="64182" x="7594600" y="3746500"/>
          <p14:tracePt t="64198" x="7689850" y="3746500"/>
          <p14:tracePt t="64199" x="7727950" y="3746500"/>
          <p14:tracePt t="64214" x="7740650" y="3746500"/>
          <p14:tracePt t="64214" x="7759700" y="3746500"/>
          <p14:tracePt t="64231" x="7766050" y="3746500"/>
          <p14:tracePt t="64248" x="7791450" y="3746500"/>
          <p14:tracePt t="64264" x="7835900" y="3746500"/>
          <p14:tracePt t="64280" x="7899400" y="3746500"/>
          <p14:tracePt t="64297" x="7962900" y="3746500"/>
          <p14:tracePt t="64315" x="8007350" y="3746500"/>
          <p14:tracePt t="64331" x="8026400" y="3746500"/>
          <p14:tracePt t="64347" x="8045450" y="3746500"/>
          <p14:tracePt t="64364" x="8077200" y="3746500"/>
          <p14:tracePt t="64391" x="8210550" y="3771900"/>
          <p14:tracePt t="64399" x="8242300" y="3784600"/>
          <p14:tracePt t="64414" x="8286750" y="3790950"/>
          <p14:tracePt t="64431" x="8299450" y="3790950"/>
          <p14:tracePt t="64471" x="8305800" y="3790950"/>
          <p14:tracePt t="64479" x="8324850" y="3790950"/>
          <p14:tracePt t="64487" x="8356600" y="3790950"/>
          <p14:tracePt t="64497" x="8388350" y="3790950"/>
          <p14:tracePt t="64515" x="8470900" y="3790950"/>
          <p14:tracePt t="64531" x="8534400" y="3790950"/>
          <p14:tracePt t="64547" x="8578850" y="3790950"/>
          <p14:tracePt t="64564" x="8597900" y="3790950"/>
          <p14:tracePt t="64582" x="8616950" y="3790950"/>
          <p14:tracePt t="64582" x="8636000" y="3790950"/>
          <p14:tracePt t="64598" x="8661400" y="3790950"/>
          <p14:tracePt t="64614" x="8750300" y="3790950"/>
          <p14:tracePt t="64631" x="8801100" y="3784600"/>
          <p14:tracePt t="64649" x="8807450" y="3784600"/>
          <p14:tracePt t="64695" x="8820150" y="3784600"/>
          <p14:tracePt t="64702" x="8851900" y="3784600"/>
          <p14:tracePt t="64715" x="8902700" y="3784600"/>
          <p14:tracePt t="64731" x="9004300" y="3784600"/>
          <p14:tracePt t="64748" x="9112250" y="3790950"/>
          <p14:tracePt t="64764" x="9175750" y="3790950"/>
          <p14:tracePt t="64782" x="9201150" y="3790950"/>
          <p14:tracePt t="64782" x="9207500" y="3790950"/>
          <p14:tracePt t="64799" x="9213850" y="3790950"/>
          <p14:tracePt t="64815" x="9245600" y="3790950"/>
          <p14:tracePt t="64831" x="9328150" y="3803650"/>
          <p14:tracePt t="64849" x="9436100" y="3822700"/>
          <p14:tracePt t="64864" x="9537700" y="3835400"/>
          <p14:tracePt t="64881" x="9575800" y="3841750"/>
          <p14:tracePt t="64911" x="9582150" y="3841750"/>
          <p14:tracePt t="64927" x="9601200" y="3841750"/>
          <p14:tracePt t="64935" x="9626600" y="3841750"/>
          <p14:tracePt t="64948" x="9671050" y="3841750"/>
          <p14:tracePt t="64965" x="9734550" y="3841750"/>
          <p14:tracePt t="64982" x="9759950" y="3841750"/>
          <p14:tracePt t="65062" x="9766300" y="3841750"/>
          <p14:tracePt t="65071" x="9779000" y="3841750"/>
          <p14:tracePt t="65081" x="9785350" y="3841750"/>
          <p14:tracePt t="65098" x="9810750" y="3841750"/>
          <p14:tracePt t="65115" x="9817100" y="3841750"/>
          <p14:tracePt t="65133" x="9823450" y="3841750"/>
          <p14:tracePt t="65148" x="9836150" y="3841750"/>
          <p14:tracePt t="65165" x="9867900" y="3848100"/>
          <p14:tracePt t="65181" x="9906000" y="3854450"/>
          <p14:tracePt t="65199" x="9956800" y="3854450"/>
          <p14:tracePt t="65215" x="9994900" y="3854450"/>
          <p14:tracePt t="65231" x="10013950" y="3854450"/>
          <p14:tracePt t="65248" x="10039350" y="3854450"/>
          <p14:tracePt t="65266" x="10083800" y="3854450"/>
          <p14:tracePt t="65282" x="10134600" y="3854450"/>
          <p14:tracePt t="65298" x="10191750" y="3854450"/>
          <p14:tracePt t="65315" x="10242550" y="3854450"/>
          <p14:tracePt t="65333" x="10267950" y="3854450"/>
          <p14:tracePt t="65348" x="10274300" y="3854450"/>
          <p14:tracePt t="65367" x="10287000" y="3854450"/>
          <p14:tracePt t="65382" x="10299700" y="3854450"/>
          <p14:tracePt t="65400" x="10388600" y="3848100"/>
          <p14:tracePt t="65415" x="10445750" y="3848100"/>
          <p14:tracePt t="65432" x="10471150" y="3841750"/>
          <p14:tracePt t="65448" x="10490200" y="3835400"/>
          <p14:tracePt t="65466" x="10496550" y="3835400"/>
          <p14:tracePt t="65482" x="10509250" y="3835400"/>
          <p14:tracePt t="65499" x="10515600" y="3835400"/>
          <p14:tracePt t="65515" x="10541000" y="3829050"/>
          <p14:tracePt t="65533" x="10579100" y="3829050"/>
          <p14:tracePt t="65549" x="10604500" y="3829050"/>
          <p14:tracePt t="65591" x="10610850" y="3829050"/>
          <p14:tracePt t="65655" x="10617200" y="3829050"/>
          <p14:tracePt t="65719" x="10623550" y="3829050"/>
          <p14:tracePt t="65727" x="10629900" y="3829050"/>
          <p14:tracePt t="65734" x="10655300" y="3829050"/>
          <p14:tracePt t="65749" x="10661650" y="3829050"/>
          <p14:tracePt t="65766" x="10674350" y="3822700"/>
          <p14:tracePt t="65808" x="10680700" y="3822700"/>
          <p14:tracePt t="65815" x="10687050" y="3822700"/>
          <p14:tracePt t="65831" x="10693400" y="3822700"/>
          <p14:tracePt t="65847" x="10693400" y="3816350"/>
          <p14:tracePt t="67575" x="10687050" y="3816350"/>
          <p14:tracePt t="67583" x="10680700" y="3816350"/>
          <p14:tracePt t="67591" x="10674350" y="3816350"/>
          <p14:tracePt t="67600" x="10661650" y="3816350"/>
          <p14:tracePt t="67617" x="10648950" y="3816350"/>
          <p14:tracePt t="67634" x="10636250" y="3816350"/>
          <p14:tracePt t="67652" x="10623550" y="3816350"/>
          <p14:tracePt t="67667" x="10610850" y="3816350"/>
          <p14:tracePt t="67684" x="10591800" y="3816350"/>
          <p14:tracePt t="67700" x="10560050" y="3816350"/>
          <p14:tracePt t="67718" x="10471150" y="3803650"/>
          <p14:tracePt t="67734" x="10433050" y="3797300"/>
          <p14:tracePt t="67751" x="10318750" y="3797300"/>
          <p14:tracePt t="67767" x="10242550" y="3790950"/>
          <p14:tracePt t="67785" x="10172700" y="3790950"/>
          <p14:tracePt t="67801" x="10071100" y="3790950"/>
          <p14:tracePt t="67817" x="9899650" y="3790950"/>
          <p14:tracePt t="67834" x="9512300" y="3778250"/>
          <p14:tracePt t="67852" x="9080500" y="3746500"/>
          <p14:tracePt t="67867" x="8686800" y="3746500"/>
          <p14:tracePt t="67884" x="8388350" y="3746500"/>
          <p14:tracePt t="67901" x="8070850" y="3752850"/>
          <p14:tracePt t="67918" x="7499350" y="3771900"/>
          <p14:tracePt t="67934" x="7289800" y="3784600"/>
          <p14:tracePt t="67951" x="6540500" y="3803650"/>
          <p14:tracePt t="67967" x="6108700" y="3829050"/>
          <p14:tracePt t="67985" x="5797550" y="3873500"/>
          <p14:tracePt t="68001" x="5480050" y="3930650"/>
          <p14:tracePt t="68017" x="5213350" y="3956050"/>
          <p14:tracePt t="68034" x="4933950" y="3987800"/>
          <p14:tracePt t="68052" x="4673600" y="4032250"/>
          <p14:tracePt t="68067" x="4483100" y="4070350"/>
          <p14:tracePt t="68084" x="4318000" y="4121150"/>
          <p14:tracePt t="68101" x="4210050" y="4146550"/>
          <p14:tracePt t="68119" x="4070350" y="4184650"/>
          <p14:tracePt t="68134" x="4032250" y="4203700"/>
          <p14:tracePt t="68151" x="3949700" y="4229100"/>
          <p14:tracePt t="68168" x="3898900" y="4235450"/>
          <p14:tracePt t="68185" x="3829050" y="4248150"/>
          <p14:tracePt t="68201" x="3727450" y="4260850"/>
          <p14:tracePt t="68218" x="3619500" y="4286250"/>
          <p14:tracePt t="68234" x="3511550" y="4298950"/>
          <p14:tracePt t="68252" x="3422650" y="4318000"/>
          <p14:tracePt t="68268" x="3359150" y="4337050"/>
          <p14:tracePt t="68284" x="3308350" y="4356100"/>
          <p14:tracePt t="68301" x="3244850" y="4362450"/>
          <p14:tracePt t="68319" x="3162300" y="4375150"/>
          <p14:tracePt t="68335" x="3117850" y="4381500"/>
          <p14:tracePt t="68351" x="3073400" y="4387850"/>
          <p14:tracePt t="68368" x="3054350" y="4387850"/>
          <p14:tracePt t="68385" x="3041650" y="4387850"/>
          <p14:tracePt t="68407" x="3035300" y="4387850"/>
          <p14:tracePt t="68418" x="3022600" y="4387850"/>
          <p14:tracePt t="68435" x="2978150" y="4387850"/>
          <p14:tracePt t="68452" x="2914650" y="4387850"/>
          <p14:tracePt t="68468" x="2882900" y="4387850"/>
          <p14:tracePt t="68484" x="2863850" y="4387850"/>
          <p14:tracePt t="69704" x="2851150" y="4387850"/>
          <p14:tracePt t="69711" x="2844800" y="4381500"/>
          <p14:tracePt t="69719" x="2838450" y="4381500"/>
          <p14:tracePt t="69736" x="2832100" y="4381500"/>
          <p14:tracePt t="69967" x="2863850" y="4381500"/>
          <p14:tracePt t="69975" x="2914650" y="4381500"/>
          <p14:tracePt t="69986" x="2990850" y="4381500"/>
          <p14:tracePt t="70003" x="3143250" y="4381500"/>
          <p14:tracePt t="70019" x="3289300" y="4381500"/>
          <p14:tracePt t="70037" x="3365500" y="4381500"/>
          <p14:tracePt t="70053" x="3371850" y="4375150"/>
          <p14:tracePt t="70255" x="3378200" y="4375150"/>
          <p14:tracePt t="70263" x="3397250" y="4375150"/>
          <p14:tracePt t="70271" x="3435350" y="4375150"/>
          <p14:tracePt t="70286" x="3473450" y="4375150"/>
          <p14:tracePt t="70304" x="3581400" y="4375150"/>
          <p14:tracePt t="70320" x="3600450" y="4375150"/>
          <p14:tracePt t="70337" x="3606800" y="4375150"/>
          <p14:tracePt t="70392" x="3613150" y="4375150"/>
          <p14:tracePt t="70399" x="3619500" y="4375150"/>
          <p14:tracePt t="70407" x="3638550" y="4375150"/>
          <p14:tracePt t="70420" x="3651250" y="4375150"/>
          <p14:tracePt t="70436" x="3676650" y="4375150"/>
          <p14:tracePt t="70453" x="3708400" y="4375150"/>
          <p14:tracePt t="70471" x="3784600" y="4375150"/>
          <p14:tracePt t="70486" x="3816350" y="4375150"/>
          <p14:tracePt t="70503" x="3905250" y="4375150"/>
          <p14:tracePt t="70520" x="3975100" y="4375150"/>
          <p14:tracePt t="70537" x="4044950" y="4375150"/>
          <p14:tracePt t="70553" x="4108450" y="4375150"/>
          <p14:tracePt t="70570" x="4184650" y="4375150"/>
          <p14:tracePt t="70587" x="4260850" y="4375150"/>
          <p14:tracePt t="70604" x="4337050" y="4375150"/>
          <p14:tracePt t="70620" x="4413250" y="4381500"/>
          <p14:tracePt t="70637" x="4483100" y="4381500"/>
          <p14:tracePt t="70653" x="4533900" y="4387850"/>
          <p14:tracePt t="70671" x="4603750" y="4387850"/>
          <p14:tracePt t="70687" x="4622800" y="4387850"/>
          <p14:tracePt t="70703" x="4699000" y="4387850"/>
          <p14:tracePt t="70720" x="4756150" y="4387850"/>
          <p14:tracePt t="70738" x="4806950" y="4387850"/>
          <p14:tracePt t="70753" x="4845050" y="4387850"/>
          <p14:tracePt t="70770" x="4883150" y="4387850"/>
          <p14:tracePt t="70787" x="4914900" y="4387850"/>
          <p14:tracePt t="70804" x="4959350" y="4387850"/>
          <p14:tracePt t="70820" x="5003800" y="4387850"/>
          <p14:tracePt t="70837" x="5041900" y="4387850"/>
          <p14:tracePt t="70854" x="5073650" y="4387850"/>
          <p14:tracePt t="70871" x="5111750" y="4387850"/>
          <p14:tracePt t="70887" x="5156200" y="4387850"/>
          <p14:tracePt t="70903" x="5213350" y="4387850"/>
          <p14:tracePt t="70920" x="5283200" y="4406900"/>
          <p14:tracePt t="70938" x="5346700" y="4406900"/>
          <p14:tracePt t="70954" x="5391150" y="4406900"/>
          <p14:tracePt t="70970" x="5416550" y="4406900"/>
          <p14:tracePt t="70987" x="5441950" y="4406900"/>
          <p14:tracePt t="71005" x="5467350" y="4406900"/>
          <p14:tracePt t="71020" x="5530850" y="4419600"/>
          <p14:tracePt t="71037" x="5607050" y="4432300"/>
          <p14:tracePt t="71054" x="5670550" y="4445000"/>
          <p14:tracePt t="71071" x="5740400" y="4451350"/>
          <p14:tracePt t="71087" x="5759450" y="4451350"/>
          <p14:tracePt t="71104" x="5784850" y="4438650"/>
          <p14:tracePt t="71120" x="5803900" y="4438650"/>
          <p14:tracePt t="71138" x="5835650" y="4438650"/>
          <p14:tracePt t="71154" x="5918200" y="4438650"/>
          <p14:tracePt t="71170" x="6013450" y="4438650"/>
          <p14:tracePt t="71187" x="6102350" y="4438650"/>
          <p14:tracePt t="71205" x="6172200" y="4432300"/>
          <p14:tracePt t="71221" x="6229350" y="4419600"/>
          <p14:tracePt t="71237" x="6299200" y="4413250"/>
          <p14:tracePt t="71254" x="6381750" y="4400550"/>
          <p14:tracePt t="71272" x="6540500" y="4387850"/>
          <p14:tracePt t="71287" x="6648450" y="4387850"/>
          <p14:tracePt t="71304" x="6724650" y="4381500"/>
          <p14:tracePt t="71321" x="6781800" y="4375150"/>
          <p14:tracePt t="71338" x="6838950" y="4375150"/>
          <p14:tracePt t="71354" x="6896100" y="4375150"/>
          <p14:tracePt t="71370" x="6959600" y="4375150"/>
          <p14:tracePt t="71387" x="7004050" y="4375150"/>
          <p14:tracePt t="71405" x="7016750" y="4375150"/>
          <p14:tracePt t="71720" x="7029450" y="4368800"/>
          <p14:tracePt t="71728" x="7042150" y="4368800"/>
          <p14:tracePt t="71738" x="7048500" y="4368800"/>
          <p14:tracePt t="71754" x="7073900" y="4362450"/>
          <p14:tracePt t="71771" x="7086600" y="4356100"/>
          <p14:tracePt t="71789" x="7105650" y="4349750"/>
          <p14:tracePt t="71804" x="7112000" y="4349750"/>
          <p14:tracePt t="71976" x="7118350" y="4349750"/>
          <p14:tracePt t="71984" x="7137400" y="4349750"/>
          <p14:tracePt t="71991" x="7162800" y="4349750"/>
          <p14:tracePt t="72004" x="7194550" y="4349750"/>
          <p14:tracePt t="72021" x="7264400" y="4349750"/>
          <p14:tracePt t="72038" x="7334250" y="4349750"/>
          <p14:tracePt t="72056" x="7423150" y="4349750"/>
          <p14:tracePt t="72071" x="7493000" y="4349750"/>
          <p14:tracePt t="72088" x="7524750" y="4343400"/>
          <p14:tracePt t="72105" x="7569200" y="4343400"/>
          <p14:tracePt t="72122" x="7620000" y="4330700"/>
          <p14:tracePt t="72138" x="7677150" y="4324350"/>
          <p14:tracePt t="72155" x="7734300" y="4324350"/>
          <p14:tracePt t="72172" x="7778750" y="4324350"/>
          <p14:tracePt t="72189" x="7816850" y="4324350"/>
          <p14:tracePt t="72205" x="7848600" y="4324350"/>
          <p14:tracePt t="72221" x="7886700" y="4324350"/>
          <p14:tracePt t="72238" x="7943850" y="4324350"/>
          <p14:tracePt t="72256" x="8032750" y="4324350"/>
          <p14:tracePt t="72271" x="8102600" y="4324350"/>
          <p14:tracePt t="72288" x="8153400" y="4324350"/>
          <p14:tracePt t="72305" x="8191500" y="4324350"/>
          <p14:tracePt t="72323" x="8255000" y="4324350"/>
          <p14:tracePt t="72338" x="8337550" y="4337050"/>
          <p14:tracePt t="72355" x="8432800" y="4356100"/>
          <p14:tracePt t="72371" x="8528050" y="4362450"/>
          <p14:tracePt t="72389" x="8616950" y="4381500"/>
          <p14:tracePt t="72405" x="8667750" y="4381500"/>
          <p14:tracePt t="72422" x="8712200" y="4387850"/>
          <p14:tracePt t="72439" x="8756650" y="4387850"/>
          <p14:tracePt t="72439" x="8782050" y="4387850"/>
          <p14:tracePt t="72456" x="8858250" y="4387850"/>
          <p14:tracePt t="72472" x="8966200" y="4387850"/>
          <p14:tracePt t="72488" x="9055100" y="4387850"/>
          <p14:tracePt t="72505" x="9118600" y="4387850"/>
          <p14:tracePt t="72523" x="9163050" y="4387850"/>
          <p14:tracePt t="72538" x="9182100" y="4387850"/>
          <p14:tracePt t="72555" x="9220200" y="4387850"/>
          <p14:tracePt t="72572" x="9277350" y="4387850"/>
          <p14:tracePt t="72589" x="9334500" y="4387850"/>
          <p14:tracePt t="72606" x="9378950" y="4387850"/>
          <p14:tracePt t="72622" x="9391650" y="4387850"/>
          <p14:tracePt t="72688" x="9398000" y="4387850"/>
          <p14:tracePt t="72728" x="9404350" y="4387850"/>
          <p14:tracePt t="72784" x="9410700" y="4387850"/>
          <p14:tracePt t="72792" x="9417050" y="4387850"/>
          <p14:tracePt t="72800" x="9442450" y="4387850"/>
          <p14:tracePt t="72807" x="9461500" y="4387850"/>
          <p14:tracePt t="72822" x="9486900" y="4400550"/>
          <p14:tracePt t="72839" x="9525000" y="4400550"/>
          <p14:tracePt t="72840" x="9531350" y="4400550"/>
          <p14:tracePt t="72856" x="9544050" y="4400550"/>
          <p14:tracePt t="72872" x="9575800" y="4400550"/>
          <p14:tracePt t="72889" x="9626600" y="4400550"/>
          <p14:tracePt t="72905" x="9715500" y="4400550"/>
          <p14:tracePt t="72923" x="9810750" y="4400550"/>
          <p14:tracePt t="72939" x="9893300" y="4400550"/>
          <p14:tracePt t="72955" x="9963150" y="4400550"/>
          <p14:tracePt t="72972" x="9994900" y="4400550"/>
          <p14:tracePt t="72990" x="10013950" y="4400550"/>
          <p14:tracePt t="73006" x="10033000" y="4400550"/>
          <p14:tracePt t="73022" x="10058400" y="4400550"/>
          <p14:tracePt t="73039" x="10096500" y="4394200"/>
          <p14:tracePt t="73057" x="10102850" y="4394200"/>
          <p14:tracePt t="73072" x="10109200" y="4394200"/>
          <p14:tracePt t="73256" x="10090150" y="4394200"/>
          <p14:tracePt t="73263" x="10058400" y="4394200"/>
          <p14:tracePt t="73272" x="10007600" y="4406900"/>
          <p14:tracePt t="73289" x="9899650" y="4413250"/>
          <p14:tracePt t="73306" x="9810750" y="4438650"/>
          <p14:tracePt t="73322" x="9715500" y="4445000"/>
          <p14:tracePt t="73340" x="9626600" y="4457700"/>
          <p14:tracePt t="73356" x="9423400" y="4470400"/>
          <p14:tracePt t="73373" x="9042400" y="4470400"/>
          <p14:tracePt t="73390" x="8477250" y="4470400"/>
          <p14:tracePt t="73407" x="7848600" y="4552950"/>
          <p14:tracePt t="73423" x="7715250" y="4584700"/>
          <p14:tracePt t="73439" x="7251700" y="4692650"/>
          <p14:tracePt t="73456" x="6858000" y="4743450"/>
          <p14:tracePt t="73474" x="6356350" y="4775200"/>
          <p14:tracePt t="73489" x="5683250" y="4775200"/>
          <p14:tracePt t="73506" x="5010150" y="4775200"/>
          <p14:tracePt t="73523" x="4438650" y="4826000"/>
          <p14:tracePt t="73540" x="3962400" y="4870450"/>
          <p14:tracePt t="73556" x="3689350" y="4914900"/>
          <p14:tracePt t="73573" x="3517900" y="4940300"/>
          <p14:tracePt t="73589" x="3403600" y="4946650"/>
          <p14:tracePt t="73607" x="3206750" y="4946650"/>
          <p14:tracePt t="73623" x="3130550" y="4946650"/>
          <p14:tracePt t="73640" x="2959100" y="4965700"/>
          <p14:tracePt t="73656" x="2882900" y="4972050"/>
          <p14:tracePt t="73674" x="2838450" y="4972050"/>
          <p14:tracePt t="73690" x="2774950" y="4972050"/>
          <p14:tracePt t="73706" x="2641600" y="4972050"/>
          <p14:tracePt t="73723" x="2495550" y="4959350"/>
          <p14:tracePt t="73741" x="2355850" y="4959350"/>
          <p14:tracePt t="73756" x="2279650" y="4959350"/>
          <p14:tracePt t="73773" x="2235200" y="4959350"/>
          <p14:tracePt t="73790" x="2209800" y="4959350"/>
          <p14:tracePt t="73960" x="2228850" y="4959350"/>
          <p14:tracePt t="73967" x="2286000" y="4959350"/>
          <p14:tracePt t="73975" x="2355850" y="4959350"/>
          <p14:tracePt t="73990" x="2451100" y="4959350"/>
          <p14:tracePt t="74006" x="2667000" y="4959350"/>
          <p14:tracePt t="74008" x="2781300" y="4959350"/>
          <p14:tracePt t="74023" x="2876550" y="4959350"/>
          <p14:tracePt t="74041" x="3111500" y="4959350"/>
          <p14:tracePt t="74057" x="3213100" y="4959350"/>
          <p14:tracePt t="74074" x="3333750" y="4959350"/>
          <p14:tracePt t="74090" x="3473450" y="4959350"/>
          <p14:tracePt t="74108" x="3625850" y="4959350"/>
          <p14:tracePt t="74123" x="3803650" y="4959350"/>
          <p14:tracePt t="74140" x="3905250" y="4959350"/>
          <p14:tracePt t="74157" x="3962400" y="4959350"/>
          <p14:tracePt t="74174" x="4032250" y="4959350"/>
          <p14:tracePt t="74190" x="4114800" y="4959350"/>
          <p14:tracePt t="74207" x="4254500" y="4959350"/>
          <p14:tracePt t="74223" x="4495800" y="4959350"/>
          <p14:tracePt t="74241" x="4641850" y="4959350"/>
          <p14:tracePt t="74257" x="4718050" y="4959350"/>
          <p14:tracePt t="74273" x="4743450" y="4959350"/>
          <p14:tracePt t="74290" x="4749800" y="4959350"/>
          <p14:tracePt t="74308" x="4756150" y="4959350"/>
          <p14:tracePt t="74324" x="4794250" y="4959350"/>
          <p14:tracePt t="74340" x="4845050" y="4959350"/>
          <p14:tracePt t="74357" x="4883150" y="4959350"/>
          <p14:tracePt t="74375" x="4895850" y="4959350"/>
          <p14:tracePt t="74720" x="4889500" y="4921250"/>
          <p14:tracePt t="74728" x="4851400" y="4883150"/>
          <p14:tracePt t="74740" x="4800600" y="4851400"/>
          <p14:tracePt t="74757" x="4654550" y="4737100"/>
          <p14:tracePt t="74774" x="4565650" y="4673600"/>
          <p14:tracePt t="74792" x="4489450" y="4610100"/>
          <p14:tracePt t="74807" x="4451350" y="4578350"/>
          <p14:tracePt t="74824" x="4394200" y="4540250"/>
          <p14:tracePt t="74841" x="4298950" y="4502150"/>
          <p14:tracePt t="74858" x="4127500" y="4451350"/>
          <p14:tracePt t="74874" x="3943350" y="4394200"/>
          <p14:tracePt t="74891" x="3841750" y="4387850"/>
          <p14:tracePt t="74907" x="3822700" y="4375150"/>
          <p14:tracePt t="74925" x="3816350" y="4375150"/>
          <p14:tracePt t="75352" x="3848100" y="4375150"/>
          <p14:tracePt t="75360" x="3879850" y="4381500"/>
          <p14:tracePt t="75368" x="3917950" y="4381500"/>
          <p14:tracePt t="75376" x="3962400" y="4381500"/>
          <p14:tracePt t="75391" x="3994150" y="4381500"/>
          <p14:tracePt t="75408" x="4064000" y="4381500"/>
          <p14:tracePt t="75425" x="4102100" y="4381500"/>
          <p14:tracePt t="75441" x="4159250" y="4381500"/>
          <p14:tracePt t="75458" x="4241800" y="4381500"/>
          <p14:tracePt t="75474" x="4387850" y="4381500"/>
          <p14:tracePt t="75492" x="4559300" y="4381500"/>
          <p14:tracePt t="75508" x="4737100" y="4381500"/>
          <p14:tracePt t="75524" x="4889500" y="4381500"/>
          <p14:tracePt t="75541" x="4997450" y="4381500"/>
          <p14:tracePt t="75559" x="5054600" y="4381500"/>
          <p14:tracePt t="75575" x="5086350" y="4381500"/>
          <p14:tracePt t="75591" x="5124450" y="4375150"/>
          <p14:tracePt t="75592" x="5143500" y="4375150"/>
          <p14:tracePt t="75608" x="5162550" y="4375150"/>
          <p14:tracePt t="75626" x="5200650" y="4375150"/>
          <p14:tracePt t="75641" x="5219700" y="4375150"/>
          <p14:tracePt t="76032" x="5232400" y="4368800"/>
          <p14:tracePt t="76048" x="5238750" y="4368800"/>
          <p14:tracePt t="76056" x="5245100" y="4368800"/>
          <p14:tracePt t="76064" x="5251450" y="4368800"/>
          <p14:tracePt t="76075" x="5257800" y="4362450"/>
          <p14:tracePt t="76092" x="5264150" y="4362450"/>
          <p14:tracePt t="76109" x="5270500" y="4362450"/>
          <p14:tracePt t="76125" x="5276850" y="4362450"/>
          <p14:tracePt t="76144" x="5283200" y="4362450"/>
          <p14:tracePt t="76176" x="5295900" y="4362450"/>
          <p14:tracePt t="76184" x="5302250" y="4362450"/>
          <p14:tracePt t="76192" x="5314950" y="4362450"/>
          <p14:tracePt t="76208" x="5359400" y="4362450"/>
          <p14:tracePt t="76225" x="5480050" y="4362450"/>
          <p14:tracePt t="76242" x="5791200" y="4362450"/>
          <p14:tracePt t="76260" x="6311900" y="4362450"/>
          <p14:tracePt t="76275" x="6985000" y="4362450"/>
          <p14:tracePt t="76292" x="7607300" y="4362450"/>
          <p14:tracePt t="76309" x="8140700" y="4362450"/>
          <p14:tracePt t="76326" x="8521700" y="4400550"/>
          <p14:tracePt t="76342" x="8763000" y="4438650"/>
          <p14:tracePt t="76359" x="8896350" y="4464050"/>
          <p14:tracePt t="76360" x="8947150" y="4470400"/>
          <p14:tracePt t="76375" x="8972550" y="4470400"/>
          <p14:tracePt t="76393" x="9004300" y="4470400"/>
          <p14:tracePt t="76409" x="9023350" y="4470400"/>
          <p14:tracePt t="76425" x="9067800" y="4470400"/>
          <p14:tracePt t="76442" x="9112250" y="4464050"/>
          <p14:tracePt t="76460" x="9169400" y="4457700"/>
          <p14:tracePt t="76475" x="9213850" y="4445000"/>
          <p14:tracePt t="76492" x="9245600" y="4445000"/>
          <p14:tracePt t="76509" x="9264650" y="4438650"/>
          <p14:tracePt t="76527" x="9296400" y="4438650"/>
          <p14:tracePt t="76542" x="9353550" y="4438650"/>
          <p14:tracePt t="76559" x="9417050" y="4425950"/>
          <p14:tracePt t="76560" x="9436100" y="4419600"/>
          <p14:tracePt t="76576" x="9448800" y="4413250"/>
          <p14:tracePt t="76616" x="9448800" y="4406900"/>
          <p14:tracePt t="76721" x="9448800" y="4400550"/>
          <p14:tracePt t="76744" x="9448800" y="4394200"/>
          <p14:tracePt t="76800" x="9442450" y="4394200"/>
          <p14:tracePt t="77033" x="9442450" y="4387850"/>
          <p14:tracePt t="77040" x="9474200" y="4387850"/>
          <p14:tracePt t="77048" x="9531350" y="4381500"/>
          <p14:tracePt t="77059" x="9588500" y="4381500"/>
          <p14:tracePt t="77076" x="9690100" y="4362450"/>
          <p14:tracePt t="77093" x="9810750" y="4356100"/>
          <p14:tracePt t="77110" x="9950450" y="4349750"/>
          <p14:tracePt t="77126" x="10083800" y="4349750"/>
          <p14:tracePt t="77143" x="10204450" y="4349750"/>
          <p14:tracePt t="77160" x="10344150" y="4330700"/>
          <p14:tracePt t="77177" x="10414000" y="4311650"/>
          <p14:tracePt t="77193" x="10483850" y="4311650"/>
          <p14:tracePt t="77209" x="10534650" y="4305300"/>
          <p14:tracePt t="77226" x="10541000" y="4298950"/>
          <p14:tracePt t="78913" x="10490200" y="4298950"/>
          <p14:tracePt t="78920" x="10420350" y="4298950"/>
          <p14:tracePt t="78928" x="10337800" y="4298950"/>
          <p14:tracePt t="78944" x="10191750" y="4298950"/>
          <p14:tracePt t="78961" x="10090150" y="4298950"/>
          <p14:tracePt t="78978" x="9988550" y="4298950"/>
          <p14:tracePt t="78995" x="9899650" y="4298950"/>
          <p14:tracePt t="79011" x="9823450" y="4318000"/>
          <p14:tracePt t="79028" x="9766300" y="4318000"/>
          <p14:tracePt t="79044" x="9696450" y="4337050"/>
          <p14:tracePt t="79062" x="9588500" y="4343400"/>
          <p14:tracePt t="79078" x="9448800" y="4349750"/>
          <p14:tracePt t="79095" x="9309100" y="4362450"/>
          <p14:tracePt t="79111" x="9175750" y="4381500"/>
          <p14:tracePt t="79129" x="8991600" y="4413250"/>
          <p14:tracePt t="79145" x="8858250" y="4419600"/>
          <p14:tracePt t="79161" x="8743950" y="4419600"/>
          <p14:tracePt t="79178" x="8648700" y="4432300"/>
          <p14:tracePt t="79196" x="8566150" y="4451350"/>
          <p14:tracePt t="79211" x="8496300" y="4457700"/>
          <p14:tracePt t="79228" x="8420100" y="4476750"/>
          <p14:tracePt t="79245" x="8356600" y="4483100"/>
          <p14:tracePt t="79263" x="8261350" y="4489450"/>
          <p14:tracePt t="79278" x="8172450" y="4521200"/>
          <p14:tracePt t="79295" x="8077200" y="4540250"/>
          <p14:tracePt t="79311" x="8007350" y="4565650"/>
          <p14:tracePt t="79329" x="7937500" y="4610100"/>
          <p14:tracePt t="79345" x="7893050" y="4622800"/>
          <p14:tracePt t="79361" x="7823200" y="4641850"/>
          <p14:tracePt t="79378" x="7727950" y="4648200"/>
          <p14:tracePt t="79396" x="7613650" y="4667250"/>
          <p14:tracePt t="79411" x="7543800" y="4686300"/>
          <p14:tracePt t="79428" x="7499350" y="4686300"/>
          <p14:tracePt t="79445" x="7473950" y="4686300"/>
          <p14:tracePt t="79463" x="7448550" y="4686300"/>
          <p14:tracePt t="79478" x="7404100" y="4686300"/>
          <p14:tracePt t="79495" x="7321550" y="4686300"/>
          <p14:tracePt t="79512" x="7239000" y="4686300"/>
          <p14:tracePt t="79512" x="7219950" y="4686300"/>
          <p14:tracePt t="79529" x="7194550" y="4692650"/>
          <p14:tracePt t="79545" x="7188200" y="4692650"/>
          <p14:tracePt t="79569" x="7181850" y="4692650"/>
          <p14:tracePt t="79578" x="7175500" y="4692650"/>
          <p14:tracePt t="79596" x="7143750" y="4692650"/>
          <p14:tracePt t="79612" x="7073900" y="4692650"/>
          <p14:tracePt t="79628" x="7042150" y="4692650"/>
          <p14:tracePt t="79645" x="7010400" y="4692650"/>
          <p14:tracePt t="79663" x="7004050" y="4692650"/>
          <p14:tracePt t="79679" x="6997700" y="4692650"/>
          <p14:tracePt t="79695" x="6978650" y="4692650"/>
          <p14:tracePt t="79712" x="6883400" y="4692650"/>
          <p14:tracePt t="79729" x="6781800" y="4692650"/>
          <p14:tracePt t="79745" x="6743700" y="4692650"/>
          <p14:tracePt t="80584" x="6737350" y="4692650"/>
          <p14:tracePt t="80592" x="6731000" y="4692650"/>
          <p14:tracePt t="80600" x="6718300" y="4692650"/>
          <p14:tracePt t="80613" x="6705600" y="4692650"/>
          <p14:tracePt t="80629" x="6686550" y="4692650"/>
          <p14:tracePt t="80646" x="6680200" y="4692650"/>
          <p14:tracePt t="81361" x="6667500" y="4692650"/>
          <p14:tracePt t="81368" x="6654800" y="4692650"/>
          <p14:tracePt t="81380" x="6629400" y="4692650"/>
          <p14:tracePt t="81397" x="6591300" y="4692650"/>
          <p14:tracePt t="81413" x="6565900" y="4692650"/>
          <p14:tracePt t="81431" x="6546850" y="4692650"/>
          <p14:tracePt t="81447" x="6527800" y="4692650"/>
          <p14:tracePt t="81463" x="6515100" y="4686300"/>
          <p14:tracePt t="81488" x="6508750" y="4686300"/>
          <p14:tracePt t="81529" x="6502400" y="4686300"/>
          <p14:tracePt t="81545" x="6496050" y="4686300"/>
          <p14:tracePt t="81553" x="6489700" y="4686300"/>
          <p14:tracePt t="81564" x="6483350" y="4686300"/>
          <p14:tracePt t="81580" x="6470650" y="4686300"/>
          <p14:tracePt t="81597" x="6470650" y="4679950"/>
          <p14:tracePt t="81614" x="6464300" y="4679950"/>
          <p14:tracePt t="81631" x="6457950" y="4679950"/>
          <p14:tracePt t="81647" x="6445250" y="4673600"/>
          <p14:tracePt t="81664" x="6438900" y="4673600"/>
          <p14:tracePt t="81680" x="6432550" y="4673600"/>
          <p14:tracePt t="81881" x="6426200" y="4673600"/>
          <p14:tracePt t="81897" x="6419850" y="4673600"/>
          <p14:tracePt t="81913" x="6413500" y="4673600"/>
          <p14:tracePt t="81920" x="6407150" y="4673600"/>
          <p14:tracePt t="81931" x="6400800" y="4673600"/>
          <p14:tracePt t="81969" x="6394450" y="4673600"/>
          <p14:tracePt t="81985" x="6388100" y="4673600"/>
          <p14:tracePt t="81993" x="6375400" y="4673600"/>
          <p14:tracePt t="82001" x="6369050" y="4673600"/>
          <p14:tracePt t="82014" x="6356350" y="4673600"/>
          <p14:tracePt t="82031" x="6337300" y="4673600"/>
          <p14:tracePt t="82048" x="6318250" y="4673600"/>
          <p14:tracePt t="82064" x="6305550" y="4673600"/>
          <p14:tracePt t="82081" x="6280150" y="4673600"/>
          <p14:tracePt t="82097" x="6235700" y="4673600"/>
          <p14:tracePt t="82115" x="6165850" y="4673600"/>
          <p14:tracePt t="82131" x="6115050" y="4686300"/>
          <p14:tracePt t="82147" x="6064250" y="4692650"/>
          <p14:tracePt t="82164" x="6026150" y="4699000"/>
          <p14:tracePt t="82182" x="5988050" y="4705350"/>
          <p14:tracePt t="82197" x="5937250" y="4724400"/>
          <p14:tracePt t="82214" x="5848350" y="4749800"/>
          <p14:tracePt t="82231" x="5753100" y="4775200"/>
          <p14:tracePt t="82249" x="5638800" y="4800600"/>
          <p14:tracePt t="82264" x="5575300" y="4819650"/>
          <p14:tracePt t="82281" x="5518150" y="4832350"/>
          <p14:tracePt t="82298" x="5473700" y="4851400"/>
          <p14:tracePt t="82315" x="5416550" y="4857750"/>
          <p14:tracePt t="82331" x="5353050" y="4876800"/>
          <p14:tracePt t="82348" x="5295900" y="4902200"/>
          <p14:tracePt t="82365" x="5232400" y="4921250"/>
          <p14:tracePt t="82382" x="5194300" y="4933950"/>
          <p14:tracePt t="82398" x="5149850" y="4946650"/>
          <p14:tracePt t="82414" x="5092700" y="4965700"/>
          <p14:tracePt t="82431" x="5035550" y="4978400"/>
          <p14:tracePt t="82449" x="4959350" y="4997450"/>
          <p14:tracePt t="82464" x="4914900" y="5022850"/>
          <p14:tracePt t="82481" x="4876800" y="5041900"/>
          <p14:tracePt t="82498" x="4819650" y="5073650"/>
          <p14:tracePt t="82515" x="4775200" y="5099050"/>
          <p14:tracePt t="82531" x="4718050" y="5124450"/>
          <p14:tracePt t="82548" x="4654550" y="5149850"/>
          <p14:tracePt t="82564" x="4622800" y="5162550"/>
          <p14:tracePt t="82582" x="4572000" y="5187950"/>
          <p14:tracePt t="82598" x="4540250" y="5207000"/>
          <p14:tracePt t="82615" x="4502150" y="5219700"/>
          <p14:tracePt t="82632" x="4470400" y="5232400"/>
          <p14:tracePt t="82633" x="4451350" y="5232400"/>
          <p14:tracePt t="82649" x="4406900" y="5251450"/>
          <p14:tracePt t="82665" x="4362450" y="5257800"/>
          <p14:tracePt t="82682" x="4324350" y="5270500"/>
          <p14:tracePt t="82698" x="4298950" y="5283200"/>
          <p14:tracePt t="82716" x="4279900" y="5289550"/>
          <p14:tracePt t="82732" x="4248150" y="5302250"/>
          <p14:tracePt t="82750" x="4210050" y="5314950"/>
          <p14:tracePt t="82765" x="4159250" y="5321300"/>
          <p14:tracePt t="82783" x="4095750" y="5340350"/>
          <p14:tracePt t="82798" x="4019550" y="5353050"/>
          <p14:tracePt t="82815" x="3949700" y="5372100"/>
          <p14:tracePt t="82831" x="3898900" y="5378450"/>
          <p14:tracePt t="82849" x="3816350" y="5391150"/>
          <p14:tracePt t="82865" x="3752850" y="5397500"/>
          <p14:tracePt t="82882" x="3683000" y="5397500"/>
          <p14:tracePt t="82898" x="3619500" y="5397500"/>
          <p14:tracePt t="82916" x="3556000" y="5397500"/>
          <p14:tracePt t="82932" x="3517900" y="5403850"/>
          <p14:tracePt t="82948" x="3486150" y="5403850"/>
          <p14:tracePt t="82965" x="3454400" y="5410200"/>
          <p14:tracePt t="82983" x="3409950" y="5416550"/>
          <p14:tracePt t="82998" x="3352800" y="5416550"/>
          <p14:tracePt t="83015" x="3282950" y="5416550"/>
          <p14:tracePt t="83032" x="3232150" y="5422900"/>
          <p14:tracePt t="83033" x="3213100" y="5422900"/>
          <p14:tracePt t="83049" x="3181350" y="5422900"/>
          <p14:tracePt t="83065" x="3155950" y="5422900"/>
          <p14:tracePt t="83082" x="3124200" y="5422900"/>
          <p14:tracePt t="83098" x="3092450" y="5422900"/>
          <p14:tracePt t="83117" x="3054350" y="5422900"/>
          <p14:tracePt t="83132" x="3035300" y="5422900"/>
          <p14:tracePt t="83148" x="3022600" y="5422900"/>
          <p14:tracePt t="83169" x="3016250" y="5422900"/>
          <p14:tracePt t="83183" x="3009900" y="5422900"/>
          <p14:tracePt t="83199" x="2990850" y="5422900"/>
          <p14:tracePt t="83215" x="2971800" y="5422900"/>
          <p14:tracePt t="83232" x="2940050" y="5422900"/>
          <p14:tracePt t="83585" x="2933700" y="5422900"/>
          <p14:tracePt t="83593" x="2927350" y="5422900"/>
          <p14:tracePt t="83609" x="2921000" y="5422900"/>
          <p14:tracePt t="83617" x="2914650" y="5422900"/>
          <p14:tracePt t="83632" x="2908300" y="5422900"/>
          <p14:tracePt t="83649" x="2889250" y="5422900"/>
          <p14:tracePt t="83667" x="2870200" y="5422900"/>
          <p14:tracePt t="83682" x="2851150" y="5422900"/>
          <p14:tracePt t="83699" x="2844800" y="5422900"/>
          <p14:tracePt t="83716" x="2838450" y="5422900"/>
          <p14:tracePt t="83809" x="2832100" y="5422900"/>
          <p14:tracePt t="83825" x="2819400" y="5422900"/>
          <p14:tracePt t="83833" x="2794000" y="5422900"/>
          <p14:tracePt t="83841" x="2781300" y="5422900"/>
          <p14:tracePt t="83849" x="2762250" y="5416550"/>
          <p14:tracePt t="83866" x="2736850" y="5416550"/>
          <p14:tracePt t="83884" x="2724150" y="5416550"/>
          <p14:tracePt t="84497" x="2730500" y="5416550"/>
          <p14:tracePt t="84513" x="2736850" y="5416550"/>
          <p14:tracePt t="84521" x="2743200" y="5416550"/>
          <p14:tracePt t="84533" x="2749550" y="5416550"/>
          <p14:tracePt t="84550" x="2768600" y="5416550"/>
          <p14:tracePt t="84567" x="2794000" y="5416550"/>
          <p14:tracePt t="84583" x="2813050" y="5416550"/>
          <p14:tracePt t="84600" x="2825750" y="5416550"/>
          <p14:tracePt t="84617" x="2863850" y="5416550"/>
          <p14:tracePt t="84634" x="2927350" y="5422900"/>
          <p14:tracePt t="84650" x="2965450" y="5429250"/>
          <p14:tracePt t="84666" x="2997200" y="5429250"/>
          <p14:tracePt t="84683" x="3022600" y="5429250"/>
          <p14:tracePt t="84701" x="3028950" y="5429250"/>
          <p14:tracePt t="84717" x="3035300" y="5429250"/>
          <p14:tracePt t="84733" x="3067050" y="5429250"/>
          <p14:tracePt t="84750" x="3105150" y="5429250"/>
          <p14:tracePt t="84768" x="3136900" y="5429250"/>
          <p14:tracePt t="84784" x="3162300" y="5429250"/>
          <p14:tracePt t="84785" x="3168650" y="5429250"/>
          <p14:tracePt t="84818" x="3175000" y="5429250"/>
          <p14:tracePt t="84834" x="3181350" y="5429250"/>
          <p14:tracePt t="84841" x="3194050" y="5429250"/>
          <p14:tracePt t="84850" x="3219450" y="5429250"/>
          <p14:tracePt t="84867" x="3295650" y="5429250"/>
          <p14:tracePt t="84883" x="3378200" y="5429250"/>
          <p14:tracePt t="84900" x="3435350" y="5435600"/>
          <p14:tracePt t="84918" x="3448050" y="5441950"/>
          <p14:tracePt t="84937" x="3454400" y="5441950"/>
          <p14:tracePt t="84950" x="3460750" y="5441950"/>
          <p14:tracePt t="84967" x="3505200" y="5435600"/>
          <p14:tracePt t="84984" x="3683000" y="5429250"/>
          <p14:tracePt t="85001" x="3810000" y="5429250"/>
          <p14:tracePt t="85017" x="3905250" y="5422900"/>
          <p14:tracePt t="85033" x="3930650" y="5416550"/>
          <p14:tracePt t="85052" x="3956050" y="5410200"/>
          <p14:tracePt t="85067" x="4006850" y="5410200"/>
          <p14:tracePt t="85083" x="4114800" y="5391150"/>
          <p14:tracePt t="85100" x="4305300" y="5378450"/>
          <p14:tracePt t="85118" x="4470400" y="5365750"/>
          <p14:tracePt t="85134" x="4578350" y="5359400"/>
          <p14:tracePt t="85150" x="4622800" y="5359400"/>
          <p14:tracePt t="85167" x="4648200" y="5346700"/>
          <p14:tracePt t="85185" x="4673600" y="5340350"/>
          <p14:tracePt t="85200" x="4705350" y="5334000"/>
          <p14:tracePt t="85217" x="4826000" y="5314950"/>
          <p14:tracePt t="85234" x="4876800" y="5308600"/>
          <p14:tracePt t="85251" x="4883150" y="5308600"/>
          <p14:tracePt t="85306" x="4895850" y="5308600"/>
          <p14:tracePt t="85313" x="4921250" y="5308600"/>
          <p14:tracePt t="85321" x="4946650" y="5308600"/>
          <p14:tracePt t="85334" x="4991100" y="5308600"/>
          <p14:tracePt t="85351" x="5048250" y="5308600"/>
          <p14:tracePt t="85367" x="5060950" y="5308600"/>
          <p14:tracePt t="85449" x="5067300" y="5308600"/>
          <p14:tracePt t="85457" x="5073650" y="5308600"/>
          <p14:tracePt t="85473" x="5080000" y="5314950"/>
          <p14:tracePt t="85513" x="5099050" y="5321300"/>
          <p14:tracePt t="85521" x="5124450" y="5334000"/>
          <p14:tracePt t="85529" x="5143500" y="5340350"/>
          <p14:tracePt t="85537" x="5168900" y="5359400"/>
          <p14:tracePt t="85551" x="5194300" y="5365750"/>
          <p14:tracePt t="85568" x="5257800" y="5391150"/>
          <p14:tracePt t="85584" x="5283200" y="5416550"/>
          <p14:tracePt t="85602" x="5289550" y="5416550"/>
          <p14:tracePt t="85769" x="5295900" y="5416550"/>
          <p14:tracePt t="85777" x="5308600" y="5429250"/>
          <p14:tracePt t="85785" x="5314950" y="5435600"/>
          <p14:tracePt t="85897" x="5321300" y="5435600"/>
          <p14:tracePt t="85921" x="5327650" y="5435600"/>
          <p14:tracePt t="85961" x="5334000" y="5435600"/>
          <p14:tracePt t="85977" x="5340350" y="5435600"/>
          <p14:tracePt t="85985" x="5353050" y="5435600"/>
          <p14:tracePt t="85993" x="5372100" y="5435600"/>
          <p14:tracePt t="86001" x="5378450" y="5435600"/>
          <p14:tracePt t="86018" x="5397500" y="5435600"/>
          <p14:tracePt t="86034" x="5403850" y="5435600"/>
          <p14:tracePt t="86057" x="5410200" y="5435600"/>
          <p14:tracePt t="86073" x="5410200" y="5429250"/>
          <p14:tracePt t="86084" x="5422900" y="5429250"/>
          <p14:tracePt t="86101" x="5461000" y="5429250"/>
          <p14:tracePt t="86119" x="5499100" y="5429250"/>
          <p14:tracePt t="86135" x="5518150" y="5429250"/>
          <p14:tracePt t="86177" x="5524500" y="5429250"/>
          <p14:tracePt t="86185" x="5530850" y="5429250"/>
          <p14:tracePt t="86193" x="5543550" y="5429250"/>
          <p14:tracePt t="86201" x="5562600" y="5429250"/>
          <p14:tracePt t="86218" x="5594350" y="5429250"/>
          <p14:tracePt t="86235" x="5613400" y="5429250"/>
          <p14:tracePt t="86251" x="5619750" y="5422900"/>
          <p14:tracePt t="86269" x="5626100" y="5422900"/>
          <p14:tracePt t="86290" x="5632450" y="5422900"/>
          <p14:tracePt t="86305" x="5645150" y="5422900"/>
          <p14:tracePt t="86318" x="5664200" y="5422900"/>
          <p14:tracePt t="86335" x="5715000" y="5422900"/>
          <p14:tracePt t="86352" x="5759450" y="5422900"/>
          <p14:tracePt t="86353" x="5778500" y="5422900"/>
          <p14:tracePt t="86368" x="5791200" y="5422900"/>
          <p14:tracePt t="86385" x="5835650" y="5422900"/>
          <p14:tracePt t="86402" x="5848350" y="5422900"/>
          <p14:tracePt t="86418" x="5854700" y="5422900"/>
          <p14:tracePt t="86435" x="5880100" y="5422900"/>
          <p14:tracePt t="86452" x="5911850" y="5422900"/>
          <p14:tracePt t="86469" x="5930900" y="5422900"/>
          <p14:tracePt t="86485" x="5943600" y="5422900"/>
          <p14:tracePt t="86501" x="5949950" y="5422900"/>
          <p14:tracePt t="86518" x="5962650" y="5422900"/>
          <p14:tracePt t="86536" x="6000750" y="5422900"/>
          <p14:tracePt t="86552" x="6051550" y="5422900"/>
          <p14:tracePt t="86568" x="6121400" y="5422900"/>
          <p14:tracePt t="86585" x="6242050" y="5435600"/>
          <p14:tracePt t="86603" x="6299200" y="5435600"/>
          <p14:tracePt t="86618" x="6337300" y="5435600"/>
          <p14:tracePt t="86635" x="6356350" y="5435600"/>
          <p14:tracePt t="86652" x="6381750" y="5435600"/>
          <p14:tracePt t="86669" x="6438900" y="5435600"/>
          <p14:tracePt t="86685" x="6521450" y="5441950"/>
          <p14:tracePt t="86702" x="6610350" y="5461000"/>
          <p14:tracePt t="86718" x="6680200" y="5461000"/>
          <p14:tracePt t="86736" x="6737350" y="5461000"/>
          <p14:tracePt t="86737" x="6750050" y="5461000"/>
          <p14:tracePt t="86752" x="6769100" y="5461000"/>
          <p14:tracePt t="86768" x="6794500" y="5461000"/>
          <p14:tracePt t="86769" x="6813550" y="5461000"/>
          <p14:tracePt t="86785" x="6883400" y="5461000"/>
          <p14:tracePt t="86803" x="6985000" y="5461000"/>
          <p14:tracePt t="86819" x="7080250" y="5461000"/>
          <p14:tracePt t="86835" x="7137400" y="5454650"/>
          <p14:tracePt t="86852" x="7156450" y="5454650"/>
          <p14:tracePt t="86870" x="7162800" y="5448300"/>
          <p14:tracePt t="86889" x="7175500" y="5441950"/>
          <p14:tracePt t="86902" x="7207250" y="5441950"/>
          <p14:tracePt t="86919" x="7277100" y="5441950"/>
          <p14:tracePt t="86936" x="7353300" y="5441950"/>
          <p14:tracePt t="86937" x="7372350" y="5441950"/>
          <p14:tracePt t="86952" x="7397750" y="5435600"/>
          <p14:tracePt t="86978" x="7404100" y="5435600"/>
          <p14:tracePt t="86985" x="7410450" y="5435600"/>
          <p14:tracePt t="87003" x="7435850" y="5435600"/>
          <p14:tracePt t="87019" x="7499350" y="5435600"/>
          <p14:tracePt t="87035" x="7556500" y="5435600"/>
          <p14:tracePt t="87052" x="7594600" y="5435600"/>
          <p14:tracePt t="87070" x="7600950" y="5429250"/>
          <p14:tracePt t="87130" x="7607300" y="5429250"/>
          <p14:tracePt t="87137" x="7626350" y="5429250"/>
          <p14:tracePt t="87145" x="7645400" y="5429250"/>
          <p14:tracePt t="87153" x="7658100" y="5429250"/>
          <p14:tracePt t="87169" x="7677150" y="5429250"/>
          <p14:tracePt t="87218" x="7683500" y="5429250"/>
          <p14:tracePt t="87242" x="7696200" y="5429250"/>
          <p14:tracePt t="87249" x="7708900" y="5429250"/>
          <p14:tracePt t="87257" x="7721600" y="5429250"/>
          <p14:tracePt t="87269" x="7747000" y="5429250"/>
          <p14:tracePt t="87287" x="7778750" y="5429250"/>
          <p14:tracePt t="87302" x="7785100" y="5429250"/>
          <p14:tracePt t="87361" x="7797800" y="5429250"/>
          <p14:tracePt t="87369" x="7816850" y="5429250"/>
          <p14:tracePt t="87377" x="7835900" y="5429250"/>
          <p14:tracePt t="87386" x="7854950" y="5429250"/>
          <p14:tracePt t="87403" x="7861300" y="5429250"/>
          <p14:tracePt t="87466" x="7867650" y="5429250"/>
          <p14:tracePt t="87473" x="7874000" y="5429250"/>
          <p14:tracePt t="87486" x="7880350" y="5429250"/>
          <p14:tracePt t="87503" x="7912100" y="5429250"/>
          <p14:tracePt t="87519" x="7924800" y="5429250"/>
          <p14:tracePt t="87537" x="7937500" y="5429250"/>
          <p14:tracePt t="87553" x="7943850" y="5429250"/>
          <p14:tracePt t="87569" x="7950200" y="5429250"/>
          <p14:tracePt t="87586" x="7981950" y="5429250"/>
          <p14:tracePt t="87604" x="8058150" y="5429250"/>
          <p14:tracePt t="87619" x="8159750" y="5429250"/>
          <p14:tracePt t="87636" x="8242300" y="5435600"/>
          <p14:tracePt t="87654" x="8318500" y="5448300"/>
          <p14:tracePt t="87670" x="8356600" y="5448300"/>
          <p14:tracePt t="87686" x="8413750" y="5448300"/>
          <p14:tracePt t="87703" x="8496300" y="5448300"/>
          <p14:tracePt t="87719" x="8604250" y="5448300"/>
          <p14:tracePt t="87737" x="8788400" y="5448300"/>
          <p14:tracePt t="87753" x="8877300" y="5448300"/>
          <p14:tracePt t="87769" x="8928100" y="5448300"/>
          <p14:tracePt t="87786" x="8947150" y="5448300"/>
          <p14:tracePt t="87804" x="8953500" y="5448300"/>
          <p14:tracePt t="87819" x="8966200" y="5448300"/>
          <p14:tracePt t="87836" x="9010650" y="5448300"/>
          <p14:tracePt t="87854" x="9067800" y="5441950"/>
          <p14:tracePt t="87871" x="9093200" y="5429250"/>
          <p14:tracePt t="87886" x="9099550" y="5429250"/>
          <p14:tracePt t="87962" x="9105900" y="5429250"/>
          <p14:tracePt t="87970" x="9112250" y="5422900"/>
          <p14:tracePt t="87977" x="9124950" y="5422900"/>
          <p14:tracePt t="87993" x="9131300" y="5422900"/>
          <p14:tracePt t="88033" x="9137650" y="5422900"/>
          <p14:tracePt t="88041" x="9150350" y="5422900"/>
          <p14:tracePt t="88053" x="9163050" y="5422900"/>
          <p14:tracePt t="88070" x="9213850" y="5422900"/>
          <p14:tracePt t="88086" x="9258300" y="5422900"/>
          <p14:tracePt t="88104" x="9271000" y="5422900"/>
          <p14:tracePt t="88120" x="9283700" y="5422900"/>
          <p14:tracePt t="88162" x="9290050" y="5422900"/>
          <p14:tracePt t="88169" x="9302750" y="5422900"/>
          <p14:tracePt t="88177" x="9328150" y="5422900"/>
          <p14:tracePt t="88186" x="9340850" y="5422900"/>
          <p14:tracePt t="88203" x="9359900" y="5422900"/>
          <p14:tracePt t="88220" x="9366250" y="5422900"/>
          <p14:tracePt t="88282" x="9378950" y="5422900"/>
          <p14:tracePt t="88289" x="9391650" y="5422900"/>
          <p14:tracePt t="88297" x="9404350" y="5422900"/>
          <p14:tracePt t="88305" x="9423400" y="5422900"/>
          <p14:tracePt t="88320" x="9442450" y="5422900"/>
          <p14:tracePt t="88337" x="9480550" y="5422900"/>
          <p14:tracePt t="88338" x="9493250" y="5429250"/>
          <p14:tracePt t="88353" x="9505950" y="5429250"/>
          <p14:tracePt t="88371" x="9518650" y="5429250"/>
          <p14:tracePt t="88387" x="9531350" y="5429250"/>
          <p14:tracePt t="88403" x="9582150" y="5435600"/>
          <p14:tracePt t="88420" x="9645650" y="5441950"/>
          <p14:tracePt t="88438" x="9690100" y="5454650"/>
          <p14:tracePt t="88453" x="9721850" y="5454650"/>
          <p14:tracePt t="88470" x="9734550" y="5454650"/>
          <p14:tracePt t="88487" x="9747250" y="5454650"/>
          <p14:tracePt t="88504" x="9772650" y="5454650"/>
          <p14:tracePt t="88520" x="9810750" y="5454650"/>
          <p14:tracePt t="88537" x="9848850" y="5454650"/>
          <p14:tracePt t="88553" x="9855200" y="5454650"/>
          <p14:tracePt t="88826" x="9861550" y="5454650"/>
          <p14:tracePt t="88833" x="9867900" y="5454650"/>
          <p14:tracePt t="88841" x="9886950" y="5454650"/>
          <p14:tracePt t="88854" x="9899650" y="5454650"/>
          <p14:tracePt t="88870" x="9906000" y="5454650"/>
          <p14:tracePt t="88890" x="9912350" y="5454650"/>
          <p14:tracePt t="89058" x="9925050" y="5454650"/>
          <p14:tracePt t="89065" x="9937750" y="5454650"/>
          <p14:tracePt t="89073" x="9956800" y="5454650"/>
          <p14:tracePt t="89087" x="9969500" y="5454650"/>
          <p14:tracePt t="89104" x="9994900" y="5454650"/>
          <p14:tracePt t="89121" x="10007600" y="5454650"/>
          <p14:tracePt t="89138" x="10013950" y="5461000"/>
          <p14:tracePt t="89273" x="10020300" y="5461000"/>
          <p14:tracePt t="89282" x="10026650" y="5461000"/>
          <p14:tracePt t="89298" x="10033000" y="5461000"/>
          <p14:tracePt t="89674" x="10026650" y="5461000"/>
          <p14:tracePt t="89689" x="10020300" y="5461000"/>
          <p14:tracePt t="89697" x="10007600" y="5467350"/>
          <p14:tracePt t="89705" x="10001250" y="5467350"/>
          <p14:tracePt t="89721" x="9994900" y="5473700"/>
          <p14:tracePt t="89738" x="9975850" y="5480050"/>
          <p14:tracePt t="89756" x="9969500" y="5486400"/>
          <p14:tracePt t="89771" x="9963150" y="5492750"/>
          <p14:tracePt t="89788" x="9950450" y="5492750"/>
          <p14:tracePt t="89804" x="9937750" y="5499100"/>
          <p14:tracePt t="89822" x="9912350" y="5505450"/>
          <p14:tracePt t="89838" x="9886950" y="5511800"/>
          <p14:tracePt t="89855" x="9842500" y="5524500"/>
          <p14:tracePt t="89871" x="9804400" y="5524500"/>
          <p14:tracePt t="89889" x="9734550" y="5537200"/>
          <p14:tracePt t="89905" x="9721850" y="5537200"/>
          <p14:tracePt t="89905" x="9690100" y="5543550"/>
          <p14:tracePt t="89922" x="9620250" y="5549900"/>
          <p14:tracePt t="89938" x="9486900" y="5549900"/>
          <p14:tracePt t="89956" x="9353550" y="5562600"/>
          <p14:tracePt t="89972" x="9239250" y="5588000"/>
          <p14:tracePt t="89988" x="9156700" y="5613400"/>
          <p14:tracePt t="90005" x="9118600" y="5626100"/>
          <p14:tracePt t="90022" x="9074150" y="5626100"/>
          <p14:tracePt t="90038" x="8991600" y="5626100"/>
          <p14:tracePt t="90055" x="8820150" y="5626100"/>
          <p14:tracePt t="90072" x="8661400" y="5632450"/>
          <p14:tracePt t="90089" x="8489950" y="5670550"/>
          <p14:tracePt t="90105" x="8445500" y="5676900"/>
          <p14:tracePt t="90105" x="8420100" y="5683250"/>
          <p14:tracePt t="90122" x="8356600" y="5689600"/>
          <p14:tracePt t="90138" x="8255000" y="5708650"/>
          <p14:tracePt t="90156" x="8058150" y="5708650"/>
          <p14:tracePt t="90172" x="7816850" y="5708650"/>
          <p14:tracePt t="90188" x="7581900" y="5727700"/>
          <p14:tracePt t="90205" x="7448550" y="5746750"/>
          <p14:tracePt t="90223" x="7334250" y="5759450"/>
          <p14:tracePt t="90238" x="7232650" y="5765800"/>
          <p14:tracePt t="90255" x="7131050" y="5765800"/>
          <p14:tracePt t="90272" x="6985000" y="5765800"/>
          <p14:tracePt t="90289" x="6718300" y="5759450"/>
          <p14:tracePt t="90305" x="6597650" y="5759450"/>
          <p14:tracePt t="90322" x="6502400" y="5759450"/>
          <p14:tracePt t="90338" x="6451600" y="5759450"/>
          <p14:tracePt t="90356" x="6413500" y="5759450"/>
          <p14:tracePt t="90372" x="6356350" y="5740400"/>
          <p14:tracePt t="90389" x="6267450" y="5734050"/>
          <p14:tracePt t="90405" x="6172200" y="5721350"/>
          <p14:tracePt t="90423" x="6121400" y="5721350"/>
          <p14:tracePt t="90439" x="6108700" y="5721350"/>
          <p14:tracePt t="90474" x="6102350" y="5721350"/>
          <p14:tracePt t="90481" x="6089650" y="5715000"/>
          <p14:tracePt t="90490" x="6064250" y="5715000"/>
          <p14:tracePt t="90505" x="5994400" y="5708650"/>
          <p14:tracePt t="90522" x="5956300" y="5695950"/>
          <p14:tracePt t="90539" x="5949950" y="5695950"/>
          <p14:tracePt t="90618" x="5937250" y="5695950"/>
          <p14:tracePt t="90626" x="5924550" y="5695950"/>
          <p14:tracePt t="90633" x="5918200" y="5695950"/>
          <p14:tracePt t="90641" x="5905500" y="5695950"/>
          <p14:tracePt t="90656" x="5899150" y="5695950"/>
          <p14:tracePt t="90722" x="5880100" y="5695950"/>
          <p14:tracePt t="90729" x="5854700" y="5695950"/>
          <p14:tracePt t="90739" x="5816600" y="5689600"/>
          <p14:tracePt t="90756" x="5746750" y="5689600"/>
          <p14:tracePt t="90772" x="5715000" y="5689600"/>
          <p14:tracePt t="90790" x="5708650" y="5689600"/>
          <p14:tracePt t="90842" x="5702300" y="5689600"/>
          <p14:tracePt t="90850" x="5695950" y="5689600"/>
          <p14:tracePt t="90857" x="5683250" y="5683250"/>
          <p14:tracePt t="90872" x="5664200" y="5683250"/>
          <p14:tracePt t="90889" x="5632450" y="5676900"/>
          <p14:tracePt t="90914" x="5626100" y="5676900"/>
          <p14:tracePt t="90923" x="5626100" y="5670550"/>
          <p14:tracePt t="92483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541282" y="1764981"/>
            <a:ext cx="8627287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자료구조에 연결하여 함수를  사용하는 것을 </a:t>
            </a:r>
            <a:r>
              <a:rPr lang="ko-KR" altLang="en-US" sz="2400" dirty="0">
                <a:solidFill>
                  <a:srgbClr val="FF0000"/>
                </a:solidFill>
                <a:latin typeface="Arial" panose="020B0604020202020204" pitchFamily="34" charset="0"/>
                <a:ea typeface="맑은 고딕" panose="020B0503020000020004" pitchFamily="50" charset="-127"/>
              </a:rPr>
              <a:t>객체지향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(object-oriented)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이라고 한다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정의된 기능들은 해당 자료구조에서만 사용</a:t>
            </a:r>
          </a:p>
        </p:txBody>
      </p:sp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6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000"/>
    </mc:Choice>
    <mc:Fallback xmlns="">
      <p:transition spd="slow" advTm="2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937" x="2794000" y="2336800"/>
          <p14:tracePt t="4090" x="2800350" y="2336800"/>
          <p14:tracePt t="4098" x="2819400" y="2336800"/>
          <p14:tracePt t="4105" x="2825750" y="2336800"/>
          <p14:tracePt t="4118" x="2838450" y="2336800"/>
          <p14:tracePt t="4137" x="2870200" y="2336800"/>
          <p14:tracePt t="4137" x="2882900" y="2336800"/>
          <p14:tracePt t="4152" x="2895600" y="2336800"/>
          <p14:tracePt t="4177" x="2952750" y="2336800"/>
          <p14:tracePt t="4185" x="2971800" y="2336800"/>
          <p14:tracePt t="4202" x="3067050" y="2336800"/>
          <p14:tracePt t="4218" x="3149600" y="2336800"/>
          <p14:tracePt t="4235" x="3194050" y="2336800"/>
          <p14:tracePt t="4251" x="3232150" y="2336800"/>
          <p14:tracePt t="4268" x="3263900" y="2343150"/>
          <p14:tracePt t="4285" x="3289300" y="2343150"/>
          <p14:tracePt t="4302" x="3321050" y="2349500"/>
          <p14:tracePt t="4318" x="3378200" y="2349500"/>
          <p14:tracePt t="4335" x="3409950" y="2349500"/>
          <p14:tracePt t="4352" x="3435350" y="2349500"/>
          <p14:tracePt t="4369" x="3473450" y="2355850"/>
          <p14:tracePt t="4385" x="3498850" y="2362200"/>
          <p14:tracePt t="4386" x="3530600" y="2368550"/>
          <p14:tracePt t="4402" x="3632200" y="2381250"/>
          <p14:tracePt t="4419" x="3727450" y="2381250"/>
          <p14:tracePt t="4436" x="3790950" y="2381250"/>
          <p14:tracePt t="4452" x="3816350" y="2381250"/>
          <p14:tracePt t="4469" x="3822700" y="2381250"/>
          <p14:tracePt t="4485" x="3841750" y="2381250"/>
          <p14:tracePt t="4502" x="3873500" y="2387600"/>
          <p14:tracePt t="4519" x="3917950" y="2387600"/>
          <p14:tracePt t="4535" x="3962400" y="2387600"/>
          <p14:tracePt t="4552" x="3975100" y="2387600"/>
          <p14:tracePt t="4569" x="3981450" y="2387600"/>
          <p14:tracePt t="4738" x="3994150" y="2387600"/>
          <p14:tracePt t="4746" x="4013200" y="2387600"/>
          <p14:tracePt t="4753" x="4038600" y="2387600"/>
          <p14:tracePt t="4769" x="4070350" y="2387600"/>
          <p14:tracePt t="4786" x="4191000" y="2387600"/>
          <p14:tracePt t="4802" x="4324350" y="2387600"/>
          <p14:tracePt t="4819" x="4445000" y="2387600"/>
          <p14:tracePt t="4836" x="4546600" y="2387600"/>
          <p14:tracePt t="4852" x="4591050" y="2381250"/>
          <p14:tracePt t="4869" x="4597400" y="2381250"/>
          <p14:tracePt t="4930" x="4603750" y="2381250"/>
          <p14:tracePt t="4938" x="4610100" y="2381250"/>
          <p14:tracePt t="4954" x="4616450" y="2381250"/>
          <p14:tracePt t="4962" x="4622800" y="2381250"/>
          <p14:tracePt t="4970" x="4635500" y="2381250"/>
          <p14:tracePt t="4986" x="4654550" y="2381250"/>
          <p14:tracePt t="5002" x="4686300" y="2374900"/>
          <p14:tracePt t="5019" x="4756150" y="2374900"/>
          <p14:tracePt t="5037" x="4845050" y="2374900"/>
          <p14:tracePt t="5052" x="4927600" y="2374900"/>
          <p14:tracePt t="5069" x="4965700" y="2374900"/>
          <p14:tracePt t="5153" x="4972050" y="2374900"/>
          <p14:tracePt t="5194" x="4978400" y="2368550"/>
          <p14:tracePt t="5218" x="4984750" y="2368550"/>
          <p14:tracePt t="5226" x="5003800" y="2368550"/>
          <p14:tracePt t="5237" x="5029200" y="2368550"/>
          <p14:tracePt t="5252" x="5137150" y="2368550"/>
          <p14:tracePt t="5270" x="5283200" y="2368550"/>
          <p14:tracePt t="5286" x="5403850" y="2368550"/>
          <p14:tracePt t="5303" x="5461000" y="2368550"/>
          <p14:tracePt t="5319" x="5461000" y="2362200"/>
          <p14:tracePt t="5450" x="5467350" y="2362200"/>
          <p14:tracePt t="5466" x="5480050" y="2362200"/>
          <p14:tracePt t="5474" x="5499100" y="2362200"/>
          <p14:tracePt t="5482" x="5549900" y="2362200"/>
          <p14:tracePt t="5490" x="5607050" y="2362200"/>
          <p14:tracePt t="5503" x="5676900" y="2362200"/>
          <p14:tracePt t="5520" x="5854700" y="2362200"/>
          <p14:tracePt t="5537" x="6019800" y="2362200"/>
          <p14:tracePt t="5553" x="6127750" y="2362200"/>
          <p14:tracePt t="5554" x="6172200" y="2362200"/>
          <p14:tracePt t="5570" x="6210300" y="2362200"/>
          <p14:tracePt t="5587" x="6242050" y="2362200"/>
          <p14:tracePt t="5603" x="6299200" y="2362200"/>
          <p14:tracePt t="5620" x="6350000" y="2362200"/>
          <p14:tracePt t="5636" x="6375400" y="2362200"/>
          <p14:tracePt t="5654" x="6388100" y="2362200"/>
          <p14:tracePt t="5698" x="6400800" y="2362200"/>
          <p14:tracePt t="5706" x="6426200" y="2362200"/>
          <p14:tracePt t="5714" x="6451600" y="2362200"/>
          <p14:tracePt t="5722" x="6502400" y="2362200"/>
          <p14:tracePt t="5736" x="6565900" y="2368550"/>
          <p14:tracePt t="5753" x="6680200" y="2374900"/>
          <p14:tracePt t="5753" x="6731000" y="2374900"/>
          <p14:tracePt t="5770" x="6794500" y="2374900"/>
          <p14:tracePt t="5787" x="6819900" y="2374900"/>
          <p14:tracePt t="5803" x="6832600" y="2374900"/>
          <p14:tracePt t="5820" x="6877050" y="2374900"/>
          <p14:tracePt t="5837" x="6978650" y="2374900"/>
          <p14:tracePt t="5854" x="7105650" y="2374900"/>
          <p14:tracePt t="5870" x="7213600" y="2374900"/>
          <p14:tracePt t="5887" x="7251700" y="2374900"/>
          <p14:tracePt t="5903" x="7258050" y="2374900"/>
          <p14:tracePt t="6002" x="7264400" y="2374900"/>
          <p14:tracePt t="6026" x="7270750" y="2374900"/>
          <p14:tracePt t="6034" x="7277100" y="2374900"/>
          <p14:tracePt t="6042" x="7289800" y="2374900"/>
          <p14:tracePt t="6053" x="7327900" y="2374900"/>
          <p14:tracePt t="6071" x="7480300" y="2374900"/>
          <p14:tracePt t="6087" x="7721600" y="2374900"/>
          <p14:tracePt t="6103" x="7950200" y="2374900"/>
          <p14:tracePt t="6120" x="8020050" y="2362200"/>
          <p14:tracePt t="6154" x="8026400" y="2362200"/>
          <p14:tracePt t="6162" x="8026400" y="2355850"/>
          <p14:tracePt t="6522" x="8039100" y="2355850"/>
          <p14:tracePt t="6530" x="8064500" y="2355850"/>
          <p14:tracePt t="6538" x="8096250" y="2355850"/>
          <p14:tracePt t="6554" x="8223250" y="2355850"/>
          <p14:tracePt t="6570" x="8369300" y="2355850"/>
          <p14:tracePt t="6587" x="8496300" y="2355850"/>
          <p14:tracePt t="6604" x="8585200" y="2349500"/>
          <p14:tracePt t="6620" x="8616950" y="2343150"/>
          <p14:tracePt t="6666" x="8629650" y="2343150"/>
          <p14:tracePt t="6674" x="8642350" y="2343150"/>
          <p14:tracePt t="6682" x="8655050" y="2343150"/>
          <p14:tracePt t="6690" x="8667750" y="2343150"/>
          <p14:tracePt t="6704" x="8674100" y="2343150"/>
          <p14:tracePt t="6721" x="8680450" y="2343150"/>
          <p14:tracePt t="6746" x="8680450" y="2336800"/>
          <p14:tracePt t="6770" x="8680450" y="2330450"/>
          <p14:tracePt t="6875" x="8648700" y="2330450"/>
          <p14:tracePt t="6882" x="8604250" y="2336800"/>
          <p14:tracePt t="6890" x="8528050" y="2343150"/>
          <p14:tracePt t="6904" x="8413750" y="2362200"/>
          <p14:tracePt t="6921" x="8077200" y="2406650"/>
          <p14:tracePt t="6938" x="7334250" y="2514600"/>
          <p14:tracePt t="6955" x="6800850" y="2578100"/>
          <p14:tracePt t="6971" x="6324600" y="2654300"/>
          <p14:tracePt t="6987" x="5918200" y="2724150"/>
          <p14:tracePt t="7004" x="5626100" y="2813050"/>
          <p14:tracePt t="7022" x="5486400" y="2851150"/>
          <p14:tracePt t="7038" x="5391150" y="2882900"/>
          <p14:tracePt t="7054" x="5295900" y="2889250"/>
          <p14:tracePt t="7071" x="5226050" y="2914650"/>
          <p14:tracePt t="7089" x="5130800" y="2933700"/>
          <p14:tracePt t="7104" x="5099050" y="2933700"/>
          <p14:tracePt t="7121" x="5054600" y="2940050"/>
          <p14:tracePt t="7138" x="4997450" y="2946400"/>
          <p14:tracePt t="7155" x="4914900" y="2959100"/>
          <p14:tracePt t="7171" x="4787900" y="2959100"/>
          <p14:tracePt t="7188" x="4635500" y="2971800"/>
          <p14:tracePt t="7204" x="4533900" y="2997200"/>
          <p14:tracePt t="7221" x="4495800" y="3009900"/>
          <p14:tracePt t="7238" x="4483100" y="3016250"/>
          <p14:tracePt t="7266" x="4470400" y="3016250"/>
          <p14:tracePt t="7274" x="4457700" y="3016250"/>
          <p14:tracePt t="7289" x="4419600" y="3016250"/>
          <p14:tracePt t="7305" x="4318000" y="3016250"/>
          <p14:tracePt t="7307" x="4254500" y="3016250"/>
          <p14:tracePt t="7321" x="4203700" y="3016250"/>
          <p14:tracePt t="7338" x="4127500" y="3016250"/>
          <p14:tracePt t="7355" x="4114800" y="3016250"/>
          <p14:tracePt t="7371" x="4108450" y="3016250"/>
          <p14:tracePt t="7388" x="4064000" y="3016250"/>
          <p14:tracePt t="7405" x="3962400" y="3003550"/>
          <p14:tracePt t="7422" x="3810000" y="2997200"/>
          <p14:tracePt t="7438" x="3663950" y="2990850"/>
          <p14:tracePt t="7455" x="3562350" y="2990850"/>
          <p14:tracePt t="7472" x="3505200" y="2978150"/>
          <p14:tracePt t="7489" x="3460750" y="2971800"/>
          <p14:tracePt t="7490" x="3422650" y="2959100"/>
          <p14:tracePt t="7505" x="3390900" y="2946400"/>
          <p14:tracePt t="7521" x="3282950" y="2927350"/>
          <p14:tracePt t="7538" x="3067050" y="2921000"/>
          <p14:tracePt t="7555" x="2959100" y="2921000"/>
          <p14:tracePt t="7571" x="2908300" y="2921000"/>
          <p14:tracePt t="7588" x="2895600" y="2921000"/>
          <p14:tracePt t="7642" x="2882900" y="2921000"/>
          <p14:tracePt t="7658" x="2870200" y="2921000"/>
          <p14:tracePt t="7674" x="2863850" y="2921000"/>
          <p14:tracePt t="7682" x="2857500" y="2921000"/>
          <p14:tracePt t="7746" x="2851150" y="2921000"/>
          <p14:tracePt t="7762" x="2844800" y="2921000"/>
          <p14:tracePt t="7778" x="2838450" y="2921000"/>
          <p14:tracePt t="8035" x="2844800" y="2921000"/>
          <p14:tracePt t="8050" x="2851150" y="2921000"/>
          <p14:tracePt t="8058" x="2857500" y="2921000"/>
          <p14:tracePt t="8066" x="2863850" y="2921000"/>
          <p14:tracePt t="8098" x="2870200" y="2921000"/>
          <p14:tracePt t="8106" x="2882900" y="2914650"/>
          <p14:tracePt t="8114" x="2895600" y="2914650"/>
          <p14:tracePt t="8122" x="2927350" y="2914650"/>
          <p14:tracePt t="8139" x="3041650" y="2914650"/>
          <p14:tracePt t="8155" x="3238500" y="2914650"/>
          <p14:tracePt t="8172" x="3454400" y="2914650"/>
          <p14:tracePt t="8190" x="3606800" y="2914650"/>
          <p14:tracePt t="8205" x="3702050" y="2901950"/>
          <p14:tracePt t="8222" x="3746500" y="2901950"/>
          <p14:tracePt t="8239" x="3784600" y="2901950"/>
          <p14:tracePt t="8256" x="3822700" y="2901950"/>
          <p14:tracePt t="8272" x="3873500" y="2889250"/>
          <p14:tracePt t="8289" x="3898900" y="2882900"/>
          <p14:tracePt t="8305" x="3911600" y="2882900"/>
          <p14:tracePt t="8307" x="3917950" y="2882900"/>
          <p14:tracePt t="8323" x="3937000" y="2882900"/>
          <p14:tracePt t="8339" x="3975100" y="2876550"/>
          <p14:tracePt t="8355" x="4038600" y="2876550"/>
          <p14:tracePt t="8372" x="4152900" y="2857500"/>
          <p14:tracePt t="8390" x="4254500" y="2851150"/>
          <p14:tracePt t="8405" x="4318000" y="2838450"/>
          <p14:tracePt t="8422" x="4356100" y="2838450"/>
          <p14:tracePt t="8439" x="4419600" y="2838450"/>
          <p14:tracePt t="8457" x="4470400" y="2838450"/>
          <p14:tracePt t="8472" x="4521200" y="2838450"/>
          <p14:tracePt t="8489" x="4565650" y="2838450"/>
          <p14:tracePt t="8506" x="4610100" y="2838450"/>
          <p14:tracePt t="8506" x="4635500" y="2838450"/>
          <p14:tracePt t="8523" x="4699000" y="2832100"/>
          <p14:tracePt t="8539" x="4787900" y="2832100"/>
          <p14:tracePt t="8556" x="4946650" y="2832100"/>
          <p14:tracePt t="8573" x="5162550" y="2832100"/>
          <p14:tracePt t="8590" x="5321300" y="2832100"/>
          <p14:tracePt t="8606" x="5384800" y="2832100"/>
          <p14:tracePt t="8622" x="5391150" y="2832100"/>
          <p14:tracePt t="8787" x="5397500" y="2832100"/>
          <p14:tracePt t="8794" x="5403850" y="2832100"/>
          <p14:tracePt t="8810" x="5410200" y="2825750"/>
          <p14:tracePt t="11603" x="0" y="0"/>
        </p14:tracePtLst>
        <p14:tracePtLst>
          <p14:tracePt t="15987" x="2305050" y="3511550"/>
          <p14:tracePt t="16123" x="2317750" y="3511550"/>
          <p14:tracePt t="16131" x="2324100" y="3511550"/>
          <p14:tracePt t="16139" x="2336800" y="3511550"/>
          <p14:tracePt t="16147" x="2362200" y="3511550"/>
          <p14:tracePt t="16163" x="2393950" y="3511550"/>
          <p14:tracePt t="16179" x="2438400" y="3511550"/>
          <p14:tracePt t="16197" x="2501900" y="3511550"/>
          <p14:tracePt t="16213" x="2590800" y="3511550"/>
          <p14:tracePt t="16229" x="2686050" y="3505200"/>
          <p14:tracePt t="16246" x="2800350" y="3498850"/>
          <p14:tracePt t="16264" x="2933700" y="3498850"/>
          <p14:tracePt t="16279" x="3041650" y="3498850"/>
          <p14:tracePt t="16296" x="3143250" y="3498850"/>
          <p14:tracePt t="16313" x="3232150" y="3498850"/>
          <p14:tracePt t="16331" x="3352800" y="3492500"/>
          <p14:tracePt t="16347" x="3448050" y="3486150"/>
          <p14:tracePt t="16363" x="3543300" y="3486150"/>
          <p14:tracePt t="16380" x="3619500" y="3486150"/>
          <p14:tracePt t="16397" x="3651250" y="3486150"/>
          <p14:tracePt t="16413" x="3663950" y="3479800"/>
          <p14:tracePt t="16444" x="3670300" y="3479800"/>
          <p14:tracePt t="16483" x="3676650" y="3479800"/>
          <p14:tracePt t="16532" x="3683000" y="3479800"/>
          <p14:tracePt t="16555" x="3689350" y="3479800"/>
          <p14:tracePt t="16563" x="3695700" y="3479800"/>
          <p14:tracePt t="16571" x="3702050" y="3479800"/>
          <p14:tracePt t="16580" x="3708400" y="3479800"/>
          <p14:tracePt t="16597" x="3727450" y="3479800"/>
          <p14:tracePt t="16613" x="3740150" y="3486150"/>
          <p14:tracePt t="16631" x="3765550" y="3486150"/>
          <p14:tracePt t="16647" x="3810000" y="3486150"/>
          <p14:tracePt t="16663" x="3835400" y="3486150"/>
          <p14:tracePt t="16680" x="3848100" y="3486150"/>
          <p14:tracePt t="16698" x="3860800" y="3486150"/>
          <p14:tracePt t="16716" x="3867150" y="3486150"/>
          <p14:tracePt t="16730" x="3873500" y="3486150"/>
          <p14:tracePt t="16747" x="3905250" y="3486150"/>
          <p14:tracePt t="16764" x="3937000" y="3486150"/>
          <p14:tracePt t="16780" x="3975100" y="3486150"/>
          <p14:tracePt t="16797" x="4000500" y="3486150"/>
          <p14:tracePt t="16813" x="4019550" y="3486150"/>
          <p14:tracePt t="16831" x="4032250" y="3486150"/>
          <p14:tracePt t="16847" x="4051300" y="3486150"/>
          <p14:tracePt t="16863" x="4070350" y="3486150"/>
          <p14:tracePt t="16880" x="4089400" y="3486150"/>
          <p14:tracePt t="16898" x="4102100" y="3486150"/>
          <p14:tracePt t="16914" x="4114800" y="3486150"/>
          <p14:tracePt t="16931" x="4121150" y="3486150"/>
          <p14:tracePt t="16947" x="4140200" y="3486150"/>
          <p14:tracePt t="16964" x="4152900" y="3486150"/>
          <p14:tracePt t="16980" x="4159250" y="3486150"/>
          <p14:tracePt t="16997" x="4165600" y="3486150"/>
          <p14:tracePt t="17019" x="4171950" y="3486150"/>
          <p14:tracePt t="17032" x="4178300" y="3486150"/>
          <p14:tracePt t="17047" x="4197350" y="3486150"/>
          <p14:tracePt t="17064" x="4216400" y="3486150"/>
          <p14:tracePt t="17081" x="4235450" y="3486150"/>
          <p14:tracePt t="17098" x="4241800" y="3486150"/>
          <p14:tracePt t="17131" x="4248150" y="3486150"/>
          <p14:tracePt t="17139" x="4254500" y="3486150"/>
          <p14:tracePt t="17156" x="4267200" y="3486150"/>
          <p14:tracePt t="17164" x="4286250" y="3486150"/>
          <p14:tracePt t="17181" x="4305300" y="3486150"/>
          <p14:tracePt t="17197" x="4318000" y="3486150"/>
          <p14:tracePt t="17214" x="4330700" y="3479800"/>
          <p14:tracePt t="17231" x="4337050" y="3479800"/>
          <p14:tracePt t="17247" x="4362450" y="3479800"/>
          <p14:tracePt t="17264" x="4394200" y="3479800"/>
          <p14:tracePt t="17281" x="4432300" y="3479800"/>
          <p14:tracePt t="17298" x="4476750" y="3479800"/>
          <p14:tracePt t="17314" x="4495800" y="3479800"/>
          <p14:tracePt t="17331" x="4521200" y="3479800"/>
          <p14:tracePt t="17347" x="4533900" y="3479800"/>
          <p14:tracePt t="17364" x="4552950" y="3479800"/>
          <p14:tracePt t="17381" x="4572000" y="3479800"/>
          <p14:tracePt t="17397" x="4584700" y="3479800"/>
          <p14:tracePt t="17414" x="4591050" y="3479800"/>
          <p14:tracePt t="17432" x="4597400" y="3479800"/>
          <p14:tracePt t="17447" x="4603750" y="3479800"/>
          <p14:tracePt t="17464" x="4610100" y="3479800"/>
          <p14:tracePt t="17481" x="4629150" y="3479800"/>
          <p14:tracePt t="17498" x="4648200" y="3479800"/>
          <p14:tracePt t="17499" x="4660900" y="3479800"/>
          <p14:tracePt t="17514" x="4667250" y="3479800"/>
          <p14:tracePt t="17531" x="4692650" y="3479800"/>
          <p14:tracePt t="17548" x="4724400" y="3479800"/>
          <p14:tracePt t="17565" x="4762500" y="3479800"/>
          <p14:tracePt t="17581" x="4794250" y="3479800"/>
          <p14:tracePt t="17598" x="4838700" y="3479800"/>
          <p14:tracePt t="17614" x="4883150" y="3492500"/>
          <p14:tracePt t="17632" x="4921250" y="3498850"/>
          <p14:tracePt t="17648" x="4940300" y="3498850"/>
          <p14:tracePt t="17664" x="4959350" y="3498850"/>
          <p14:tracePt t="17681" x="4972050" y="3498850"/>
          <p14:tracePt t="17698" x="4991100" y="3498850"/>
          <p14:tracePt t="17699" x="4997450" y="3498850"/>
          <p14:tracePt t="17714" x="5003800" y="3498850"/>
          <p14:tracePt t="17731" x="5022850" y="3498850"/>
          <p14:tracePt t="17748" x="5035550" y="3498850"/>
          <p14:tracePt t="17765" x="5041900" y="3498850"/>
          <p14:tracePt t="17781" x="5060950" y="3498850"/>
          <p14:tracePt t="17798" x="5073650" y="3498850"/>
          <p14:tracePt t="17815" x="5073650" y="3505200"/>
          <p14:tracePt t="17832" x="5086350" y="3505200"/>
          <p14:tracePt t="17848" x="5092700" y="3505200"/>
          <p14:tracePt t="17864" x="5105400" y="3505200"/>
          <p14:tracePt t="17881" x="5124450" y="3505200"/>
          <p14:tracePt t="17899" x="5149850" y="3511550"/>
          <p14:tracePt t="17899" x="5162550" y="3511550"/>
          <p14:tracePt t="17914" x="5168900" y="3517900"/>
          <p14:tracePt t="17931" x="5200650" y="3517900"/>
          <p14:tracePt t="17948" x="5232400" y="3517900"/>
          <p14:tracePt t="17966" x="5251450" y="3517900"/>
          <p14:tracePt t="17981" x="5302250" y="3524250"/>
          <p14:tracePt t="17998" x="5397500" y="3543300"/>
          <p14:tracePt t="18014" x="5486400" y="3549650"/>
          <p14:tracePt t="18032" x="5575300" y="3562350"/>
          <p14:tracePt t="18048" x="5613400" y="3568700"/>
          <p14:tracePt t="18064" x="5626100" y="3568700"/>
          <p14:tracePt t="18082" x="5638800" y="3568700"/>
          <p14:tracePt t="18099" x="5664200" y="3568700"/>
          <p14:tracePt t="18115" x="5695950" y="3568700"/>
          <p14:tracePt t="18115" x="5715000" y="3568700"/>
          <p14:tracePt t="18131" x="5753100" y="3568700"/>
          <p14:tracePt t="18148" x="5797550" y="3568700"/>
          <p14:tracePt t="18165" x="5803900" y="3568700"/>
          <p14:tracePt t="18182" x="5810250" y="3562350"/>
          <p14:tracePt t="18204" x="5822950" y="3562350"/>
          <p14:tracePt t="18215" x="5842000" y="3562350"/>
          <p14:tracePt t="18232" x="5918200" y="3562350"/>
          <p14:tracePt t="18248" x="6032500" y="3562350"/>
          <p14:tracePt t="18265" x="6121400" y="3543300"/>
          <p14:tracePt t="18282" x="6165850" y="3536950"/>
          <p14:tracePt t="18299" x="6216650" y="3536950"/>
          <p14:tracePt t="18315" x="6292850" y="3536950"/>
          <p14:tracePt t="18331" x="6388100" y="3536950"/>
          <p14:tracePt t="18348" x="6483350" y="3524250"/>
          <p14:tracePt t="18365" x="6534150" y="3517900"/>
          <p14:tracePt t="18382" x="6546850" y="3511550"/>
          <p14:tracePt t="18399" x="6553200" y="3511550"/>
          <p14:tracePt t="18415" x="6559550" y="3511550"/>
          <p14:tracePt t="18433" x="6572250" y="3505200"/>
          <p14:tracePt t="18448" x="6591300" y="3505200"/>
          <p14:tracePt t="18465" x="6629400" y="3505200"/>
          <p14:tracePt t="18482" x="6654800" y="3505200"/>
          <p14:tracePt t="18547" x="6661150" y="3505200"/>
          <p14:tracePt t="18588" x="6667500" y="3505200"/>
          <p14:tracePt t="18612" x="6673850" y="3505200"/>
          <p14:tracePt t="18628" x="6680200" y="3505200"/>
          <p14:tracePt t="18635" x="6692900" y="3505200"/>
          <p14:tracePt t="18648" x="6718300" y="3505200"/>
          <p14:tracePt t="18666" x="6819900" y="3505200"/>
          <p14:tracePt t="18682" x="6972300" y="3505200"/>
          <p14:tracePt t="18698" x="7118350" y="3505200"/>
          <p14:tracePt t="18699" x="7175500" y="3505200"/>
          <p14:tracePt t="18715" x="7226300" y="3492500"/>
          <p14:tracePt t="19715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767786" y="2724934"/>
            <a:ext cx="5244328" cy="20313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a=[5,1,3,2,4,0]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(a)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max(a)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min(a)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>
            <a:off x="3162715" y="3731843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443880" y="3471152"/>
            <a:ext cx="64633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최대</a:t>
            </a:r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3142085" y="4273085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449206" y="4019169"/>
            <a:ext cx="64633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최소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483317" y="1533850"/>
            <a:ext cx="29306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>
                <a:latin typeface="Arial" panose="020B0604020202020204" pitchFamily="34" charset="0"/>
              </a:rPr>
              <a:t>a=[5,1, 3, 2, 4, 0] </a:t>
            </a:r>
          </a:p>
        </p:txBody>
      </p:sp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6832595" y="1671595"/>
          <a:ext cx="452120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5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4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832595" y="1025264"/>
            <a:ext cx="69762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a[0]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81895" y="1025264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a[1]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31195" y="1025264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a[2]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80495" y="1025264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a[3]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829795" y="1025264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a[4]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579095" y="1025264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a[5]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3162715" y="3204596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77364" y="2929910"/>
            <a:ext cx="268535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리스트 내의 데이터 개수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77364" y="464695"/>
            <a:ext cx="553388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다양한 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데이터형에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 사용할 수 있는 함수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869795" y="5554913"/>
            <a:ext cx="2236510" cy="64633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함수명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변수명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85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0"/>
    </mc:Choice>
    <mc:Fallback xmlns="">
      <p:transition spd="slow" advTm="5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494" x="2184400" y="1231900"/>
          <p14:tracePt t="3567" x="2190750" y="1231900"/>
          <p14:tracePt t="3575" x="2197100" y="1231900"/>
          <p14:tracePt t="3582" x="2216150" y="1231900"/>
          <p14:tracePt t="3596" x="2222500" y="1231900"/>
          <p14:tracePt t="3613" x="2292350" y="1231900"/>
          <p14:tracePt t="3614" x="2343150" y="1231900"/>
          <p14:tracePt t="3629" x="2413000" y="1231900"/>
          <p14:tracePt t="3647" x="2654300" y="1231900"/>
          <p14:tracePt t="3663" x="2863850" y="1231900"/>
          <p14:tracePt t="3680" x="3060700" y="1231900"/>
          <p14:tracePt t="3696" x="3225800" y="1231900"/>
          <p14:tracePt t="3722" x="3422650" y="1231900"/>
          <p14:tracePt t="3730" x="3498850" y="1231900"/>
          <p14:tracePt t="3746" x="3644900" y="1231900"/>
          <p14:tracePt t="3763" x="3771900" y="1231900"/>
          <p14:tracePt t="3781" x="3854450" y="1231900"/>
          <p14:tracePt t="3796" x="3898900" y="1231900"/>
          <p14:tracePt t="3813" x="3911600" y="1231900"/>
          <p14:tracePt t="3830" x="3924300" y="1231900"/>
          <p14:tracePt t="3847" x="3937000" y="1231900"/>
          <p14:tracePt t="3863" x="3968750" y="1231900"/>
          <p14:tracePt t="3880" x="4019550" y="1231900"/>
          <p14:tracePt t="3896" x="4070350" y="1231900"/>
          <p14:tracePt t="3914" x="4114800" y="1231900"/>
          <p14:tracePt t="3930" x="4152900" y="1231900"/>
          <p14:tracePt t="3946" x="4197350" y="1231900"/>
          <p14:tracePt t="3963" x="4260850" y="1231900"/>
          <p14:tracePt t="3980" x="4368800" y="1231900"/>
          <p14:tracePt t="3996" x="4514850" y="1231900"/>
          <p14:tracePt t="4013" x="4654550" y="1225550"/>
          <p14:tracePt t="4030" x="4756150" y="1206500"/>
          <p14:tracePt t="4030" x="4787900" y="1206500"/>
          <p14:tracePt t="4047" x="4832350" y="1200150"/>
          <p14:tracePt t="4063" x="4851400" y="1193800"/>
          <p14:tracePt t="4080" x="4889500" y="1193800"/>
          <p14:tracePt t="4097" x="4959350" y="1193800"/>
          <p14:tracePt t="4114" x="5041900" y="1193800"/>
          <p14:tracePt t="4130" x="5105400" y="1193800"/>
          <p14:tracePt t="4147" x="5124450" y="1187450"/>
          <p14:tracePt t="4163" x="5130800" y="1187450"/>
          <p14:tracePt t="4311" x="5137150" y="1187450"/>
          <p14:tracePt t="4318" x="5143500" y="1187450"/>
          <p14:tracePt t="4330" x="5149850" y="1187450"/>
          <p14:tracePt t="4347" x="5168900" y="1187450"/>
          <p14:tracePt t="4363" x="5181600" y="1187450"/>
          <p14:tracePt t="4381" x="5187950" y="1187450"/>
          <p14:tracePt t="4397" x="5194300" y="1187450"/>
          <p14:tracePt t="4414" x="5207000" y="1187450"/>
          <p14:tracePt t="4415" x="5219700" y="1187450"/>
          <p14:tracePt t="4430" x="5270500" y="1187450"/>
          <p14:tracePt t="4448" x="5308600" y="1187450"/>
          <p14:tracePt t="4464" x="5314950" y="1187450"/>
          <p14:tracePt t="4503" x="5321300" y="1187450"/>
          <p14:tracePt t="4615" x="5327650" y="1187450"/>
          <p14:tracePt t="4622" x="5334000" y="1187450"/>
          <p14:tracePt t="4631" x="5340350" y="1187450"/>
          <p14:tracePt t="4647" x="5359400" y="1187450"/>
          <p14:tracePt t="4664" x="5372100" y="1187450"/>
          <p14:tracePt t="4680" x="5391150" y="1187450"/>
          <p14:tracePt t="4698" x="5391150" y="1181100"/>
          <p14:tracePt t="4714" x="5403850" y="1174750"/>
          <p14:tracePt t="4731" x="5410200" y="1174750"/>
          <p14:tracePt t="4747" x="5416550" y="1174750"/>
          <p14:tracePt t="4765" x="5429250" y="1168400"/>
          <p14:tracePt t="4781" x="5467350" y="1155700"/>
          <p14:tracePt t="4797" x="5499100" y="1149350"/>
          <p14:tracePt t="4814" x="5518150" y="1143000"/>
          <p14:tracePt t="5903" x="0" y="0"/>
        </p14:tracePtLst>
        <p14:tracePtLst>
          <p14:tracePt t="6895" x="2152650" y="2273300"/>
          <p14:tracePt t="6984" x="2159000" y="2273300"/>
          <p14:tracePt t="7007" x="2165350" y="2279650"/>
          <p14:tracePt t="7023" x="2171700" y="2279650"/>
          <p14:tracePt t="7031" x="2178050" y="2279650"/>
          <p14:tracePt t="7039" x="2190750" y="2286000"/>
          <p14:tracePt t="7050" x="2216150" y="2286000"/>
          <p14:tracePt t="7067" x="2298700" y="2286000"/>
          <p14:tracePt t="7083" x="2520950" y="2286000"/>
          <p14:tracePt t="7099" x="3028950" y="2286000"/>
          <p14:tracePt t="7116" x="3714750" y="2286000"/>
          <p14:tracePt t="7133" x="4445000" y="2286000"/>
          <p14:tracePt t="7150" x="4895850" y="2286000"/>
          <p14:tracePt t="7167" x="5010150" y="2286000"/>
          <p14:tracePt t="7239" x="5016500" y="2286000"/>
          <p14:tracePt t="7255" x="5016500" y="2273300"/>
          <p14:tracePt t="7263" x="5016500" y="2266950"/>
          <p14:tracePt t="7271" x="5016500" y="2247900"/>
          <p14:tracePt t="7283" x="5016500" y="2235200"/>
          <p14:tracePt t="7300" x="5041900" y="2184400"/>
          <p14:tracePt t="7317" x="5080000" y="2133600"/>
          <p14:tracePt t="7333" x="5092700" y="2101850"/>
          <p14:tracePt t="7350" x="5099050" y="2082800"/>
          <p14:tracePt t="7351" x="5099050" y="2076450"/>
          <p14:tracePt t="7367" x="5099050" y="2063750"/>
          <p14:tracePt t="7384" x="5099050" y="2051050"/>
          <p14:tracePt t="7400" x="5080000" y="2025650"/>
          <p14:tracePt t="7417" x="5060950" y="2006600"/>
          <p14:tracePt t="7433" x="4997450" y="1955800"/>
          <p14:tracePt t="7450" x="4902200" y="1898650"/>
          <p14:tracePt t="7466" x="4768850" y="1841500"/>
          <p14:tracePt t="7483" x="4610100" y="1790700"/>
          <p14:tracePt t="7500" x="4476750" y="1752600"/>
          <p14:tracePt t="7517" x="4375150" y="1727200"/>
          <p14:tracePt t="7533" x="4267200" y="1714500"/>
          <p14:tracePt t="7550" x="4159250" y="1701800"/>
          <p14:tracePt t="7551" x="4108450" y="1701800"/>
          <p14:tracePt t="7567" x="3987800" y="1701800"/>
          <p14:tracePt t="7584" x="3848100" y="1701800"/>
          <p14:tracePt t="7600" x="3695700" y="1701800"/>
          <p14:tracePt t="7617" x="3511550" y="1701800"/>
          <p14:tracePt t="7633" x="3327400" y="1701800"/>
          <p14:tracePt t="7651" x="3162300" y="1701800"/>
          <p14:tracePt t="7667" x="3022600" y="1701800"/>
          <p14:tracePt t="7683" x="2889250" y="1701800"/>
          <p14:tracePt t="7700" x="2774950" y="1701800"/>
          <p14:tracePt t="7717" x="2660650" y="1701800"/>
          <p14:tracePt t="7734" x="2565400" y="1701800"/>
          <p14:tracePt t="7750" x="2514600" y="1701800"/>
          <p14:tracePt t="7751" x="2476500" y="1701800"/>
          <p14:tracePt t="7767" x="2419350" y="1708150"/>
          <p14:tracePt t="7784" x="2368550" y="1720850"/>
          <p14:tracePt t="7800" x="2317750" y="1733550"/>
          <p14:tracePt t="7817" x="2266950" y="1733550"/>
          <p14:tracePt t="7833" x="2222500" y="1752600"/>
          <p14:tracePt t="7851" x="2190750" y="1765300"/>
          <p14:tracePt t="7867" x="2159000" y="1778000"/>
          <p14:tracePt t="7884" x="2127250" y="1797050"/>
          <p14:tracePt t="7901" x="2089150" y="1835150"/>
          <p14:tracePt t="7917" x="2044700" y="1879600"/>
          <p14:tracePt t="7934" x="2012950" y="1911350"/>
          <p14:tracePt t="7935" x="2000250" y="1930400"/>
          <p14:tracePt t="7950" x="1987550" y="1943100"/>
          <p14:tracePt t="7968" x="1974850" y="1981200"/>
          <p14:tracePt t="7984" x="1974850" y="2006600"/>
          <p14:tracePt t="8000" x="1974850" y="2032000"/>
          <p14:tracePt t="8017" x="1974850" y="2051050"/>
          <p14:tracePt t="8034" x="1981200" y="2070100"/>
          <p14:tracePt t="8051" x="1987550" y="2095500"/>
          <p14:tracePt t="8067" x="2025650" y="2133600"/>
          <p14:tracePt t="8084" x="2089150" y="2190750"/>
          <p14:tracePt t="8100" x="2171700" y="2235200"/>
          <p14:tracePt t="8118" x="2247900" y="2273300"/>
          <p14:tracePt t="8134" x="2324100" y="2292350"/>
          <p14:tracePt t="8151" x="2419350" y="2317750"/>
          <p14:tracePt t="8167" x="2508250" y="2330450"/>
          <p14:tracePt t="8184" x="2647950" y="2330450"/>
          <p14:tracePt t="8201" x="2863850" y="2330450"/>
          <p14:tracePt t="8217" x="3060700" y="2330450"/>
          <p14:tracePt t="8234" x="3219450" y="2330450"/>
          <p14:tracePt t="8252" x="3314700" y="2330450"/>
          <p14:tracePt t="8268" x="3352800" y="2317750"/>
          <p14:tracePt t="8284" x="3403600" y="2311400"/>
          <p14:tracePt t="8301" x="3511550" y="2305050"/>
          <p14:tracePt t="8318" x="3695700" y="2279650"/>
          <p14:tracePt t="8318" x="3810000" y="2273300"/>
          <p14:tracePt t="8334" x="3956050" y="2273300"/>
          <p14:tracePt t="8351" x="4222750" y="2254250"/>
          <p14:tracePt t="8367" x="4273550" y="2241550"/>
          <p14:tracePt t="8385" x="4279900" y="2241550"/>
          <p14:tracePt t="8401" x="4279900" y="2235200"/>
          <p14:tracePt t="8417" x="4298950" y="2216150"/>
          <p14:tracePt t="8434" x="4337050" y="2190750"/>
          <p14:tracePt t="8451" x="4394200" y="2152650"/>
          <p14:tracePt t="8468" x="4432300" y="2114550"/>
          <p14:tracePt t="8484" x="4457700" y="2070100"/>
          <p14:tracePt t="8501" x="4476750" y="2038350"/>
          <p14:tracePt t="8519" x="4502150" y="1987550"/>
          <p14:tracePt t="8535" x="4502150" y="1943100"/>
          <p14:tracePt t="8551" x="4502150" y="1905000"/>
          <p14:tracePt t="8567" x="4502150" y="1860550"/>
          <p14:tracePt t="8585" x="4483100" y="1816100"/>
          <p14:tracePt t="8601" x="4464050" y="1790700"/>
          <p14:tracePt t="8618" x="4457700" y="1771650"/>
          <p14:tracePt t="8635" x="4451350" y="1771650"/>
          <p14:tracePt t="8652" x="4438650" y="1752600"/>
          <p14:tracePt t="8668" x="4394200" y="1727200"/>
          <p14:tracePt t="8684" x="4318000" y="1695450"/>
          <p14:tracePt t="8701" x="4229100" y="1651000"/>
          <p14:tracePt t="8718" x="4140200" y="1638300"/>
          <p14:tracePt t="8719" x="4114800" y="1638300"/>
          <p14:tracePt t="8735" x="4064000" y="1638300"/>
          <p14:tracePt t="8751" x="3987800" y="1638300"/>
          <p14:tracePt t="8768" x="3886200" y="1638300"/>
          <p14:tracePt t="8785" x="3771900" y="1638300"/>
          <p14:tracePt t="8801" x="3638550" y="1638300"/>
          <p14:tracePt t="8818" x="3511550" y="1638300"/>
          <p14:tracePt t="8834" x="3429000" y="1638300"/>
          <p14:tracePt t="8852" x="3384550" y="1638300"/>
          <p14:tracePt t="8868" x="3365500" y="1644650"/>
          <p14:tracePt t="8885" x="3359150" y="1644650"/>
          <p14:tracePt t="9175" x="0" y="0"/>
        </p14:tracePtLst>
        <p14:tracePtLst>
          <p14:tracePt t="9959" x="4451350" y="3359150"/>
          <p14:tracePt t="10175" x="4457700" y="3359150"/>
          <p14:tracePt t="10183" x="4470400" y="3359150"/>
          <p14:tracePt t="10191" x="4489450" y="3359150"/>
          <p14:tracePt t="10202" x="4502150" y="3359150"/>
          <p14:tracePt t="10219" x="4559300" y="3378200"/>
          <p14:tracePt t="10236" x="4648200" y="3384550"/>
          <p14:tracePt t="10253" x="4730750" y="3384550"/>
          <p14:tracePt t="10269" x="4787900" y="3384550"/>
          <p14:tracePt t="10286" x="4813300" y="3378200"/>
          <p14:tracePt t="10351" x="4819650" y="3378200"/>
          <p14:tracePt t="10359" x="4826000" y="3378200"/>
          <p14:tracePt t="10369" x="4832350" y="3378200"/>
          <p14:tracePt t="10386" x="4845050" y="3378200"/>
          <p14:tracePt t="10623" x="4851400" y="3371850"/>
          <p14:tracePt t="10655" x="4857750" y="3371850"/>
          <p14:tracePt t="10664" x="4864100" y="3371850"/>
          <p14:tracePt t="10672" x="4876800" y="3371850"/>
          <p14:tracePt t="10686" x="4889500" y="3371850"/>
          <p14:tracePt t="10704" x="4914900" y="3365500"/>
          <p14:tracePt t="10720" x="4921250" y="3365500"/>
          <p14:tracePt t="10775" x="4927600" y="3365500"/>
          <p14:tracePt t="10791" x="4927600" y="3359150"/>
          <p14:tracePt t="10927" x="4933950" y="3359150"/>
          <p14:tracePt t="10935" x="4946650" y="3359150"/>
          <p14:tracePt t="10960" x="4953000" y="3352800"/>
          <p14:tracePt t="10968" x="4959350" y="3352800"/>
          <p14:tracePt t="10984" x="4965700" y="3352800"/>
          <p14:tracePt t="10991" x="4978400" y="3352800"/>
          <p14:tracePt t="11004" x="4984750" y="3352800"/>
          <p14:tracePt t="11020" x="5003800" y="3346450"/>
          <p14:tracePt t="11037" x="5010150" y="3346450"/>
          <p14:tracePt t="11053" x="5016500" y="3346450"/>
          <p14:tracePt t="11071" x="5022850" y="3346450"/>
          <p14:tracePt t="11087" x="5029200" y="3346450"/>
          <p14:tracePt t="11103" x="5048250" y="3346450"/>
          <p14:tracePt t="11120" x="5067300" y="3340100"/>
          <p14:tracePt t="11176" x="5073650" y="3340100"/>
          <p14:tracePt t="11823" x="5073650" y="3333750"/>
          <p14:tracePt t="11839" x="5067300" y="3333750"/>
          <p14:tracePt t="11856" x="5060950" y="3333750"/>
          <p14:tracePt t="11864" x="5054600" y="3333750"/>
          <p14:tracePt t="11888" x="5048250" y="3333750"/>
          <p14:tracePt t="11912" x="5035550" y="3333750"/>
          <p14:tracePt t="11928" x="5016500" y="3327400"/>
          <p14:tracePt t="11935" x="5003800" y="3327400"/>
          <p14:tracePt t="11943" x="4997450" y="3314700"/>
          <p14:tracePt t="11954" x="4978400" y="3314700"/>
          <p14:tracePt t="11971" x="4972050" y="3308350"/>
          <p14:tracePt t="11988" x="4959350" y="3308350"/>
          <p14:tracePt t="12004" x="4953000" y="3302000"/>
          <p14:tracePt t="12021" x="4946650" y="3295650"/>
          <p14:tracePt t="12037" x="4940300" y="3289300"/>
          <p14:tracePt t="12056" x="4940300" y="3282950"/>
          <p14:tracePt t="12071" x="4933950" y="3276600"/>
          <p14:tracePt t="12088" x="4927600" y="3270250"/>
          <p14:tracePt t="12104" x="4927600" y="3257550"/>
          <p14:tracePt t="12122" x="4921250" y="3238500"/>
          <p14:tracePt t="12138" x="4921250" y="3219450"/>
          <p14:tracePt t="12154" x="4921250" y="3213100"/>
          <p14:tracePt t="12171" x="4921250" y="3200400"/>
          <p14:tracePt t="12189" x="4921250" y="3181350"/>
          <p14:tracePt t="12207" x="4927600" y="3162300"/>
          <p14:tracePt t="12232" x="4933950" y="3155950"/>
          <p14:tracePt t="12240" x="4940300" y="3149600"/>
          <p14:tracePt t="12255" x="4946650" y="3149600"/>
          <p14:tracePt t="12272" x="4965700" y="3149600"/>
          <p14:tracePt t="12288" x="4978400" y="3143250"/>
          <p14:tracePt t="12304" x="4991100" y="3143250"/>
          <p14:tracePt t="12322" x="4997450" y="3143250"/>
          <p14:tracePt t="12338" x="5003800" y="3143250"/>
          <p14:tracePt t="12384" x="5010150" y="3143250"/>
          <p14:tracePt t="12400" x="5022850" y="3143250"/>
          <p14:tracePt t="12415" x="5029200" y="3143250"/>
          <p14:tracePt t="12424" x="5035550" y="3143250"/>
          <p14:tracePt t="12440" x="5041900" y="3143250"/>
          <p14:tracePt t="12455" x="5048250" y="3149600"/>
          <p14:tracePt t="12472" x="5048250" y="3155950"/>
          <p14:tracePt t="12488" x="5054600" y="3168650"/>
          <p14:tracePt t="12505" x="5060950" y="3175000"/>
          <p14:tracePt t="12521" x="5060950" y="3181350"/>
          <p14:tracePt t="12539" x="5067300" y="3194050"/>
          <p14:tracePt t="12555" x="5073650" y="3194050"/>
          <p14:tracePt t="12571" x="5073650" y="3200400"/>
          <p14:tracePt t="12588" x="5073650" y="3206750"/>
          <p14:tracePt t="12605" x="5080000" y="3225800"/>
          <p14:tracePt t="12621" x="5080000" y="3251200"/>
          <p14:tracePt t="12638" x="5080000" y="3263900"/>
          <p14:tracePt t="12655" x="5080000" y="3276600"/>
          <p14:tracePt t="12656" x="5080000" y="3282950"/>
          <p14:tracePt t="12672" x="5080000" y="3289300"/>
          <p14:tracePt t="12688" x="5080000" y="3295650"/>
          <p14:tracePt t="12705" x="5080000" y="3302000"/>
          <p14:tracePt t="12721" x="5080000" y="3308350"/>
          <p14:tracePt t="12739" x="5067300" y="3314700"/>
          <p14:tracePt t="12755" x="5060950" y="3321050"/>
          <p14:tracePt t="12771" x="5048250" y="3321050"/>
          <p14:tracePt t="12788" x="5035550" y="3327400"/>
          <p14:tracePt t="12806" x="5022850" y="3333750"/>
          <p14:tracePt t="12821" x="5010150" y="3333750"/>
          <p14:tracePt t="12840" x="5003800" y="3333750"/>
          <p14:tracePt t="12855" x="4997450" y="3333750"/>
          <p14:tracePt t="12873" x="4991100" y="3333750"/>
          <p14:tracePt t="12888" x="4978400" y="3327400"/>
          <p14:tracePt t="12905" x="4972050" y="3314700"/>
          <p14:tracePt t="12921" x="4965700" y="3302000"/>
          <p14:tracePt t="12939" x="4959350" y="3295650"/>
          <p14:tracePt t="12955" x="4953000" y="3276600"/>
          <p14:tracePt t="12972" x="4953000" y="3263900"/>
          <p14:tracePt t="12989" x="4953000" y="3251200"/>
          <p14:tracePt t="13006" x="4953000" y="3225800"/>
          <p14:tracePt t="13022" x="4953000" y="3200400"/>
          <p14:tracePt t="13039" x="4953000" y="3175000"/>
          <p14:tracePt t="13040" x="4953000" y="3168650"/>
          <p14:tracePt t="13056" x="4959350" y="3143250"/>
          <p14:tracePt t="13072" x="4965700" y="3130550"/>
          <p14:tracePt t="13089" x="4984750" y="3124200"/>
          <p14:tracePt t="13105" x="4997450" y="3124200"/>
          <p14:tracePt t="13122" x="5003800" y="3117850"/>
          <p14:tracePt t="13139" x="5010150" y="3117850"/>
          <p14:tracePt t="13155" x="5022850" y="3117850"/>
          <p14:tracePt t="13172" x="5041900" y="3130550"/>
          <p14:tracePt t="13189" x="5054600" y="3143250"/>
          <p14:tracePt t="13206" x="5060950" y="3155950"/>
          <p14:tracePt t="13222" x="5067300" y="3181350"/>
          <p14:tracePt t="13239" x="5080000" y="3200400"/>
          <p14:tracePt t="13240" x="5080000" y="3206750"/>
          <p14:tracePt t="13255" x="5080000" y="3238500"/>
          <p14:tracePt t="13272" x="5080000" y="3257550"/>
          <p14:tracePt t="13289" x="5080000" y="3270250"/>
          <p14:tracePt t="13305" x="5080000" y="3276600"/>
          <p14:tracePt t="13322" x="5080000" y="3295650"/>
          <p14:tracePt t="13344" x="5073650" y="3308350"/>
          <p14:tracePt t="13355" x="5067300" y="3314700"/>
          <p14:tracePt t="13512" x="5060950" y="3314700"/>
          <p14:tracePt t="13528" x="5054600" y="3314700"/>
          <p14:tracePt t="13552" x="5048250" y="3314700"/>
          <p14:tracePt t="13568" x="5035550" y="3289300"/>
          <p14:tracePt t="13576" x="5022850" y="3270250"/>
          <p14:tracePt t="13590" x="5022850" y="3257550"/>
          <p14:tracePt t="13606" x="5003800" y="3200400"/>
          <p14:tracePt t="13622" x="4984750" y="3168650"/>
          <p14:tracePt t="13639" x="4978400" y="3149600"/>
          <p14:tracePt t="13657" x="4972050" y="3143250"/>
          <p14:tracePt t="13672" x="4965700" y="3136900"/>
          <p14:tracePt t="13695" x="4959350" y="3130550"/>
          <p14:tracePt t="13706" x="4946650" y="3117850"/>
          <p14:tracePt t="13724" x="4927600" y="3105150"/>
          <p14:tracePt t="13739" x="4883150" y="3079750"/>
          <p14:tracePt t="13756" x="4851400" y="3060700"/>
          <p14:tracePt t="13772" x="4819650" y="3054350"/>
          <p14:tracePt t="13790" x="4806950" y="3048000"/>
          <p14:tracePt t="13806" x="4806950" y="3041650"/>
          <p14:tracePt t="13823" x="4800600" y="3041650"/>
          <p14:tracePt t="13839" x="4781550" y="3035300"/>
          <p14:tracePt t="13857" x="4768850" y="3028950"/>
          <p14:tracePt t="13960" x="4768850" y="3022600"/>
          <p14:tracePt t="13967" x="4787900" y="3022600"/>
          <p14:tracePt t="13976" x="4819650" y="3022600"/>
          <p14:tracePt t="13989" x="4889500" y="3022600"/>
          <p14:tracePt t="14006" x="5149850" y="3022600"/>
          <p14:tracePt t="14023" x="5581650" y="3022600"/>
          <p14:tracePt t="14041" x="6108700" y="3022600"/>
          <p14:tracePt t="14056" x="6248400" y="3022600"/>
          <p14:tracePt t="14073" x="6254750" y="3022600"/>
          <p14:tracePt t="14112" x="6261100" y="3022600"/>
          <p14:tracePt t="14120" x="6267450" y="3016250"/>
          <p14:tracePt t="14240" x="6267450" y="3009900"/>
          <p14:tracePt t="14264" x="6267450" y="3003550"/>
          <p14:tracePt t="14616" x="6261100" y="3003550"/>
          <p14:tracePt t="14656" x="6254750" y="3009900"/>
          <p14:tracePt t="14672" x="6248400" y="3009900"/>
          <p14:tracePt t="14680" x="6242050" y="3009900"/>
          <p14:tracePt t="14696" x="6235700" y="3016250"/>
          <p14:tracePt t="14707" x="6229350" y="3016250"/>
          <p14:tracePt t="14723" x="6216650" y="3016250"/>
          <p14:tracePt t="14740" x="6184900" y="3022600"/>
          <p14:tracePt t="14758" x="6146800" y="3028950"/>
          <p14:tracePt t="14773" x="6089650" y="3054350"/>
          <p14:tracePt t="14790" x="5981700" y="3060700"/>
          <p14:tracePt t="14807" x="5822950" y="3092450"/>
          <p14:tracePt t="14809" x="5715000" y="3124200"/>
          <p14:tracePt t="14824" x="5511800" y="3187700"/>
          <p14:tracePt t="14840" x="5327650" y="3263900"/>
          <p14:tracePt t="14857" x="5200650" y="3346450"/>
          <p14:tracePt t="14873" x="5111750" y="3409950"/>
          <p14:tracePt t="14891" x="5048250" y="3454400"/>
          <p14:tracePt t="14907" x="4991100" y="3492500"/>
          <p14:tracePt t="14923" x="4946650" y="3511550"/>
          <p14:tracePt t="14940" x="4927600" y="3536950"/>
          <p14:tracePt t="14958" x="4921250" y="3536950"/>
          <p14:tracePt t="14973" x="4914900" y="3543300"/>
          <p14:tracePt t="14990" x="4908550" y="3549650"/>
          <p14:tracePt t="15064" x="4902200" y="3549650"/>
          <p14:tracePt t="15072" x="4895850" y="3556000"/>
          <p14:tracePt t="15088" x="4889500" y="3556000"/>
          <p14:tracePt t="15097" x="4876800" y="3562350"/>
          <p14:tracePt t="15107" x="4857750" y="3568700"/>
          <p14:tracePt t="15124" x="4826000" y="3568700"/>
          <p14:tracePt t="15142" x="4768850" y="3568700"/>
          <p14:tracePt t="15157" x="4699000" y="3581400"/>
          <p14:tracePt t="15174" x="4610100" y="3581400"/>
          <p14:tracePt t="15191" x="4489450" y="3581400"/>
          <p14:tracePt t="15209" x="4337050" y="3587750"/>
          <p14:tracePt t="15224" x="4267200" y="3594100"/>
          <p14:tracePt t="15241" x="4235450" y="3606800"/>
          <p14:tracePt t="15257" x="4216400" y="3606800"/>
          <p14:tracePt t="15296" x="4216400" y="3613150"/>
          <p14:tracePt t="15312" x="4203700" y="3613150"/>
          <p14:tracePt t="15329" x="4197350" y="3613150"/>
          <p14:tracePt t="15336" x="4191000" y="3619500"/>
          <p14:tracePt t="15343" x="4184650" y="3619500"/>
          <p14:tracePt t="15357" x="4178300" y="3619500"/>
          <p14:tracePt t="15374" x="4165600" y="3625850"/>
          <p14:tracePt t="15391" x="4152900" y="3625850"/>
          <p14:tracePt t="15408" x="4108450" y="3632200"/>
          <p14:tracePt t="15424" x="4076700" y="3632200"/>
          <p14:tracePt t="15441" x="4064000" y="3632200"/>
          <p14:tracePt t="15458" x="4057650" y="3632200"/>
          <p14:tracePt t="15475" x="4044950" y="3632200"/>
          <p14:tracePt t="15491" x="4038600" y="3638550"/>
          <p14:tracePt t="15507" x="4019550" y="3638550"/>
          <p14:tracePt t="15524" x="3987800" y="3638550"/>
          <p14:tracePt t="15542" x="3937000" y="3638550"/>
          <p14:tracePt t="15557" x="3905250" y="3638550"/>
          <p14:tracePt t="15574" x="3886200" y="3632200"/>
          <p14:tracePt t="15591" x="3873500" y="3625850"/>
          <p14:tracePt t="15592" x="3867150" y="3619500"/>
          <p14:tracePt t="15608" x="3854450" y="3613150"/>
          <p14:tracePt t="15624" x="3841750" y="3606800"/>
          <p14:tracePt t="15641" x="3822700" y="3587750"/>
          <p14:tracePt t="15658" x="3810000" y="3581400"/>
          <p14:tracePt t="15675" x="3803650" y="3575050"/>
          <p14:tracePt t="15691" x="3797300" y="3562350"/>
          <p14:tracePt t="15708" x="3784600" y="3536950"/>
          <p14:tracePt t="15724" x="3784600" y="3517900"/>
          <p14:tracePt t="15742" x="3778250" y="3498850"/>
          <p14:tracePt t="15758" x="3778250" y="3486150"/>
          <p14:tracePt t="15774" x="3778250" y="3473450"/>
          <p14:tracePt t="15791" x="3778250" y="3454400"/>
          <p14:tracePt t="15809" x="3790950" y="3403600"/>
          <p14:tracePt t="15824" x="3810000" y="3378200"/>
          <p14:tracePt t="15841" x="3822700" y="3359150"/>
          <p14:tracePt t="15858" x="3835400" y="3346450"/>
          <p14:tracePt t="15875" x="3867150" y="3340100"/>
          <p14:tracePt t="15891" x="3911600" y="3327400"/>
          <p14:tracePt t="15908" x="3956050" y="3327400"/>
          <p14:tracePt t="15925" x="3975100" y="3327400"/>
          <p14:tracePt t="15942" x="3975100" y="3321050"/>
          <p14:tracePt t="15984" x="3981450" y="3321050"/>
          <p14:tracePt t="15992" x="3987800" y="3321050"/>
          <p14:tracePt t="16000" x="4000500" y="3321050"/>
          <p14:tracePt t="16009" x="4000500" y="3327400"/>
          <p14:tracePt t="16025" x="4019550" y="3346450"/>
          <p14:tracePt t="16041" x="4032250" y="3371850"/>
          <p14:tracePt t="16058" x="4038600" y="3390900"/>
          <p14:tracePt t="16075" x="4044950" y="3403600"/>
          <p14:tracePt t="16091" x="4057650" y="3422650"/>
          <p14:tracePt t="16108" x="4057650" y="3435350"/>
          <p14:tracePt t="16125" x="4057650" y="3454400"/>
          <p14:tracePt t="16142" x="4057650" y="3467100"/>
          <p14:tracePt t="16158" x="4057650" y="3486150"/>
          <p14:tracePt t="16175" x="4057650" y="3505200"/>
          <p14:tracePt t="16191" x="4057650" y="3524250"/>
          <p14:tracePt t="16209" x="4057650" y="3536950"/>
          <p14:tracePt t="16225" x="4057650" y="3543300"/>
          <p14:tracePt t="16248" x="4044950" y="3549650"/>
          <p14:tracePt t="16264" x="4038600" y="3562350"/>
          <p14:tracePt t="16275" x="4032250" y="3562350"/>
          <p14:tracePt t="16291" x="4025900" y="3575050"/>
          <p14:tracePt t="16308" x="4019550" y="3581400"/>
          <p14:tracePt t="16325" x="4006850" y="3587750"/>
          <p14:tracePt t="16343" x="4000500" y="3594100"/>
          <p14:tracePt t="16359" x="3987800" y="3594100"/>
          <p14:tracePt t="16376" x="3981450" y="3600450"/>
          <p14:tracePt t="17185" x="3981450" y="3594100"/>
          <p14:tracePt t="17192" x="3981450" y="3587750"/>
          <p14:tracePt t="17200" x="4000500" y="3562350"/>
          <p14:tracePt t="17209" x="4038600" y="3543300"/>
          <p14:tracePt t="17226" x="4203700" y="3473450"/>
          <p14:tracePt t="17242" x="4559300" y="3352800"/>
          <p14:tracePt t="17261" x="4965700" y="3238500"/>
          <p14:tracePt t="17276" x="5226050" y="3149600"/>
          <p14:tracePt t="17292" x="5308600" y="3105150"/>
          <p14:tracePt t="17309" x="5314950" y="3105150"/>
          <p14:tracePt t="17441" x="5314950" y="3098800"/>
          <p14:tracePt t="17448" x="5314950" y="3092450"/>
          <p14:tracePt t="17459" x="5314950" y="3086100"/>
          <p14:tracePt t="17476" x="5314950" y="3041650"/>
          <p14:tracePt t="17493" x="5314950" y="3003550"/>
          <p14:tracePt t="17510" x="5321300" y="2990850"/>
          <p14:tracePt t="17526" x="5321300" y="2984500"/>
          <p14:tracePt t="17543" x="5321300" y="2978150"/>
          <p14:tracePt t="17640" x="5314950" y="2990850"/>
          <p14:tracePt t="17648" x="5308600" y="2997200"/>
          <p14:tracePt t="17659" x="5302250" y="3003550"/>
          <p14:tracePt t="17676" x="5295900" y="3009900"/>
          <p14:tracePt t="17720" x="5289550" y="3016250"/>
          <p14:tracePt t="18008" x="5295900" y="3016250"/>
          <p14:tracePt t="18024" x="5302250" y="3016250"/>
          <p14:tracePt t="18040" x="5314950" y="3009900"/>
          <p14:tracePt t="18048" x="5314950" y="3003550"/>
          <p14:tracePt t="18064" x="5321300" y="3003550"/>
          <p14:tracePt t="18077" x="5327650" y="3003550"/>
          <p14:tracePt t="18112" x="5334000" y="3003550"/>
          <p14:tracePt t="18137" x="5340350" y="3003550"/>
          <p14:tracePt t="18161" x="5346700" y="3003550"/>
          <p14:tracePt t="18184" x="5353050" y="2997200"/>
          <p14:tracePt t="18208" x="5359400" y="2997200"/>
          <p14:tracePt t="18216" x="5378450" y="2997200"/>
          <p14:tracePt t="18227" x="5397500" y="2997200"/>
          <p14:tracePt t="18244" x="5441950" y="2990850"/>
          <p14:tracePt t="18260" x="5467350" y="2990850"/>
          <p14:tracePt t="18277" x="5480050" y="2990850"/>
          <p14:tracePt t="18304" x="5486400" y="2990850"/>
          <p14:tracePt t="18312" x="5492750" y="2990850"/>
          <p14:tracePt t="18328" x="5499100" y="2984500"/>
          <p14:tracePt t="18343" x="5505450" y="2984500"/>
          <p14:tracePt t="18360" x="5524500" y="2978150"/>
          <p14:tracePt t="18377" x="5530850" y="2978150"/>
          <p14:tracePt t="18425" x="5543550" y="2978150"/>
          <p14:tracePt t="18432" x="5562600" y="2978150"/>
          <p14:tracePt t="18444" x="5581650" y="2978150"/>
          <p14:tracePt t="18460" x="5613400" y="2978150"/>
          <p14:tracePt t="18477" x="5638800" y="2978150"/>
          <p14:tracePt t="18494" x="5638800" y="2971800"/>
          <p14:tracePt t="18512" x="5645150" y="2971800"/>
          <p14:tracePt t="18529" x="5664200" y="2971800"/>
          <p14:tracePt t="18544" x="5734050" y="2978150"/>
          <p14:tracePt t="18560" x="5803900" y="2978150"/>
          <p14:tracePt t="18578" x="5854700" y="2978150"/>
          <p14:tracePt t="18632" x="5861050" y="2978150"/>
          <p14:tracePt t="18648" x="5867400" y="2978150"/>
          <p14:tracePt t="18656" x="5880100" y="2978150"/>
          <p14:tracePt t="18664" x="5899150" y="2978150"/>
          <p14:tracePt t="18677" x="5924550" y="2978150"/>
          <p14:tracePt t="18694" x="5981700" y="2971800"/>
          <p14:tracePt t="18710" x="6032500" y="2971800"/>
          <p14:tracePt t="18728" x="6115050" y="2965450"/>
          <p14:tracePt t="18744" x="6184900" y="2965450"/>
          <p14:tracePt t="18760" x="6235700" y="2965450"/>
          <p14:tracePt t="18777" x="6254750" y="2965450"/>
          <p14:tracePt t="19184" x="6229350" y="2965450"/>
          <p14:tracePt t="19192" x="6191250" y="2978150"/>
          <p14:tracePt t="19200" x="6140450" y="2990850"/>
          <p14:tracePt t="19211" x="6076950" y="3003550"/>
          <p14:tracePt t="19228" x="5854700" y="3035300"/>
          <p14:tracePt t="19244" x="5518150" y="3086100"/>
          <p14:tracePt t="19262" x="5092700" y="3143250"/>
          <p14:tracePt t="19278" x="4705350" y="3219450"/>
          <p14:tracePt t="19294" x="4381500" y="3308350"/>
          <p14:tracePt t="19311" x="4235450" y="3346450"/>
          <p14:tracePt t="19328" x="4146550" y="3378200"/>
          <p14:tracePt t="19344" x="4127500" y="3390900"/>
          <p14:tracePt t="19361" x="4108450" y="3397250"/>
          <p14:tracePt t="19378" x="4089400" y="3409950"/>
          <p14:tracePt t="19395" x="4070350" y="3429000"/>
          <p14:tracePt t="19411" x="4051300" y="3441700"/>
          <p14:tracePt t="19428" x="4019550" y="3473450"/>
          <p14:tracePt t="19444" x="3981450" y="3498850"/>
          <p14:tracePt t="19462" x="3924300" y="3530600"/>
          <p14:tracePt t="19478" x="3867150" y="3562350"/>
          <p14:tracePt t="19494" x="3841750" y="3581400"/>
          <p14:tracePt t="19511" x="3829050" y="3606800"/>
          <p14:tracePt t="19529" x="3822700" y="3606800"/>
          <p14:tracePt t="19600" x="3822700" y="3613150"/>
          <p14:tracePt t="19681" x="3816350" y="3619500"/>
          <p14:tracePt t="19704" x="3810000" y="3625850"/>
          <p14:tracePt t="19728" x="3803650" y="3625850"/>
          <p14:tracePt t="19769" x="3797300" y="3613150"/>
          <p14:tracePt t="19776" x="3784600" y="3600450"/>
          <p14:tracePt t="19784" x="3784600" y="3581400"/>
          <p14:tracePt t="19795" x="3765550" y="3556000"/>
          <p14:tracePt t="19811" x="3752850" y="3517900"/>
          <p14:tracePt t="19828" x="3746500" y="3492500"/>
          <p14:tracePt t="19846" x="3746500" y="3467100"/>
          <p14:tracePt t="19861" x="3746500" y="3448050"/>
          <p14:tracePt t="19879" x="3771900" y="3422650"/>
          <p14:tracePt t="19895" x="3810000" y="3403600"/>
          <p14:tracePt t="19896" x="3835400" y="3384550"/>
          <p14:tracePt t="19912" x="3917950" y="3352800"/>
          <p14:tracePt t="19929" x="3975100" y="3340100"/>
          <p14:tracePt t="19945" x="4006850" y="3333750"/>
          <p14:tracePt t="19962" x="4019550" y="3333750"/>
          <p14:tracePt t="19979" x="4025900" y="3333750"/>
          <p14:tracePt t="19995" x="4032250" y="3333750"/>
          <p14:tracePt t="20011" x="4044950" y="3333750"/>
          <p14:tracePt t="20028" x="4064000" y="3352800"/>
          <p14:tracePt t="20046" x="4070350" y="3365500"/>
          <p14:tracePt t="20062" x="4083050" y="3384550"/>
          <p14:tracePt t="20078" x="4095750" y="3416300"/>
          <p14:tracePt t="20095" x="4102100" y="3448050"/>
          <p14:tracePt t="20113" x="4114800" y="3492500"/>
          <p14:tracePt t="20129" x="4121150" y="3498850"/>
          <p14:tracePt t="20145" x="4121150" y="3505200"/>
          <p14:tracePt t="20162" x="4121150" y="3511550"/>
          <p14:tracePt t="20179" x="4121150" y="3524250"/>
          <p14:tracePt t="20195" x="4121150" y="3530600"/>
          <p14:tracePt t="20212" x="4108450" y="3549650"/>
          <p14:tracePt t="20228" x="4095750" y="3562350"/>
          <p14:tracePt t="20246" x="4083050" y="3575050"/>
          <p14:tracePt t="20262" x="4057650" y="3581400"/>
          <p14:tracePt t="20278" x="4019550" y="3587750"/>
          <p14:tracePt t="20295" x="3987800" y="3594100"/>
          <p14:tracePt t="20313" x="3968750" y="3594100"/>
          <p14:tracePt t="20329" x="3962400" y="3594100"/>
          <p14:tracePt t="20345" x="3943350" y="3594100"/>
          <p14:tracePt t="20362" x="3911600" y="3594100"/>
          <p14:tracePt t="20379" x="3867150" y="3587750"/>
          <p14:tracePt t="20395" x="3841750" y="3581400"/>
          <p14:tracePt t="20412" x="3829050" y="3581400"/>
          <p14:tracePt t="20441" x="3822700" y="3581400"/>
          <p14:tracePt t="20456" x="3822700" y="3575050"/>
          <p14:tracePt t="20481" x="3816350" y="3575050"/>
          <p14:tracePt t="20769" x="3841750" y="3581400"/>
          <p14:tracePt t="20776" x="3873500" y="3587750"/>
          <p14:tracePt t="20784" x="3930650" y="3619500"/>
          <p14:tracePt t="20796" x="3987800" y="3644900"/>
          <p14:tracePt t="20812" x="4114800" y="3695700"/>
          <p14:tracePt t="20829" x="4235450" y="3752850"/>
          <p14:tracePt t="20846" x="4324350" y="3816350"/>
          <p14:tracePt t="20862" x="4375150" y="3879850"/>
          <p14:tracePt t="20879" x="4432300" y="3937000"/>
          <p14:tracePt t="20880" x="4451350" y="3956050"/>
          <p14:tracePt t="20896" x="4470400" y="3981450"/>
          <p14:tracePt t="20913" x="4489450" y="4000500"/>
          <p14:tracePt t="21041" x="4495800" y="4000500"/>
          <p14:tracePt t="21048" x="4495800" y="4006850"/>
          <p14:tracePt t="21056" x="4495800" y="4013200"/>
          <p14:tracePt t="21064" x="4495800" y="4019550"/>
          <p14:tracePt t="21138" x="4502150" y="4019550"/>
          <p14:tracePt t="21233" x="4502150" y="4006850"/>
          <p14:tracePt t="21249" x="4502150" y="4000500"/>
          <p14:tracePt t="21257" x="4502150" y="3994150"/>
          <p14:tracePt t="21272" x="4502150" y="3987800"/>
          <p14:tracePt t="21305" x="4495800" y="3981450"/>
          <p14:tracePt t="21321" x="4495800" y="3975100"/>
          <p14:tracePt t="21344" x="4495800" y="3968750"/>
          <p14:tracePt t="21352" x="4489450" y="3968750"/>
          <p14:tracePt t="21457" x="4495800" y="3968750"/>
          <p14:tracePt t="21464" x="4521200" y="3968750"/>
          <p14:tracePt t="21472" x="4540250" y="3962400"/>
          <p14:tracePt t="21481" x="4578350" y="3962400"/>
          <p14:tracePt t="21497" x="4686300" y="3962400"/>
          <p14:tracePt t="21513" x="4883150" y="3962400"/>
          <p14:tracePt t="21531" x="5041900" y="3962400"/>
          <p14:tracePt t="21546" x="5130800" y="3962400"/>
          <p14:tracePt t="21563" x="5137150" y="3962400"/>
          <p14:tracePt t="21945" x="5130800" y="3962400"/>
          <p14:tracePt t="21953" x="5124450" y="3956050"/>
          <p14:tracePt t="21964" x="5118100" y="3956050"/>
          <p14:tracePt t="21980" x="5111750" y="3956050"/>
          <p14:tracePt t="21997" x="5092700" y="3949700"/>
          <p14:tracePt t="22014" x="5073650" y="3937000"/>
          <p14:tracePt t="22030" x="5054600" y="3937000"/>
          <p14:tracePt t="22047" x="5048250" y="3930650"/>
          <p14:tracePt t="22064" x="5035550" y="3917950"/>
          <p14:tracePt t="22082" x="5016500" y="3892550"/>
          <p14:tracePt t="22097" x="4991100" y="3854450"/>
          <p14:tracePt t="22114" x="4972050" y="3829050"/>
          <p14:tracePt t="22130" x="4959350" y="3810000"/>
          <p14:tracePt t="22148" x="4946650" y="3790950"/>
          <p14:tracePt t="22164" x="4940300" y="3784600"/>
          <p14:tracePt t="22181" x="4940300" y="3778250"/>
          <p14:tracePt t="22197" x="4940300" y="3752850"/>
          <p14:tracePt t="22215" x="4940300" y="3733800"/>
          <p14:tracePt t="22231" x="4940300" y="3702050"/>
          <p14:tracePt t="22248" x="4946650" y="3683000"/>
          <p14:tracePt t="22249" x="4953000" y="3670300"/>
          <p14:tracePt t="22264" x="4972050" y="3663950"/>
          <p14:tracePt t="22281" x="5022850" y="3651250"/>
          <p14:tracePt t="22297" x="5067300" y="3644900"/>
          <p14:tracePt t="22314" x="5092700" y="3644900"/>
          <p14:tracePt t="22331" x="5099050" y="3644900"/>
          <p14:tracePt t="22348" x="5118100" y="3651250"/>
          <p14:tracePt t="22364" x="5137150" y="3670300"/>
          <p14:tracePt t="22381" x="5162550" y="3714750"/>
          <p14:tracePt t="22397" x="5168900" y="3740150"/>
          <p14:tracePt t="22415" x="5181600" y="3771900"/>
          <p14:tracePt t="22431" x="5181600" y="3790950"/>
          <p14:tracePt t="22447" x="5181600" y="3822700"/>
          <p14:tracePt t="22464" x="5168900" y="3860800"/>
          <p14:tracePt t="22482" x="5156200" y="3879850"/>
          <p14:tracePt t="22497" x="5137150" y="3898900"/>
          <p14:tracePt t="22514" x="5124450" y="3911600"/>
          <p14:tracePt t="22531" x="5118100" y="3911600"/>
          <p14:tracePt t="22553" x="5111750" y="3911600"/>
          <p14:tracePt t="22592" x="5105400" y="3917950"/>
          <p14:tracePt t="22689" x="5099050" y="3917950"/>
          <p14:tracePt t="22961" x="5092700" y="3917950"/>
          <p14:tracePt t="22968" x="5092700" y="3905250"/>
          <p14:tracePt t="22981" x="5092700" y="3879850"/>
          <p14:tracePt t="22998" x="5092700" y="3797300"/>
          <p14:tracePt t="23014" x="5092700" y="3689350"/>
          <p14:tracePt t="23032" x="5092700" y="3581400"/>
          <p14:tracePt t="23033" x="5092700" y="3524250"/>
          <p14:tracePt t="23048" x="5092700" y="3473450"/>
          <p14:tracePt t="23065" x="5092700" y="3314700"/>
          <p14:tracePt t="23081" x="5092700" y="3276600"/>
          <p14:tracePt t="23098" x="5086350" y="3257550"/>
          <p14:tracePt t="23115" x="5086350" y="3251200"/>
          <p14:tracePt t="23132" x="5080000" y="3244850"/>
          <p14:tracePt t="23148" x="5080000" y="3238500"/>
          <p14:tracePt t="23165" x="5073650" y="3225800"/>
          <p14:tracePt t="23181" x="5073650" y="3219450"/>
          <p14:tracePt t="23198" x="5067300" y="3213100"/>
          <p14:tracePt t="23216" x="5067300" y="3206750"/>
          <p14:tracePt t="23217" x="5060950" y="3200400"/>
          <p14:tracePt t="23241" x="5054600" y="3194050"/>
          <p14:tracePt t="23249" x="5048250" y="3181350"/>
          <p14:tracePt t="23265" x="5016500" y="3162300"/>
          <p14:tracePt t="23281" x="4978400" y="3124200"/>
          <p14:tracePt t="23299" x="4953000" y="3098800"/>
          <p14:tracePt t="23315" x="4940300" y="3092450"/>
          <p14:tracePt t="23332" x="4933950" y="3086100"/>
          <p14:tracePt t="23354" x="4927600" y="3086100"/>
          <p14:tracePt t="23481" x="4927600" y="3073400"/>
          <p14:tracePt t="23497" x="4933950" y="3073400"/>
          <p14:tracePt t="23505" x="4978400" y="3073400"/>
          <p14:tracePt t="23515" x="5048250" y="3073400"/>
          <p14:tracePt t="23532" x="5334000" y="3073400"/>
          <p14:tracePt t="23549" x="5759450" y="3073400"/>
          <p14:tracePt t="23565" x="6191250" y="3073400"/>
          <p14:tracePt t="23582" x="6451600" y="3073400"/>
          <p14:tracePt t="23598" x="6546850" y="3067050"/>
          <p14:tracePt t="23617" x="6553200" y="3067050"/>
          <p14:tracePt t="23865" x="6540500" y="3067050"/>
          <p14:tracePt t="23873" x="6515100" y="3073400"/>
          <p14:tracePt t="23882" x="6483350" y="3092450"/>
          <p14:tracePt t="23899" x="6369050" y="3143250"/>
          <p14:tracePt t="23915" x="6197600" y="3238500"/>
          <p14:tracePt t="23933" x="5930900" y="3409950"/>
          <p14:tracePt t="23949" x="5645150" y="3613150"/>
          <p14:tracePt t="23966" x="5365750" y="3778250"/>
          <p14:tracePt t="23982" x="5181600" y="3905250"/>
          <p14:tracePt t="24000" x="5073650" y="3975100"/>
          <p14:tracePt t="24015" x="5022850" y="4013200"/>
          <p14:tracePt t="24032" x="5003800" y="4032250"/>
          <p14:tracePt t="24049" x="4997450" y="4051300"/>
          <p14:tracePt t="24073" x="4991100" y="4057650"/>
          <p14:tracePt t="24089" x="4991100" y="4064000"/>
          <p14:tracePt t="24105" x="4984750" y="4064000"/>
          <p14:tracePt t="24116" x="4978400" y="4070350"/>
          <p14:tracePt t="24133" x="4946650" y="4089400"/>
          <p14:tracePt t="24149" x="4908550" y="4108450"/>
          <p14:tracePt t="24166" x="4876800" y="4127500"/>
          <p14:tracePt t="24182" x="4857750" y="4140200"/>
          <p14:tracePt t="24200" x="4851400" y="4146550"/>
          <p14:tracePt t="24216" x="4832350" y="4152900"/>
          <p14:tracePt t="24218" x="4819650" y="4159250"/>
          <p14:tracePt t="24232" x="4768850" y="4171950"/>
          <p14:tracePt t="24249" x="4673600" y="4203700"/>
          <p14:tracePt t="24267" x="4552950" y="4216400"/>
          <p14:tracePt t="24282" x="4457700" y="4229100"/>
          <p14:tracePt t="24299" x="4400550" y="4229100"/>
          <p14:tracePt t="24316" x="4349750" y="4229100"/>
          <p14:tracePt t="24333" x="4305300" y="4229100"/>
          <p14:tracePt t="24349" x="4235450" y="4229100"/>
          <p14:tracePt t="24366" x="4165600" y="4229100"/>
          <p14:tracePt t="24383" x="4114800" y="4229100"/>
          <p14:tracePt t="24400" x="4108450" y="4235450"/>
          <p14:tracePt t="24433" x="4102100" y="4235450"/>
          <p14:tracePt t="24585" x="4095750" y="4235450"/>
          <p14:tracePt t="24593" x="4089400" y="4235450"/>
          <p14:tracePt t="24609" x="4083050" y="4235450"/>
          <p14:tracePt t="24641" x="4076700" y="4235450"/>
          <p14:tracePt t="24649" x="4070350" y="4241800"/>
          <p14:tracePt t="24673" x="4064000" y="4241800"/>
          <p14:tracePt t="24681" x="4057650" y="4241800"/>
          <p14:tracePt t="24689" x="4044950" y="4241800"/>
          <p14:tracePt t="24699" x="4032250" y="4241800"/>
          <p14:tracePt t="24716" x="3994150" y="4241800"/>
          <p14:tracePt t="24733" x="3975100" y="4241800"/>
          <p14:tracePt t="24751" x="3956050" y="4241800"/>
          <p14:tracePt t="24767" x="3943350" y="4235450"/>
          <p14:tracePt t="24785" x="3937000" y="4235450"/>
          <p14:tracePt t="24800" x="3924300" y="4235450"/>
          <p14:tracePt t="24801" x="3911600" y="4229100"/>
          <p14:tracePt t="24817" x="3879850" y="4222750"/>
          <p14:tracePt t="24833" x="3848100" y="4216400"/>
          <p14:tracePt t="24850" x="3822700" y="4203700"/>
          <p14:tracePt t="24867" x="3810000" y="4197350"/>
          <p14:tracePt t="24884" x="3803650" y="4191000"/>
          <p14:tracePt t="24900" x="3790950" y="4184650"/>
          <p14:tracePt t="24916" x="3771900" y="4165600"/>
          <p14:tracePt t="24933" x="3765550" y="4165600"/>
          <p14:tracePt t="24951" x="3759200" y="4146550"/>
          <p14:tracePt t="24966" x="3759200" y="4133850"/>
          <p14:tracePt t="24983" x="3752850" y="4108450"/>
          <p14:tracePt t="25000" x="3752850" y="4076700"/>
          <p14:tracePt t="25017" x="3771900" y="4013200"/>
          <p14:tracePt t="25033" x="3790950" y="3981450"/>
          <p14:tracePt t="25050" x="3810000" y="3956050"/>
          <p14:tracePt t="25066" x="3822700" y="3937000"/>
          <p14:tracePt t="25084" x="3848100" y="3924300"/>
          <p14:tracePt t="25100" x="3860800" y="3924300"/>
          <p14:tracePt t="25117" x="3879850" y="3917950"/>
          <p14:tracePt t="25133" x="3911600" y="3905250"/>
          <p14:tracePt t="25151" x="3937000" y="3905250"/>
          <p14:tracePt t="25167" x="3975100" y="3905250"/>
          <p14:tracePt t="25183" x="4044950" y="3905250"/>
          <p14:tracePt t="25200" x="4114800" y="3924300"/>
          <p14:tracePt t="25218" x="4152900" y="3930650"/>
          <p14:tracePt t="25233" x="4159250" y="3930650"/>
          <p14:tracePt t="25250" x="4165600" y="3930650"/>
          <p14:tracePt t="25267" x="4171950" y="3937000"/>
          <p14:tracePt t="25284" x="4178300" y="3949700"/>
          <p14:tracePt t="25300" x="4184650" y="3962400"/>
          <p14:tracePt t="25317" x="4191000" y="3975100"/>
          <p14:tracePt t="25333" x="4191000" y="3994150"/>
          <p14:tracePt t="25351" x="4191000" y="4013200"/>
          <p14:tracePt t="25367" x="4197350" y="4019550"/>
          <p14:tracePt t="25383" x="4197350" y="4032250"/>
          <p14:tracePt t="25400" x="4197350" y="4044950"/>
          <p14:tracePt t="25401" x="4197350" y="4051300"/>
          <p14:tracePt t="25418" x="4197350" y="4064000"/>
          <p14:tracePt t="25433" x="4197350" y="4083050"/>
          <p14:tracePt t="25450" x="4197350" y="4095750"/>
          <p14:tracePt t="25467" x="4191000" y="4108450"/>
          <p14:tracePt t="25484" x="4171950" y="4127500"/>
          <p14:tracePt t="25500" x="4146550" y="4140200"/>
          <p14:tracePt t="25517" x="4121150" y="4159250"/>
          <p14:tracePt t="25534" x="4089400" y="4165600"/>
          <p14:tracePt t="25551" x="4064000" y="4171950"/>
          <p14:tracePt t="25567" x="4057650" y="4171950"/>
          <p14:tracePt t="25584" x="4044950" y="4171950"/>
          <p14:tracePt t="25600" x="4032250" y="4171950"/>
          <p14:tracePt t="25618" x="4025900" y="4171950"/>
          <p14:tracePt t="25721" x="4019550" y="4171950"/>
          <p14:tracePt t="25769" x="4013200" y="4178300"/>
          <p14:tracePt t="25873" x="4019550" y="4184650"/>
          <p14:tracePt t="25881" x="4044950" y="4197350"/>
          <p14:tracePt t="25889" x="4089400" y="4210050"/>
          <p14:tracePt t="25901" x="4140200" y="4241800"/>
          <p14:tracePt t="25917" x="4267200" y="4318000"/>
          <p14:tracePt t="25934" x="4419600" y="4419600"/>
          <p14:tracePt t="25951" x="4533900" y="4508500"/>
          <p14:tracePt t="25968" x="4597400" y="4559300"/>
          <p14:tracePt t="25984" x="4616450" y="4578350"/>
          <p14:tracePt t="26217" x="4616450" y="4584700"/>
          <p14:tracePt t="26234" x="4610100" y="4584700"/>
          <p14:tracePt t="26241" x="4597400" y="4584700"/>
          <p14:tracePt t="26251" x="4591050" y="4584700"/>
          <p14:tracePt t="26268" x="4584700" y="4584700"/>
          <p14:tracePt t="26285" x="4572000" y="4584700"/>
          <p14:tracePt t="26301" x="4559300" y="4578350"/>
          <p14:tracePt t="26318" x="4546600" y="4565650"/>
          <p14:tracePt t="26335" x="4533900" y="4559300"/>
          <p14:tracePt t="26352" x="4521200" y="4540250"/>
          <p14:tracePt t="26370" x="4514850" y="4540250"/>
          <p14:tracePt t="26385" x="4514850" y="4533900"/>
          <p14:tracePt t="26386" x="4508500" y="4527550"/>
          <p14:tracePt t="26433" x="4502150" y="4527550"/>
          <p14:tracePt t="26474" x="4495800" y="4521200"/>
          <p14:tracePt t="26498" x="4489450" y="4514850"/>
          <p14:tracePt t="26577" x="4489450" y="4508500"/>
          <p14:tracePt t="26602" x="4489450" y="4502150"/>
          <p14:tracePt t="26617" x="4489450" y="4495800"/>
          <p14:tracePt t="26626" x="4527550" y="4495800"/>
          <p14:tracePt t="26635" x="4584700" y="4495800"/>
          <p14:tracePt t="26652" x="4737100" y="4495800"/>
          <p14:tracePt t="26668" x="4953000" y="4495800"/>
          <p14:tracePt t="26685" x="5156200" y="4495800"/>
          <p14:tracePt t="26701" x="5219700" y="4489450"/>
          <p14:tracePt t="27329" x="5213350" y="4489450"/>
          <p14:tracePt t="27346" x="5207000" y="4495800"/>
          <p14:tracePt t="27354" x="5200650" y="4495800"/>
          <p14:tracePt t="27361" x="5194300" y="4495800"/>
          <p14:tracePt t="27378" x="5187950" y="4502150"/>
          <p14:tracePt t="27394" x="5181600" y="4508500"/>
          <p14:tracePt t="27403" x="5175250" y="4508500"/>
          <p14:tracePt t="27419" x="5156200" y="4521200"/>
          <p14:tracePt t="27436" x="5118100" y="4521200"/>
          <p14:tracePt t="27452" x="5092700" y="4533900"/>
          <p14:tracePt t="27469" x="5060950" y="4540250"/>
          <p14:tracePt t="27486" x="5016500" y="4552950"/>
          <p14:tracePt t="27502" x="4984750" y="4559300"/>
          <p14:tracePt t="27519" x="4927600" y="4578350"/>
          <p14:tracePt t="27537" x="4845050" y="4578350"/>
          <p14:tracePt t="27537" x="4794250" y="4584700"/>
          <p14:tracePt t="27552" x="4749800" y="4597400"/>
          <p14:tracePt t="27569" x="4591050" y="4616450"/>
          <p14:tracePt t="27585" x="4508500" y="4629150"/>
          <p14:tracePt t="27603" x="4464050" y="4641850"/>
          <p14:tracePt t="27619" x="4445000" y="4654550"/>
          <p14:tracePt t="27636" x="4400550" y="4660900"/>
          <p14:tracePt t="27652" x="4337050" y="4679950"/>
          <p14:tracePt t="27670" x="4279900" y="4705350"/>
          <p14:tracePt t="27686" x="4235450" y="4730750"/>
          <p14:tracePt t="27702" x="4210050" y="4743450"/>
          <p14:tracePt t="27719" x="4197350" y="4749800"/>
          <p14:tracePt t="27736" x="4191000" y="4749800"/>
          <p14:tracePt t="27753" x="4184650" y="4749800"/>
          <p14:tracePt t="27770" x="4178300" y="4756150"/>
          <p14:tracePt t="27786" x="4171950" y="4756150"/>
          <p14:tracePt t="27803" x="4171950" y="4762500"/>
          <p14:tracePt t="27819" x="4159250" y="4762500"/>
          <p14:tracePt t="27836" x="4133850" y="4762500"/>
          <p14:tracePt t="27852" x="4121150" y="4768850"/>
          <p14:tracePt t="27890" x="4121150" y="4756150"/>
          <p14:tracePt t="27897" x="4127500" y="4711700"/>
          <p14:tracePt t="27905" x="4165600" y="4648200"/>
          <p14:tracePt t="27919" x="4210050" y="4540250"/>
          <p14:tracePt t="27937" x="4368800" y="4292600"/>
          <p14:tracePt t="27937" x="4470400" y="4146550"/>
          <p14:tracePt t="27953" x="4591050" y="3962400"/>
          <p14:tracePt t="27969" x="4978400" y="3575050"/>
          <p14:tracePt t="27986" x="5143500" y="3441700"/>
          <p14:tracePt t="28004" x="5194300" y="3390900"/>
          <p14:tracePt t="28020" x="5200650" y="3378200"/>
          <p14:tracePt t="28041" x="5207000" y="3371850"/>
          <p14:tracePt t="28053" x="5207000" y="3365500"/>
          <p14:tracePt t="28082" x="5207000" y="3359150"/>
          <p14:tracePt t="28090" x="5213350" y="3346450"/>
          <p14:tracePt t="28105" x="5213350" y="3333750"/>
          <p14:tracePt t="28119" x="5213350" y="3321050"/>
          <p14:tracePt t="28138" x="5213350" y="3270250"/>
          <p14:tracePt t="28153" x="5213350" y="3257550"/>
          <p14:tracePt t="28170" x="5175250" y="3194050"/>
          <p14:tracePt t="28186" x="5149850" y="3130550"/>
          <p14:tracePt t="28204" x="5130800" y="3086100"/>
          <p14:tracePt t="28225" x="5130800" y="3079750"/>
          <p14:tracePt t="28290" x="5124450" y="3067050"/>
          <p14:tracePt t="28313" x="5118100" y="3067050"/>
          <p14:tracePt t="28321" x="5111750" y="3067050"/>
          <p14:tracePt t="28337" x="5105400" y="3073400"/>
          <p14:tracePt t="28354" x="5099050" y="3073400"/>
          <p14:tracePt t="28361" x="5092700" y="3073400"/>
          <p14:tracePt t="28370" x="5080000" y="3079750"/>
          <p14:tracePt t="28386" x="5041900" y="3079750"/>
          <p14:tracePt t="28403" x="4965700" y="3073400"/>
          <p14:tracePt t="28420" x="4889500" y="3041650"/>
          <p14:tracePt t="28437" x="4870450" y="3028950"/>
          <p14:tracePt t="28834" x="4876800" y="3028950"/>
          <p14:tracePt t="28849" x="4883150" y="3028950"/>
          <p14:tracePt t="28857" x="4889500" y="3028950"/>
          <p14:tracePt t="28870" x="4895850" y="3028950"/>
          <p14:tracePt t="28887" x="4933950" y="3028950"/>
          <p14:tracePt t="28904" x="5022850" y="3028950"/>
          <p14:tracePt t="28905" x="5080000" y="3028950"/>
          <p14:tracePt t="28920" x="5162550" y="3028950"/>
          <p14:tracePt t="28937" x="5448300" y="3028950"/>
          <p14:tracePt t="28953" x="5562600" y="3016250"/>
          <p14:tracePt t="28972" x="5594350" y="3009900"/>
          <p14:tracePt t="28987" x="5619750" y="3009900"/>
          <p14:tracePt t="29004" x="5664200" y="3009900"/>
          <p14:tracePt t="29020" x="5772150" y="3009900"/>
          <p14:tracePt t="29037" x="5943600" y="3003550"/>
          <p14:tracePt t="29054" x="6172200" y="3003550"/>
          <p14:tracePt t="29070" x="6330950" y="2978150"/>
          <p14:tracePt t="29087" x="6388100" y="2965450"/>
          <p14:tracePt t="29105" x="6394450" y="2959100"/>
          <p14:tracePt t="29394" x="6388100" y="2959100"/>
          <p14:tracePt t="29401" x="6350000" y="2978150"/>
          <p14:tracePt t="29409" x="6318250" y="2990850"/>
          <p14:tracePt t="29420" x="6273800" y="3016250"/>
          <p14:tracePt t="29438" x="6076950" y="3086100"/>
          <p14:tracePt t="29454" x="5727700" y="3219450"/>
          <p14:tracePt t="29471" x="5353050" y="3435350"/>
          <p14:tracePt t="29487" x="5035550" y="3695700"/>
          <p14:tracePt t="29504" x="4768850" y="3924300"/>
          <p14:tracePt t="29521" x="4648200" y="4089400"/>
          <p14:tracePt t="29538" x="4508500" y="4286250"/>
          <p14:tracePt t="29554" x="4438650" y="4356100"/>
          <p14:tracePt t="29570" x="4394200" y="4419600"/>
          <p14:tracePt t="29587" x="4343400" y="4489450"/>
          <p14:tracePt t="29605" x="4318000" y="4533900"/>
          <p14:tracePt t="29621" x="4292600" y="4565650"/>
          <p14:tracePt t="29637" x="4260850" y="4603750"/>
          <p14:tracePt t="29654" x="4222750" y="4641850"/>
          <p14:tracePt t="29671" x="4191000" y="4686300"/>
          <p14:tracePt t="29687" x="4165600" y="4718050"/>
          <p14:tracePt t="29704" x="4152900" y="4743450"/>
          <p14:tracePt t="29721" x="4140200" y="4781550"/>
          <p14:tracePt t="29738" x="4114800" y="4806950"/>
          <p14:tracePt t="29754" x="4095750" y="4845050"/>
          <p14:tracePt t="29771" x="4064000" y="4876800"/>
          <p14:tracePt t="29787" x="4051300" y="4895850"/>
          <p14:tracePt t="29805" x="4044950" y="4895850"/>
          <p14:tracePt t="29858" x="4038600" y="4895850"/>
          <p14:tracePt t="29866" x="4032250" y="4889500"/>
          <p14:tracePt t="29873" x="4025900" y="4883150"/>
          <p14:tracePt t="29888" x="4019550" y="4876800"/>
          <p14:tracePt t="29905" x="4013200" y="4870450"/>
          <p14:tracePt t="29922" x="4013200" y="4845050"/>
          <p14:tracePt t="29939" x="4006850" y="4826000"/>
          <p14:tracePt t="29954" x="3994150" y="4800600"/>
          <p14:tracePt t="29971" x="3981450" y="4775200"/>
          <p14:tracePt t="29988" x="3975100" y="4768850"/>
          <p14:tracePt t="30005" x="3975100" y="4762500"/>
          <p14:tracePt t="30034" x="3968750" y="4756150"/>
          <p14:tracePt t="30058" x="3962400" y="4749800"/>
          <p14:tracePt t="30065" x="3962400" y="4743450"/>
          <p14:tracePt t="30073" x="3949700" y="4724400"/>
          <p14:tracePt t="30088" x="3937000" y="4711700"/>
          <p14:tracePt t="30105" x="3911600" y="4679950"/>
          <p14:tracePt t="30121" x="3892550" y="4654550"/>
          <p14:tracePt t="30139" x="3886200" y="4654550"/>
          <p14:tracePt t="30154" x="3886200" y="4648200"/>
          <p14:tracePt t="30178" x="3879850" y="4641850"/>
          <p14:tracePt t="30188" x="3879850" y="4629150"/>
          <p14:tracePt t="30205" x="3879850" y="4616450"/>
          <p14:tracePt t="30221" x="3879850" y="4591050"/>
          <p14:tracePt t="30238" x="3879850" y="4552950"/>
          <p14:tracePt t="30255" x="3879850" y="4502150"/>
          <p14:tracePt t="30273" x="3911600" y="4419600"/>
          <p14:tracePt t="30288" x="3943350" y="4375150"/>
          <p14:tracePt t="30290" x="3949700" y="4356100"/>
          <p14:tracePt t="30305" x="3956050" y="4349750"/>
          <p14:tracePt t="30321" x="3994150" y="4337050"/>
          <p14:tracePt t="30339" x="4013200" y="4337050"/>
          <p14:tracePt t="30355" x="4051300" y="4356100"/>
          <p14:tracePt t="30372" x="4076700" y="4387850"/>
          <p14:tracePt t="30388" x="4089400" y="4419600"/>
          <p14:tracePt t="30405" x="4089400" y="4457700"/>
          <p14:tracePt t="30422" x="4089400" y="4495800"/>
          <p14:tracePt t="30438" x="4089400" y="4527550"/>
          <p14:tracePt t="30455" x="4076700" y="4578350"/>
          <p14:tracePt t="30473" x="4057650" y="4610100"/>
          <p14:tracePt t="30488" x="4051300" y="4629150"/>
          <p14:tracePt t="30505" x="4032250" y="4648200"/>
          <p14:tracePt t="30506" x="4025900" y="4654550"/>
          <p14:tracePt t="30522" x="4006850" y="4673600"/>
          <p14:tracePt t="30539" x="3994150" y="4686300"/>
          <p14:tracePt t="30555" x="3962400" y="4705350"/>
          <p14:tracePt t="30572" x="3956050" y="4705350"/>
          <p14:tracePt t="30588" x="3937000" y="4711700"/>
          <p14:tracePt t="30606" x="3917950" y="4724400"/>
          <p14:tracePt t="30622" x="3911600" y="4724400"/>
          <p14:tracePt t="30802" x="3905250" y="4724400"/>
          <p14:tracePt t="31482" x="0" y="0"/>
        </p14:tracePtLst>
        <p14:tracePtLst>
          <p14:tracePt t="33042" x="6146800" y="6299200"/>
          <p14:tracePt t="33050" x="6127750" y="6299200"/>
          <p14:tracePt t="33058" x="6102350" y="6299200"/>
          <p14:tracePt t="33074" x="6032500" y="6299200"/>
          <p14:tracePt t="33091" x="5969000" y="6299200"/>
          <p14:tracePt t="33108" x="5911850" y="6299200"/>
          <p14:tracePt t="33125" x="5880100" y="6299200"/>
          <p14:tracePt t="33141" x="5848350" y="6299200"/>
          <p14:tracePt t="33157" x="5784850" y="6299200"/>
          <p14:tracePt t="33174" x="5695950" y="6299200"/>
          <p14:tracePt t="33192" x="5619750" y="6299200"/>
          <p14:tracePt t="33208" x="5575300" y="6299200"/>
          <p14:tracePt t="33224" x="5562600" y="6299200"/>
          <p14:tracePt t="33241" x="5556250" y="6299200"/>
          <p14:tracePt t="33259" x="5505450" y="6286500"/>
          <p14:tracePt t="33274" x="5441950" y="6267450"/>
          <p14:tracePt t="33291" x="5397500" y="6261100"/>
          <p14:tracePt t="33308" x="5359400" y="6254750"/>
          <p14:tracePt t="33325" x="5334000" y="6248400"/>
          <p14:tracePt t="33341" x="5314950" y="6235700"/>
          <p14:tracePt t="33358" x="5295900" y="6223000"/>
          <p14:tracePt t="33374" x="5245100" y="6184900"/>
          <p14:tracePt t="33392" x="5181600" y="6159500"/>
          <p14:tracePt t="33408" x="5137150" y="6140450"/>
          <p14:tracePt t="33424" x="5118100" y="6134100"/>
          <p14:tracePt t="33441" x="5111750" y="6127750"/>
          <p14:tracePt t="33459" x="5099050" y="6076950"/>
          <p14:tracePt t="33474" x="5073650" y="6045200"/>
          <p14:tracePt t="33491" x="5067300" y="6013450"/>
          <p14:tracePt t="33508" x="5067300" y="5981700"/>
          <p14:tracePt t="33525" x="5067300" y="5956300"/>
          <p14:tracePt t="33541" x="5067300" y="5918200"/>
          <p14:tracePt t="33558" x="5086350" y="5873750"/>
          <p14:tracePt t="33574" x="5124450" y="5835650"/>
          <p14:tracePt t="33592" x="5149850" y="5791200"/>
          <p14:tracePt t="33608" x="5175250" y="5746750"/>
          <p14:tracePt t="33625" x="5245100" y="5715000"/>
          <p14:tracePt t="33641" x="5365750" y="5689600"/>
          <p14:tracePt t="33642" x="5454650" y="5683250"/>
          <p14:tracePt t="33659" x="5664200" y="5664200"/>
          <p14:tracePt t="33674" x="5822950" y="5664200"/>
          <p14:tracePt t="33691" x="5899150" y="5657850"/>
          <p14:tracePt t="33708" x="5905500" y="5657850"/>
          <p14:tracePt t="33725" x="5911850" y="5657850"/>
          <p14:tracePt t="33741" x="5930900" y="5657850"/>
          <p14:tracePt t="33758" x="6000750" y="5708650"/>
          <p14:tracePt t="33775" x="6076950" y="5772150"/>
          <p14:tracePt t="33792" x="6127750" y="5822950"/>
          <p14:tracePt t="33808" x="6134100" y="5861050"/>
          <p14:tracePt t="33825" x="6134100" y="5892800"/>
          <p14:tracePt t="33842" x="6134100" y="5943600"/>
          <p14:tracePt t="33859" x="6134100" y="5988050"/>
          <p14:tracePt t="33875" x="6121400" y="6051550"/>
          <p14:tracePt t="33891" x="6102350" y="6102350"/>
          <p14:tracePt t="33908" x="6089650" y="6153150"/>
          <p14:tracePt t="33926" x="6076950" y="6178550"/>
          <p14:tracePt t="33942" x="6051550" y="6210300"/>
          <p14:tracePt t="33958" x="6045200" y="6216650"/>
          <p14:tracePt t="33975" x="6038850" y="6235700"/>
          <p14:tracePt t="33994" x="6038850" y="6242050"/>
          <p14:tracePt t="34171" x="6064250" y="6242050"/>
          <p14:tracePt t="34178" x="6083300" y="6242050"/>
          <p14:tracePt t="34186" x="6127750" y="6242050"/>
          <p14:tracePt t="34194" x="6153150" y="6242050"/>
          <p14:tracePt t="34208" x="6203950" y="6242050"/>
          <p14:tracePt t="34225" x="6286500" y="6242050"/>
          <p14:tracePt t="34226" x="6330950" y="6242050"/>
          <p14:tracePt t="34243" x="6426200" y="6242050"/>
          <p14:tracePt t="34258" x="6477000" y="6242050"/>
          <p14:tracePt t="34434" x="6470650" y="6242050"/>
          <p14:tracePt t="34450" x="6457950" y="6242050"/>
          <p14:tracePt t="34458" x="6451600" y="6248400"/>
          <p14:tracePt t="34466" x="6445250" y="6248400"/>
          <p14:tracePt t="34475" x="6438900" y="6248400"/>
          <p14:tracePt t="34492" x="6432550" y="6248400"/>
          <p14:tracePt t="34509" x="6426200" y="6254750"/>
          <p14:tracePt t="34525" x="6407150" y="6254750"/>
          <p14:tracePt t="34542" x="6381750" y="6254750"/>
          <p14:tracePt t="34559" x="6330950" y="6254750"/>
          <p14:tracePt t="34576" x="6299200" y="6254750"/>
          <p14:tracePt t="34592" x="6292850" y="6254750"/>
          <p14:tracePt t="34618" x="6286500" y="6254750"/>
          <p14:tracePt t="34970" x="6280150" y="6254750"/>
          <p14:tracePt t="34986" x="6261100" y="6242050"/>
          <p14:tracePt t="34994" x="6248400" y="6235700"/>
          <p14:tracePt t="35002" x="6229350" y="6216650"/>
          <p14:tracePt t="35010" x="6223000" y="6210300"/>
          <p14:tracePt t="35026" x="6197600" y="6191250"/>
          <p14:tracePt t="35044" x="6178550" y="6159500"/>
          <p14:tracePt t="35059" x="6159500" y="6134100"/>
          <p14:tracePt t="35076" x="6146800" y="6083300"/>
          <p14:tracePt t="35093" x="6140450" y="6038850"/>
          <p14:tracePt t="35110" x="6140450" y="5975350"/>
          <p14:tracePt t="35126" x="6140450" y="5918200"/>
          <p14:tracePt t="35142" x="6140450" y="5854700"/>
          <p14:tracePt t="35159" x="6146800" y="5803900"/>
          <p14:tracePt t="35176" x="6165850" y="5765800"/>
          <p14:tracePt t="35193" x="6216650" y="5727700"/>
          <p14:tracePt t="35210" x="6318250" y="5695950"/>
          <p14:tracePt t="35226" x="6419850" y="5670550"/>
          <p14:tracePt t="35244" x="6502400" y="5651500"/>
          <p14:tracePt t="35259" x="6584950" y="5645150"/>
          <p14:tracePt t="35276" x="6667500" y="5645150"/>
          <p14:tracePt t="35293" x="6743700" y="5657850"/>
          <p14:tracePt t="35310" x="6813550" y="5702300"/>
          <p14:tracePt t="35326" x="6877050" y="5772150"/>
          <p14:tracePt t="35343" x="6927850" y="5854700"/>
          <p14:tracePt t="35359" x="6953250" y="5930900"/>
          <p14:tracePt t="35377" x="6953250" y="5981700"/>
          <p14:tracePt t="35394" x="6953250" y="6032500"/>
          <p14:tracePt t="35394" x="6953250" y="6064250"/>
          <p14:tracePt t="35410" x="6953250" y="6121400"/>
          <p14:tracePt t="35426" x="6946900" y="6184900"/>
          <p14:tracePt t="35444" x="6927850" y="6223000"/>
          <p14:tracePt t="35460" x="6908800" y="6248400"/>
          <p14:tracePt t="35477" x="6889750" y="6267450"/>
          <p14:tracePt t="35493" x="6864350" y="6280150"/>
          <p14:tracePt t="35510" x="6838950" y="6292850"/>
          <p14:tracePt t="35526" x="6819900" y="6299200"/>
          <p14:tracePt t="35543" x="6794500" y="6311900"/>
          <p14:tracePt t="35754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566160" y="2900153"/>
            <a:ext cx="3522128" cy="163121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a=[4,1,3,9,10]</a:t>
            </a:r>
          </a:p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a.sort()</a:t>
            </a:r>
          </a:p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n=len(a)</a:t>
            </a:r>
          </a:p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n=int(n/2)</a:t>
            </a:r>
          </a:p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print(a.pop(n))</a:t>
            </a:r>
            <a:endParaRPr lang="en-US" altLang="ko-K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920167" y="2963293"/>
            <a:ext cx="2212309" cy="7078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  <a:p>
            <a:r>
              <a:rPr lang="en-US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29360" y="701040"/>
            <a:ext cx="514115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리스트의 함수를 이용한 프로그램 예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94560" y="1727200"/>
            <a:ext cx="4479111" cy="57733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리스트의 가운데 값 출력하기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39221" y="3153708"/>
            <a:ext cx="595035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>
                <a:latin typeface="Arial" panose="020B0604020202020204" pitchFamily="34" charset="0"/>
                <a:ea typeface="맑은 고딕" panose="020B0503020000020004" pitchFamily="50" charset="-127"/>
              </a:rPr>
              <a:t>정렬</a:t>
            </a:r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3134256" y="3464560"/>
            <a:ext cx="477520" cy="1016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660776" y="3497497"/>
            <a:ext cx="1473480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>
                <a:latin typeface="Arial" panose="020B0604020202020204" pitchFamily="34" charset="0"/>
                <a:ea typeface="맑은 고딕" panose="020B0503020000020004" pitchFamily="50" charset="-127"/>
              </a:rPr>
              <a:t>리스트의 크기</a:t>
            </a:r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3088640" y="3734922"/>
            <a:ext cx="477520" cy="1016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87514" y="3835370"/>
            <a:ext cx="214674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>
                <a:latin typeface="Arial" panose="020B0604020202020204" pitchFamily="34" charset="0"/>
                <a:ea typeface="맑은 고딕" panose="020B0503020000020004" pitchFamily="50" charset="-127"/>
              </a:rPr>
              <a:t>리스트의 가운데 위치</a:t>
            </a:r>
          </a:p>
        </p:txBody>
      </p:sp>
      <p:cxnSp>
        <p:nvCxnSpPr>
          <p:cNvPr id="14" name="직선 화살표 연결선 13"/>
          <p:cNvCxnSpPr/>
          <p:nvPr/>
        </p:nvCxnSpPr>
        <p:spPr>
          <a:xfrm flipV="1">
            <a:off x="3088640" y="4034494"/>
            <a:ext cx="477520" cy="1016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15524" y="4161673"/>
            <a:ext cx="240963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>
                <a:latin typeface="Arial" panose="020B0604020202020204" pitchFamily="34" charset="0"/>
                <a:ea typeface="맑은 고딕" panose="020B0503020000020004" pitchFamily="50" charset="-127"/>
              </a:rPr>
              <a:t>리스트의 가운데 값 출력</a:t>
            </a:r>
          </a:p>
        </p:txBody>
      </p:sp>
      <p:cxnSp>
        <p:nvCxnSpPr>
          <p:cNvPr id="16" name="직선 화살표 연결선 15"/>
          <p:cNvCxnSpPr>
            <a:stCxn id="15" idx="3"/>
          </p:cNvCxnSpPr>
          <p:nvPr/>
        </p:nvCxnSpPr>
        <p:spPr>
          <a:xfrm flipV="1">
            <a:off x="3125158" y="4383205"/>
            <a:ext cx="431904" cy="9301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060885" y="5646420"/>
            <a:ext cx="546656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int(n/2): n/2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의 값을 정수값으로 만든다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22" name="오디오 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74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000"/>
    </mc:Choice>
    <mc:Fallback xmlns="">
      <p:transition spd="slow" advTm="11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462" x="3822700" y="3238500"/>
          <p14:tracePt t="25743" x="3816350" y="3238500"/>
          <p14:tracePt t="25750" x="3810000" y="3238500"/>
          <p14:tracePt t="25766" x="3810000" y="3244850"/>
          <p14:tracePt t="25790" x="3803650" y="3244850"/>
          <p14:tracePt t="25807" x="3797300" y="3244850"/>
          <p14:tracePt t="25814" x="3790950" y="3244850"/>
          <p14:tracePt t="25830" x="3784600" y="3244850"/>
          <p14:tracePt t="25846" x="3752850" y="3257550"/>
          <p14:tracePt t="25863" x="3733800" y="3257550"/>
          <p14:tracePt t="25889" x="3727450" y="3257550"/>
          <p14:tracePt t="25935" x="3721100" y="3257550"/>
          <p14:tracePt t="25942" x="3702050" y="3257550"/>
          <p14:tracePt t="25950" x="3689350" y="3257550"/>
          <p14:tracePt t="25963" x="3676650" y="3251200"/>
          <p14:tracePt t="25979" x="3651250" y="3232150"/>
          <p14:tracePt t="25997" x="3644900" y="3232150"/>
          <p14:tracePt t="26014" x="3638550" y="3225800"/>
          <p14:tracePt t="26031" x="3638550" y="3219450"/>
          <p14:tracePt t="26046" x="3632200" y="3200400"/>
          <p14:tracePt t="26063" x="3625850" y="3181350"/>
          <p14:tracePt t="26081" x="3625850" y="3162300"/>
          <p14:tracePt t="26096" x="3619500" y="3143250"/>
          <p14:tracePt t="26113" x="3619500" y="3111500"/>
          <p14:tracePt t="26130" x="3619500" y="3092450"/>
          <p14:tracePt t="26147" x="3619500" y="3067050"/>
          <p14:tracePt t="26163" x="3619500" y="3035300"/>
          <p14:tracePt t="26180" x="3632200" y="3016250"/>
          <p14:tracePt t="26196" x="3644900" y="2997200"/>
          <p14:tracePt t="26214" x="3676650" y="2971800"/>
          <p14:tracePt t="26230" x="3695700" y="2959100"/>
          <p14:tracePt t="26247" x="3721100" y="2946400"/>
          <p14:tracePt t="26263" x="3759200" y="2940050"/>
          <p14:tracePt t="26281" x="3784600" y="2940050"/>
          <p14:tracePt t="26297" x="3822700" y="2940050"/>
          <p14:tracePt t="26313" x="3873500" y="2946400"/>
          <p14:tracePt t="26330" x="3911600" y="2959100"/>
          <p14:tracePt t="26348" x="3937000" y="2978150"/>
          <p14:tracePt t="26363" x="3943350" y="2997200"/>
          <p14:tracePt t="26380" x="3943350" y="3028950"/>
          <p14:tracePt t="26397" x="3943350" y="3054350"/>
          <p14:tracePt t="26415" x="3943350" y="3098800"/>
          <p14:tracePt t="26430" x="3924300" y="3130550"/>
          <p14:tracePt t="26447" x="3911600" y="3162300"/>
          <p14:tracePt t="26463" x="3898900" y="3187700"/>
          <p14:tracePt t="26489" x="3879850" y="3206750"/>
          <p14:tracePt t="26503" x="3879850" y="3213100"/>
          <p14:tracePt t="26615" x="3879850" y="3219450"/>
          <p14:tracePt t="26622" x="3886200" y="3232150"/>
          <p14:tracePt t="26630" x="3898900" y="3232150"/>
          <p14:tracePt t="26647" x="3956050" y="3251200"/>
          <p14:tracePt t="26664" x="4032250" y="3276600"/>
          <p14:tracePt t="26680" x="4102100" y="3282950"/>
          <p14:tracePt t="26698" x="4140200" y="3289300"/>
          <p14:tracePt t="26714" x="4146550" y="3289300"/>
          <p14:tracePt t="26934" x="4152900" y="3289300"/>
          <p14:tracePt t="26959" x="4159250" y="3289300"/>
          <p14:tracePt t="26967" x="4171950" y="3289300"/>
          <p14:tracePt t="26974" x="4191000" y="3282950"/>
          <p14:tracePt t="26991" x="4197350" y="3282950"/>
          <p14:tracePt t="27007" x="4203700" y="3282950"/>
          <p14:tracePt t="27015" x="4210050" y="3276600"/>
          <p14:tracePt t="27567" x="4222750" y="3276600"/>
          <p14:tracePt t="27575" x="4235450" y="3276600"/>
          <p14:tracePt t="27582" x="4267200" y="3276600"/>
          <p14:tracePt t="27598" x="4298950" y="3276600"/>
          <p14:tracePt t="27598" x="4343400" y="3276600"/>
          <p14:tracePt t="27615" x="4413250" y="3276600"/>
          <p14:tracePt t="27631" x="4464050" y="3276600"/>
          <p14:tracePt t="27649" x="4489450" y="3276600"/>
          <p14:tracePt t="27665" x="4508500" y="3276600"/>
          <p14:tracePt t="27681" x="4546600" y="3276600"/>
          <p14:tracePt t="27698" x="4603750" y="3276600"/>
          <p14:tracePt t="27715" x="4660900" y="3276600"/>
          <p14:tracePt t="27732" x="4699000" y="3276600"/>
          <p14:tracePt t="27894" x="4692650" y="3276600"/>
          <p14:tracePt t="27903" x="4686300" y="3276600"/>
          <p14:tracePt t="27915" x="4667250" y="3263900"/>
          <p14:tracePt t="27931" x="4629150" y="3257550"/>
          <p14:tracePt t="27948" x="4578350" y="3244850"/>
          <p14:tracePt t="27966" x="4457700" y="3238500"/>
          <p14:tracePt t="27981" x="4425950" y="3238500"/>
          <p14:tracePt t="27998" x="4368800" y="3238500"/>
          <p14:tracePt t="28015" x="4362450" y="3232150"/>
          <p14:tracePt t="28559" x="4375150" y="3232150"/>
          <p14:tracePt t="28567" x="4400550" y="3232150"/>
          <p14:tracePt t="28574" x="4432300" y="3232150"/>
          <p14:tracePt t="28582" x="4483100" y="3232150"/>
          <p14:tracePt t="28599" x="4597400" y="3232150"/>
          <p14:tracePt t="28615" x="4699000" y="3232150"/>
          <p14:tracePt t="28633" x="4718050" y="3232150"/>
          <p14:tracePt t="28847" x="4724400" y="3232150"/>
          <p14:tracePt t="28855" x="4730750" y="3232150"/>
          <p14:tracePt t="28866" x="4743450" y="3232150"/>
          <p14:tracePt t="28883" x="4775200" y="3219450"/>
          <p14:tracePt t="28899" x="4826000" y="3219450"/>
          <p14:tracePt t="28917" x="4870450" y="3219450"/>
          <p14:tracePt t="28932" x="4914900" y="3219450"/>
          <p14:tracePt t="28949" x="4927600" y="3219450"/>
          <p14:tracePt t="29047" x="4940300" y="3219450"/>
          <p14:tracePt t="29054" x="4965700" y="3219450"/>
          <p14:tracePt t="29066" x="5003800" y="3219450"/>
          <p14:tracePt t="29082" x="5118100" y="3219450"/>
          <p14:tracePt t="29100" x="5289550" y="3219450"/>
          <p14:tracePt t="29117" x="5454650" y="3219450"/>
          <p14:tracePt t="29133" x="5543550" y="3219450"/>
          <p14:tracePt t="29149" x="5549900" y="3219450"/>
          <p14:tracePt t="29447" x="5543550" y="3219450"/>
          <p14:tracePt t="29455" x="5524500" y="3219450"/>
          <p14:tracePt t="29466" x="5499100" y="3219450"/>
          <p14:tracePt t="29483" x="5435600" y="3219450"/>
          <p14:tracePt t="29500" x="5359400" y="3219450"/>
          <p14:tracePt t="29517" x="5276850" y="3219450"/>
          <p14:tracePt t="29518" x="5238750" y="3219450"/>
          <p14:tracePt t="29533" x="5200650" y="3219450"/>
          <p14:tracePt t="29550" x="5130800" y="3219450"/>
          <p14:tracePt t="29551" x="5105400" y="3219450"/>
          <p14:tracePt t="29567" x="5022850" y="3219450"/>
          <p14:tracePt t="29584" x="4940300" y="3213100"/>
          <p14:tracePt t="29600" x="4857750" y="3187700"/>
          <p14:tracePt t="29617" x="4794250" y="3187700"/>
          <p14:tracePt t="29633" x="4749800" y="3181350"/>
          <p14:tracePt t="29650" x="4699000" y="3168650"/>
          <p14:tracePt t="29666" x="4660900" y="3168650"/>
          <p14:tracePt t="29683" x="4610100" y="3155950"/>
          <p14:tracePt t="29700" x="4546600" y="3155950"/>
          <p14:tracePt t="29718" x="4489450" y="3143250"/>
          <p14:tracePt t="29718" x="4470400" y="3143250"/>
          <p14:tracePt t="29733" x="4445000" y="3136900"/>
          <p14:tracePt t="29750" x="4413250" y="3117850"/>
          <p14:tracePt t="29751" x="4406900" y="3117850"/>
          <p14:tracePt t="29767" x="4362450" y="3092450"/>
          <p14:tracePt t="29784" x="4330700" y="3067050"/>
          <p14:tracePt t="29801" x="4311650" y="3048000"/>
          <p14:tracePt t="29817" x="4305300" y="3035300"/>
          <p14:tracePt t="29833" x="4298950" y="3028950"/>
          <p14:tracePt t="29851" x="4292600" y="3016250"/>
          <p14:tracePt t="29867" x="4286250" y="3009900"/>
          <p14:tracePt t="29883" x="4286250" y="2997200"/>
          <p14:tracePt t="29900" x="4286250" y="2984500"/>
          <p14:tracePt t="29918" x="4286250" y="2971800"/>
          <p14:tracePt t="29933" x="4286250" y="2965450"/>
          <p14:tracePt t="29950" x="4286250" y="2940050"/>
          <p14:tracePt t="29967" x="4292600" y="2927350"/>
          <p14:tracePt t="29984" x="4330700" y="2908300"/>
          <p14:tracePt t="30000" x="4413250" y="2889250"/>
          <p14:tracePt t="30017" x="4546600" y="2870200"/>
          <p14:tracePt t="30033" x="4692650" y="2857500"/>
          <p14:tracePt t="30051" x="4838700" y="2851150"/>
          <p14:tracePt t="30067" x="4978400" y="2851150"/>
          <p14:tracePt t="30083" x="5099050" y="2851150"/>
          <p14:tracePt t="30100" x="5207000" y="2851150"/>
          <p14:tracePt t="30118" x="5314950" y="2851150"/>
          <p14:tracePt t="30119" x="5365750" y="2851150"/>
          <p14:tracePt t="30133" x="5422900" y="2863850"/>
          <p14:tracePt t="30150" x="5600700" y="2914650"/>
          <p14:tracePt t="30167" x="5708650" y="2946400"/>
          <p14:tracePt t="30184" x="5759450" y="2971800"/>
          <p14:tracePt t="30200" x="5778500" y="2984500"/>
          <p14:tracePt t="30217" x="5784850" y="2984500"/>
          <p14:tracePt t="30234" x="5784850" y="2990850"/>
          <p14:tracePt t="30251" x="5784850" y="3003550"/>
          <p14:tracePt t="30267" x="5791200" y="3016250"/>
          <p14:tracePt t="30284" x="5791200" y="3028950"/>
          <p14:tracePt t="30300" x="5791200" y="3041650"/>
          <p14:tracePt t="30318" x="5791200" y="3067050"/>
          <p14:tracePt t="30334" x="5791200" y="3073400"/>
          <p14:tracePt t="30350" x="5778500" y="3092450"/>
          <p14:tracePt t="30367" x="5759450" y="3111500"/>
          <p14:tracePt t="30385" x="5734050" y="3130550"/>
          <p14:tracePt t="30400" x="5695950" y="3143250"/>
          <p14:tracePt t="30417" x="5664200" y="3162300"/>
          <p14:tracePt t="30434" x="5619750" y="3181350"/>
          <p14:tracePt t="30451" x="5562600" y="3181350"/>
          <p14:tracePt t="30467" x="5511800" y="3206750"/>
          <p14:tracePt t="30484" x="5473700" y="3213100"/>
          <p14:tracePt t="30501" x="5448300" y="3219450"/>
          <p14:tracePt t="30517" x="5435600" y="3225800"/>
          <p14:tracePt t="30534" x="5416550" y="3232150"/>
          <p14:tracePt t="30551" x="5397500" y="3244850"/>
          <p14:tracePt t="30567" x="5353050" y="3251200"/>
          <p14:tracePt t="30585" x="5314950" y="3251200"/>
          <p14:tracePt t="30601" x="5270500" y="3257550"/>
          <p14:tracePt t="30617" x="5226050" y="3257550"/>
          <p14:tracePt t="30634" x="5187950" y="3257550"/>
          <p14:tracePt t="30652" x="5143500" y="3257550"/>
          <p14:tracePt t="30667" x="5099050" y="3263900"/>
          <p14:tracePt t="30684" x="5054600" y="3270250"/>
          <p14:tracePt t="30701" x="5010150" y="3270250"/>
          <p14:tracePt t="30719" x="4927600" y="3270250"/>
          <p14:tracePt t="30734" x="4870450" y="3270250"/>
          <p14:tracePt t="30751" x="4838700" y="3263900"/>
          <p14:tracePt t="30768" x="4832350" y="3263900"/>
          <p14:tracePt t="32095" x="4819650" y="3263900"/>
          <p14:tracePt t="32103" x="4806950" y="3263900"/>
          <p14:tracePt t="32111" x="4787900" y="3263900"/>
          <p14:tracePt t="32119" x="4749800" y="3263900"/>
          <p14:tracePt t="32135" x="4673600" y="3263900"/>
          <p14:tracePt t="32152" x="4610100" y="3270250"/>
          <p14:tracePt t="32170" x="4578350" y="3276600"/>
          <p14:tracePt t="32185" x="4552950" y="3276600"/>
          <p14:tracePt t="32202" x="4546600" y="3282950"/>
          <p14:tracePt t="32219" x="4533900" y="3282950"/>
          <p14:tracePt t="32237" x="4508500" y="3289300"/>
          <p14:tracePt t="32252" x="4470400" y="3302000"/>
          <p14:tracePt t="32269" x="4438650" y="3314700"/>
          <p14:tracePt t="32286" x="4394200" y="3327400"/>
          <p14:tracePt t="32303" x="4362450" y="3340100"/>
          <p14:tracePt t="32319" x="4349750" y="3346450"/>
          <p14:tracePt t="32336" x="4330700" y="3346450"/>
          <p14:tracePt t="32352" x="4311650" y="3352800"/>
          <p14:tracePt t="32370" x="4286250" y="3371850"/>
          <p14:tracePt t="32385" x="4248150" y="3397250"/>
          <p14:tracePt t="32402" x="4197350" y="3435350"/>
          <p14:tracePt t="32419" x="4140200" y="3473450"/>
          <p14:tracePt t="32437" x="4108450" y="3498850"/>
          <p14:tracePt t="32453" x="4089400" y="3511550"/>
          <p14:tracePt t="32469" x="4076700" y="3511550"/>
          <p14:tracePt t="32486" x="4064000" y="3524250"/>
          <p14:tracePt t="32503" x="4051300" y="3530600"/>
          <p14:tracePt t="32519" x="4038600" y="3543300"/>
          <p14:tracePt t="32536" x="4032250" y="3549650"/>
          <p14:tracePt t="32552" x="4019550" y="3549650"/>
          <p14:tracePt t="32570" x="4000500" y="3556000"/>
          <p14:tracePt t="32586" x="3987800" y="3562350"/>
          <p14:tracePt t="32602" x="3981450" y="3562350"/>
          <p14:tracePt t="32639" x="3975100" y="3562350"/>
          <p14:tracePt t="32655" x="3962400" y="3562350"/>
          <p14:tracePt t="32663" x="3943350" y="3562350"/>
          <p14:tracePt t="32671" x="3930650" y="3562350"/>
          <p14:tracePt t="32686" x="3917950" y="3562350"/>
          <p14:tracePt t="32703" x="3860800" y="3562350"/>
          <p14:tracePt t="32720" x="3822700" y="3568700"/>
          <p14:tracePt t="32736" x="3803650" y="3568700"/>
          <p14:tracePt t="32759" x="3797300" y="3568700"/>
          <p14:tracePt t="32783" x="3784600" y="3568700"/>
          <p14:tracePt t="32799" x="3778250" y="3568700"/>
          <p14:tracePt t="32887" x="3771900" y="3568700"/>
          <p14:tracePt t="32911" x="3765550" y="3562350"/>
          <p14:tracePt t="32936" x="3759200" y="3562350"/>
          <p14:tracePt t="33055" x="3752850" y="3556000"/>
          <p14:tracePt t="33567" x="3752850" y="3549650"/>
          <p14:tracePt t="33608" x="3771900" y="3549650"/>
          <p14:tracePt t="33615" x="3784600" y="3549650"/>
          <p14:tracePt t="33623" x="3803650" y="3549650"/>
          <p14:tracePt t="33638" x="3835400" y="3549650"/>
          <p14:tracePt t="33653" x="3892550" y="3549650"/>
          <p14:tracePt t="33670" x="3924300" y="3549650"/>
          <p14:tracePt t="33671" x="3937000" y="3549650"/>
          <p14:tracePt t="33687" x="3943350" y="3543300"/>
          <p14:tracePt t="33871" x="3956050" y="3543300"/>
          <p14:tracePt t="33879" x="3962400" y="3543300"/>
          <p14:tracePt t="33887" x="3981450" y="3543300"/>
          <p14:tracePt t="33904" x="4044950" y="3543300"/>
          <p14:tracePt t="33921" x="4102100" y="3543300"/>
          <p14:tracePt t="33937" x="4133850" y="3543300"/>
          <p14:tracePt t="33955" x="4146550" y="3543300"/>
          <p14:tracePt t="33971" x="4152900" y="3543300"/>
          <p14:tracePt t="33987" x="4184650" y="3543300"/>
          <p14:tracePt t="34004" x="4210050" y="3543300"/>
          <p14:tracePt t="34021" x="4248150" y="3543300"/>
          <p14:tracePt t="34037" x="4273550" y="3549650"/>
          <p14:tracePt t="34054" x="4305300" y="3549650"/>
          <p14:tracePt t="34070" x="4324350" y="3549650"/>
          <p14:tracePt t="34071" x="4337050" y="3556000"/>
          <p14:tracePt t="34088" x="4349750" y="3556000"/>
          <p14:tracePt t="34104" x="4362450" y="3556000"/>
          <p14:tracePt t="34120" x="4381500" y="3556000"/>
          <p14:tracePt t="34137" x="4394200" y="3556000"/>
          <p14:tracePt t="34155" x="4400550" y="3556000"/>
          <p14:tracePt t="34207" x="4406900" y="3556000"/>
          <p14:tracePt t="34215" x="4413250" y="3556000"/>
          <p14:tracePt t="34223" x="4425950" y="3556000"/>
          <p14:tracePt t="34237" x="4432300" y="3556000"/>
          <p14:tracePt t="34254" x="4464050" y="3556000"/>
          <p14:tracePt t="34287" x="4470400" y="3556000"/>
          <p14:tracePt t="34328" x="4476750" y="3556000"/>
          <p14:tracePt t="34359" x="4483100" y="3556000"/>
          <p14:tracePt t="34472" x="4489450" y="3549650"/>
          <p14:tracePt t="35359" x="4476750" y="3530600"/>
          <p14:tracePt t="35367" x="4445000" y="3498850"/>
          <p14:tracePt t="35375" x="4425950" y="3479800"/>
          <p14:tracePt t="35388" x="4394200" y="3448050"/>
          <p14:tracePt t="35405" x="4349750" y="3390900"/>
          <p14:tracePt t="35422" x="4305300" y="3346450"/>
          <p14:tracePt t="35440" x="4273550" y="3321050"/>
          <p14:tracePt t="35455" x="4267200" y="3314700"/>
          <p14:tracePt t="35512" x="4260850" y="3308350"/>
          <p14:tracePt t="35527" x="4248150" y="3308350"/>
          <p14:tracePt t="35535" x="4241800" y="3308350"/>
          <p14:tracePt t="35543" x="4235450" y="3308350"/>
          <p14:tracePt t="35555" x="4229100" y="3308350"/>
          <p14:tracePt t="35572" x="4222750" y="3308350"/>
          <p14:tracePt t="35589" x="4203700" y="3308350"/>
          <p14:tracePt t="35606" x="4165600" y="3302000"/>
          <p14:tracePt t="35622" x="4102100" y="3289300"/>
          <p14:tracePt t="35639" x="4013200" y="3263900"/>
          <p14:tracePt t="35639" x="3994150" y="3257550"/>
          <p14:tracePt t="35657" x="3968750" y="3251200"/>
          <p14:tracePt t="35672" x="3962400" y="3251200"/>
          <p14:tracePt t="36495" x="3956050" y="3251200"/>
          <p14:tracePt t="36504" x="3962400" y="3238500"/>
          <p14:tracePt t="36520" x="3968750" y="3238500"/>
          <p14:tracePt t="36528" x="3975100" y="3238500"/>
          <p14:tracePt t="36540" x="3981450" y="3238500"/>
          <p14:tracePt t="36556" x="3994150" y="3232150"/>
          <p14:tracePt t="36574" x="4006850" y="3225800"/>
          <p14:tracePt t="36589" x="4025900" y="3225800"/>
          <p14:tracePt t="36606" x="4044950" y="3225800"/>
          <p14:tracePt t="36608" x="4051300" y="3219450"/>
          <p14:tracePt t="36623" x="4064000" y="3219450"/>
          <p14:tracePt t="36640" x="4070350" y="3219450"/>
          <p14:tracePt t="36656" x="4076700" y="3219450"/>
          <p14:tracePt t="36673" x="4083050" y="3213100"/>
          <p14:tracePt t="36690" x="4089400" y="3213100"/>
          <p14:tracePt t="36708" x="4108450" y="3213100"/>
          <p14:tracePt t="36723" x="4127500" y="3206750"/>
          <p14:tracePt t="36740" x="4133850" y="3206750"/>
          <p14:tracePt t="36792" x="4140200" y="3206750"/>
          <p14:tracePt t="36800" x="4152900" y="3206750"/>
          <p14:tracePt t="36807" x="4165600" y="3206750"/>
          <p14:tracePt t="36823" x="4210050" y="3206750"/>
          <p14:tracePt t="36840" x="4248150" y="3206750"/>
          <p14:tracePt t="36857" x="4273550" y="3206750"/>
          <p14:tracePt t="36874" x="4298950" y="3206750"/>
          <p14:tracePt t="36890" x="4324350" y="3206750"/>
          <p14:tracePt t="36907" x="4356100" y="3213100"/>
          <p14:tracePt t="36923" x="4394200" y="3219450"/>
          <p14:tracePt t="36941" x="4425950" y="3219450"/>
          <p14:tracePt t="36957" x="4457700" y="3219450"/>
          <p14:tracePt t="36973" x="4489450" y="3225800"/>
          <p14:tracePt t="36990" x="4508500" y="3225800"/>
          <p14:tracePt t="37008" x="4565650" y="3225800"/>
          <p14:tracePt t="37023" x="4641850" y="3225800"/>
          <p14:tracePt t="37040" x="4737100" y="3232150"/>
          <p14:tracePt t="37057" x="4857750" y="3251200"/>
          <p14:tracePt t="37074" x="4972050" y="3251200"/>
          <p14:tracePt t="37090" x="5060950" y="3251200"/>
          <p14:tracePt t="37107" x="5137150" y="3251200"/>
          <p14:tracePt t="37124" x="5226050" y="3251200"/>
          <p14:tracePt t="37141" x="5327650" y="3251200"/>
          <p14:tracePt t="37157" x="5429250" y="3251200"/>
          <p14:tracePt t="37173" x="5530850" y="3251200"/>
          <p14:tracePt t="37190" x="5588000" y="3251200"/>
          <p14:tracePt t="37208" x="5600700" y="3251200"/>
          <p14:tracePt t="37344" x="5588000" y="3251200"/>
          <p14:tracePt t="37351" x="5581650" y="3251200"/>
          <p14:tracePt t="37359" x="5562600" y="3251200"/>
          <p14:tracePt t="37374" x="5543550" y="3251200"/>
          <p14:tracePt t="37390" x="5486400" y="3257550"/>
          <p14:tracePt t="37407" x="5334000" y="3282950"/>
          <p14:tracePt t="37425" x="5213350" y="3289300"/>
          <p14:tracePt t="37440" x="5067300" y="3314700"/>
          <p14:tracePt t="37457" x="4959350" y="3333750"/>
          <p14:tracePt t="37474" x="4895850" y="3340100"/>
          <p14:tracePt t="37491" x="4870450" y="3340100"/>
          <p14:tracePt t="37507" x="4838700" y="3346450"/>
          <p14:tracePt t="37524" x="4813300" y="3352800"/>
          <p14:tracePt t="37541" x="4794250" y="3359150"/>
          <p14:tracePt t="37558" x="4787900" y="3359150"/>
          <p14:tracePt t="37574" x="4787900" y="3365500"/>
          <p14:tracePt t="37590" x="4781550" y="3365500"/>
          <p14:tracePt t="37607" x="4775200" y="3371850"/>
          <p14:tracePt t="37625" x="4749800" y="3390900"/>
          <p14:tracePt t="37641" x="4718050" y="3403600"/>
          <p14:tracePt t="37657" x="4679950" y="3422650"/>
          <p14:tracePt t="37674" x="4654550" y="3435350"/>
          <p14:tracePt t="37692" x="4635500" y="3441700"/>
          <p14:tracePt t="37707" x="4622800" y="3441700"/>
          <p14:tracePt t="37724" x="4597400" y="3454400"/>
          <p14:tracePt t="37741" x="4559300" y="3460750"/>
          <p14:tracePt t="37759" x="4521200" y="3460750"/>
          <p14:tracePt t="37774" x="4476750" y="3473450"/>
          <p14:tracePt t="37791" x="4413250" y="3479800"/>
          <p14:tracePt t="37807" x="4368800" y="3486150"/>
          <p14:tracePt t="37825" x="4318000" y="3486150"/>
          <p14:tracePt t="37841" x="4260850" y="3498850"/>
          <p14:tracePt t="37857" x="4191000" y="3498850"/>
          <p14:tracePt t="37874" x="4108450" y="3498850"/>
          <p14:tracePt t="37892" x="4038600" y="3498850"/>
          <p14:tracePt t="37907" x="3975100" y="3498850"/>
          <p14:tracePt t="37924" x="3924300" y="3498850"/>
          <p14:tracePt t="37941" x="3873500" y="3492500"/>
          <p14:tracePt t="37959" x="3803650" y="3486150"/>
          <p14:tracePt t="37974" x="3727450" y="3467100"/>
          <p14:tracePt t="37991" x="3683000" y="3454400"/>
          <p14:tracePt t="38056" x="3683000" y="3441700"/>
          <p14:tracePt t="38064" x="3683000" y="3435350"/>
          <p14:tracePt t="38074" x="3683000" y="3416300"/>
          <p14:tracePt t="38091" x="3683000" y="3397250"/>
          <p14:tracePt t="38108" x="3683000" y="3371850"/>
          <p14:tracePt t="38125" x="3683000" y="3346450"/>
          <p14:tracePt t="38141" x="3683000" y="3333750"/>
          <p14:tracePt t="38158" x="3695700" y="3321050"/>
          <p14:tracePt t="38174" x="3708400" y="3308350"/>
          <p14:tracePt t="38192" x="3816350" y="3308350"/>
          <p14:tracePt t="38208" x="3949700" y="3308350"/>
          <p14:tracePt t="38225" x="4076700" y="3308350"/>
          <p14:tracePt t="38241" x="4184650" y="3308350"/>
          <p14:tracePt t="38259" x="4298950" y="3308350"/>
          <p14:tracePt t="38275" x="4432300" y="3308350"/>
          <p14:tracePt t="38291" x="4572000" y="3308350"/>
          <p14:tracePt t="38308" x="4730750" y="3308350"/>
          <p14:tracePt t="38326" x="4895850" y="3314700"/>
          <p14:tracePt t="38341" x="4991100" y="3321050"/>
          <p14:tracePt t="38358" x="5022850" y="3333750"/>
          <p14:tracePt t="38375" x="5029200" y="3333750"/>
          <p14:tracePt t="38432" x="5035550" y="3333750"/>
          <p14:tracePt t="38448" x="5035550" y="3346450"/>
          <p14:tracePt t="38464" x="5035550" y="3352800"/>
          <p14:tracePt t="38471" x="5029200" y="3359150"/>
          <p14:tracePt t="38480" x="5022850" y="3371850"/>
          <p14:tracePt t="38491" x="5016500" y="3378200"/>
          <p14:tracePt t="38508" x="4997450" y="3397250"/>
          <p14:tracePt t="38525" x="4984750" y="3416300"/>
          <p14:tracePt t="38542" x="4972050" y="3429000"/>
          <p14:tracePt t="38558" x="4946650" y="3448050"/>
          <p14:tracePt t="38575" x="4921250" y="3448050"/>
          <p14:tracePt t="38592" x="4826000" y="3467100"/>
          <p14:tracePt t="38609" x="4743450" y="3479800"/>
          <p14:tracePt t="38625" x="4660900" y="3498850"/>
          <p14:tracePt t="38642" x="4597400" y="3498850"/>
          <p14:tracePt t="38658" x="4527550" y="3498850"/>
          <p14:tracePt t="38676" x="4451350" y="3498850"/>
          <p14:tracePt t="38692" x="4343400" y="3498850"/>
          <p14:tracePt t="38708" x="4248150" y="3498850"/>
          <p14:tracePt t="38725" x="4165600" y="3498850"/>
          <p14:tracePt t="38743" x="4089400" y="3498850"/>
          <p14:tracePt t="38758" x="4025900" y="3498850"/>
          <p14:tracePt t="38775" x="3956050" y="3498850"/>
          <p14:tracePt t="38792" x="3905250" y="3498850"/>
          <p14:tracePt t="38809" x="3873500" y="3492500"/>
          <p14:tracePt t="38825" x="3848100" y="3492500"/>
          <p14:tracePt t="38842" x="3816350" y="3486150"/>
          <p14:tracePt t="38858" x="3784600" y="3467100"/>
          <p14:tracePt t="38876" x="3746500" y="3454400"/>
          <p14:tracePt t="38892" x="3708400" y="3429000"/>
          <p14:tracePt t="38909" x="3695700" y="3416300"/>
          <p14:tracePt t="38925" x="3689350" y="3409950"/>
          <p14:tracePt t="38943" x="3689350" y="3403600"/>
          <p14:tracePt t="38959" x="3689350" y="3397250"/>
          <p14:tracePt t="38975" x="3689350" y="3371850"/>
          <p14:tracePt t="38992" x="3689350" y="3359150"/>
          <p14:tracePt t="39009" x="3689350" y="3352800"/>
          <p14:tracePt t="39025" x="3727450" y="3340100"/>
          <p14:tracePt t="39042" x="3848100" y="3321050"/>
          <p14:tracePt t="39059" x="3987800" y="3314700"/>
          <p14:tracePt t="39076" x="4140200" y="3308350"/>
          <p14:tracePt t="39092" x="4248150" y="3308350"/>
          <p14:tracePt t="39109" x="4368800" y="3308350"/>
          <p14:tracePt t="39125" x="4514850" y="3327400"/>
          <p14:tracePt t="39143" x="4660900" y="3365500"/>
          <p14:tracePt t="39143" x="4724400" y="3384550"/>
          <p14:tracePt t="39159" x="4775200" y="3397250"/>
          <p14:tracePt t="39176" x="4870450" y="3435350"/>
          <p14:tracePt t="39256" x="4876800" y="3441700"/>
          <p14:tracePt t="39264" x="4876800" y="3448050"/>
          <p14:tracePt t="39275" x="4870450" y="3448050"/>
          <p14:tracePt t="39292" x="4851400" y="3467100"/>
          <p14:tracePt t="39309" x="4832350" y="3486150"/>
          <p14:tracePt t="39327" x="4787900" y="3505200"/>
          <p14:tracePt t="39328" x="4768850" y="3517900"/>
          <p14:tracePt t="39342" x="4749800" y="3524250"/>
          <p14:tracePt t="39359" x="4711700" y="3543300"/>
          <p14:tracePt t="39360" x="4705350" y="3543300"/>
          <p14:tracePt t="39376" x="4679950" y="3549650"/>
          <p14:tracePt t="39393" x="4660900" y="3556000"/>
          <p14:tracePt t="39409" x="4635500" y="3562350"/>
          <p14:tracePt t="39426" x="4629150" y="3562350"/>
          <p14:tracePt t="39536" x="4622800" y="3562350"/>
          <p14:tracePt t="39728" x="4616450" y="3562350"/>
          <p14:tracePt t="39736" x="4610100" y="3575050"/>
          <p14:tracePt t="39744" x="4603750" y="3581400"/>
          <p14:tracePt t="39759" x="4584700" y="3594100"/>
          <p14:tracePt t="39776" x="4552950" y="3613150"/>
          <p14:tracePt t="39793" x="4533900" y="3625850"/>
          <p14:tracePt t="39810" x="4495800" y="3644900"/>
          <p14:tracePt t="39826" x="4476750" y="3657600"/>
          <p14:tracePt t="39843" x="4457700" y="3670300"/>
          <p14:tracePt t="39859" x="4432300" y="3695700"/>
          <p14:tracePt t="39877" x="4413250" y="3708400"/>
          <p14:tracePt t="39893" x="4400550" y="3721100"/>
          <p14:tracePt t="39910" x="4387850" y="3733800"/>
          <p14:tracePt t="39927" x="4375150" y="3746500"/>
          <p14:tracePt t="39944" x="4356100" y="3752850"/>
          <p14:tracePt t="39960" x="4356100" y="3759200"/>
          <p14:tracePt t="39976" x="4349750" y="3759200"/>
          <p14:tracePt t="39993" x="4343400" y="3765550"/>
          <p14:tracePt t="40010" x="4324350" y="3771900"/>
          <p14:tracePt t="40026" x="4305300" y="3784600"/>
          <p14:tracePt t="40043" x="4279900" y="3797300"/>
          <p14:tracePt t="40060" x="4260850" y="3803650"/>
          <p14:tracePt t="40077" x="4241800" y="3803650"/>
          <p14:tracePt t="40093" x="4210050" y="3810000"/>
          <p14:tracePt t="40110" x="4184650" y="3816350"/>
          <p14:tracePt t="40126" x="4178300" y="3816350"/>
          <p14:tracePt t="40144" x="4165600" y="3822700"/>
          <p14:tracePt t="40160" x="4159250" y="3822700"/>
          <p14:tracePt t="40192" x="4146550" y="3822700"/>
          <p14:tracePt t="40200" x="4127500" y="3822700"/>
          <p14:tracePt t="40211" x="4108450" y="3822700"/>
          <p14:tracePt t="40227" x="4064000" y="3822700"/>
          <p14:tracePt t="40243" x="4013200" y="3835400"/>
          <p14:tracePt t="40260" x="3975100" y="3835400"/>
          <p14:tracePt t="40277" x="3943350" y="3841750"/>
          <p14:tracePt t="40293" x="3930650" y="3841750"/>
          <p14:tracePt t="40310" x="3917950" y="3841750"/>
          <p14:tracePt t="40326" x="3911600" y="3841750"/>
          <p14:tracePt t="40344" x="3879850" y="3841750"/>
          <p14:tracePt t="40360" x="3848100" y="3841750"/>
          <p14:tracePt t="40377" x="3822700" y="3841750"/>
          <p14:tracePt t="40393" x="3784600" y="3841750"/>
          <p14:tracePt t="40411" x="3759200" y="3841750"/>
          <p14:tracePt t="40753" x="3765550" y="3841750"/>
          <p14:tracePt t="40760" x="3778250" y="3841750"/>
          <p14:tracePt t="40768" x="3790950" y="3841750"/>
          <p14:tracePt t="40777" x="3810000" y="3841750"/>
          <p14:tracePt t="40794" x="3841750" y="3841750"/>
          <p14:tracePt t="40810" x="3892550" y="3841750"/>
          <p14:tracePt t="40828" x="3930650" y="3841750"/>
          <p14:tracePt t="40843" x="3981450" y="3841750"/>
          <p14:tracePt t="40860" x="4019550" y="3841750"/>
          <p14:tracePt t="40877" x="4057650" y="3841750"/>
          <p14:tracePt t="40895" x="4089400" y="3841750"/>
          <p14:tracePt t="40911" x="4108450" y="3841750"/>
          <p14:tracePt t="40912" x="4127500" y="3841750"/>
          <p14:tracePt t="40927" x="4146550" y="3841750"/>
          <p14:tracePt t="40944" x="4210050" y="3841750"/>
          <p14:tracePt t="40961" x="4254500" y="3841750"/>
          <p14:tracePt t="40977" x="4286250" y="3841750"/>
          <p14:tracePt t="40994" x="4292600" y="3841750"/>
          <p14:tracePt t="41048" x="4298950" y="3841750"/>
          <p14:tracePt t="41161" x="4305300" y="3841750"/>
          <p14:tracePt t="41168" x="4311650" y="3841750"/>
          <p14:tracePt t="41177" x="4324350" y="3841750"/>
          <p14:tracePt t="41194" x="4356100" y="3841750"/>
          <p14:tracePt t="41211" x="4387850" y="3841750"/>
          <p14:tracePt t="41227" x="4406900" y="3841750"/>
          <p14:tracePt t="41245" x="4419600" y="3841750"/>
          <p14:tracePt t="41261" x="4445000" y="3841750"/>
          <p14:tracePt t="41277" x="4514850" y="3841750"/>
          <p14:tracePt t="41294" x="4578350" y="3841750"/>
          <p14:tracePt t="41312" x="4603750" y="3841750"/>
          <p14:tracePt t="41384" x="4610100" y="3841750"/>
          <p14:tracePt t="41400" x="4616450" y="3841750"/>
          <p14:tracePt t="41408" x="4622800" y="3841750"/>
          <p14:tracePt t="41416" x="4629150" y="3841750"/>
          <p14:tracePt t="41427" x="4641850" y="3841750"/>
          <p14:tracePt t="41444" x="4673600" y="3841750"/>
          <p14:tracePt t="41462" x="4711700" y="3841750"/>
          <p14:tracePt t="41478" x="4749800" y="3841750"/>
          <p14:tracePt t="41494" x="4768850" y="3835400"/>
          <p14:tracePt t="41840" x="4762500" y="3835400"/>
          <p14:tracePt t="41856" x="4756150" y="3835400"/>
          <p14:tracePt t="41864" x="4749800" y="3835400"/>
          <p14:tracePt t="41888" x="4743450" y="3835400"/>
          <p14:tracePt t="41896" x="4737100" y="3835400"/>
          <p14:tracePt t="41904" x="4730750" y="3835400"/>
          <p14:tracePt t="41912" x="4711700" y="3829050"/>
          <p14:tracePt t="41928" x="4699000" y="3822700"/>
          <p14:tracePt t="41945" x="4667250" y="3816350"/>
          <p14:tracePt t="41961" x="4654550" y="3816350"/>
          <p14:tracePt t="41979" x="4641850" y="3810000"/>
          <p14:tracePt t="42064" x="4635500" y="3810000"/>
          <p14:tracePt t="42072" x="4622800" y="3797300"/>
          <p14:tracePt t="42080" x="4610100" y="3797300"/>
          <p14:tracePt t="42095" x="4603750" y="3797300"/>
          <p14:tracePt t="42112" x="4578350" y="3790950"/>
          <p14:tracePt t="42288" x="4578350" y="3784600"/>
          <p14:tracePt t="42304" x="4578350" y="3778250"/>
          <p14:tracePt t="42320" x="4578350" y="3771900"/>
          <p14:tracePt t="42336" x="4578350" y="3765550"/>
          <p14:tracePt t="42344" x="4578350" y="3759200"/>
          <p14:tracePt t="42360" x="4578350" y="3752850"/>
          <p14:tracePt t="42376" x="4578350" y="3746500"/>
          <p14:tracePt t="42425" x="4578350" y="3740150"/>
          <p14:tracePt t="42448" x="4578350" y="3733800"/>
          <p14:tracePt t="42456" x="4578350" y="3727450"/>
          <p14:tracePt t="42464" x="4578350" y="3721100"/>
          <p14:tracePt t="42479" x="4578350" y="3714750"/>
          <p14:tracePt t="42495" x="4578350" y="3708400"/>
          <p14:tracePt t="42512" x="4578350" y="3689350"/>
          <p14:tracePt t="42529" x="4578350" y="3676650"/>
          <p14:tracePt t="42545" x="4578350" y="3670300"/>
          <p14:tracePt t="42562" x="4578350" y="3663950"/>
          <p14:tracePt t="42579" x="4578350" y="3651250"/>
          <p14:tracePt t="42596" x="4584700" y="3651250"/>
          <p14:tracePt t="42612" x="4591050" y="3638550"/>
          <p14:tracePt t="42629" x="4597400" y="3632200"/>
          <p14:tracePt t="42645" x="4603750" y="3632200"/>
          <p14:tracePt t="42663" x="4610100" y="3625850"/>
          <p14:tracePt t="42679" x="4616450" y="3625850"/>
          <p14:tracePt t="42695" x="4635500" y="3625850"/>
          <p14:tracePt t="42697" x="4648200" y="3625850"/>
          <p14:tracePt t="42712" x="4667250" y="3625850"/>
          <p14:tracePt t="42729" x="4673600" y="3625850"/>
          <p14:tracePt t="42745" x="4679950" y="3625850"/>
          <p14:tracePt t="42762" x="4686300" y="3625850"/>
          <p14:tracePt t="42779" x="4692650" y="3625850"/>
          <p14:tracePt t="42797" x="4699000" y="3632200"/>
          <p14:tracePt t="42812" x="4699000" y="3638550"/>
          <p14:tracePt t="42829" x="4705350" y="3651250"/>
          <p14:tracePt t="42845" x="4711700" y="3657600"/>
          <p14:tracePt t="42863" x="4718050" y="3670300"/>
          <p14:tracePt t="42879" x="4718050" y="3683000"/>
          <p14:tracePt t="42896" x="4724400" y="3695700"/>
          <p14:tracePt t="42912" x="4730750" y="3702050"/>
          <p14:tracePt t="42936" x="4730750" y="3708400"/>
          <p14:tracePt t="42968" x="4730750" y="3714750"/>
          <p14:tracePt t="42976" x="4730750" y="3721100"/>
          <p14:tracePt t="42984" x="4730750" y="3727450"/>
          <p14:tracePt t="42997" x="4730750" y="3733800"/>
          <p14:tracePt t="43012" x="4730750" y="3740150"/>
          <p14:tracePt t="43029" x="4730750" y="3752850"/>
          <p14:tracePt t="43048" x="4730750" y="3759200"/>
          <p14:tracePt t="43063" x="4730750" y="3765550"/>
          <p14:tracePt t="43079" x="4730750" y="3771900"/>
          <p14:tracePt t="43096" x="4724400" y="3778250"/>
          <p14:tracePt t="43112" x="4724400" y="3784600"/>
          <p14:tracePt t="43130" x="4718050" y="3790950"/>
          <p14:tracePt t="43168" x="4711700" y="3790950"/>
          <p14:tracePt t="43201" x="4705350" y="3790950"/>
          <p14:tracePt t="43224" x="4699000" y="3790950"/>
          <p14:tracePt t="43240" x="4686300" y="3790950"/>
          <p14:tracePt t="43265" x="4679950" y="3790950"/>
          <p14:tracePt t="43272" x="4673600" y="3790950"/>
          <p14:tracePt t="43289" x="4667250" y="3790950"/>
          <p14:tracePt t="43320" x="4660900" y="3790950"/>
          <p14:tracePt t="43385" x="4654550" y="3790950"/>
          <p14:tracePt t="43400" x="4648200" y="3790950"/>
          <p14:tracePt t="43416" x="4641850" y="3790950"/>
          <p14:tracePt t="43465" x="4635500" y="3790950"/>
          <p14:tracePt t="43488" x="4622800" y="3790950"/>
          <p14:tracePt t="43496" x="4616450" y="3790950"/>
          <p14:tracePt t="43504" x="4610100" y="3790950"/>
          <p14:tracePt t="43513" x="4603750" y="3790950"/>
          <p14:tracePt t="43530" x="4584700" y="3790950"/>
          <p14:tracePt t="43547" x="4572000" y="3790950"/>
          <p14:tracePt t="43563" x="4559300" y="3790950"/>
          <p14:tracePt t="43580" x="4546600" y="3790950"/>
          <p14:tracePt t="43596" x="4521200" y="3790950"/>
          <p14:tracePt t="43614" x="4470400" y="3790950"/>
          <p14:tracePt t="43630" x="4394200" y="3790950"/>
          <p14:tracePt t="43646" x="4324350" y="3790950"/>
          <p14:tracePt t="43663" x="4292600" y="3790950"/>
          <p14:tracePt t="43681" x="4279900" y="3790950"/>
          <p14:tracePt t="43712" x="4273550" y="3790950"/>
          <p14:tracePt t="43720" x="4260850" y="3790950"/>
          <p14:tracePt t="43730" x="4241800" y="3790950"/>
          <p14:tracePt t="43747" x="4178300" y="3790950"/>
          <p14:tracePt t="43763" x="4121150" y="3803650"/>
          <p14:tracePt t="43780" x="4102100" y="3803650"/>
          <p14:tracePt t="43797" x="4095750" y="3803650"/>
          <p14:tracePt t="43833" x="4089400" y="3803650"/>
          <p14:tracePt t="43841" x="4089400" y="3810000"/>
          <p14:tracePt t="43848" x="4083050" y="3810000"/>
          <p14:tracePt t="43863" x="4070350" y="3810000"/>
          <p14:tracePt t="43881" x="4057650" y="3810000"/>
          <p14:tracePt t="43896" x="4038600" y="3816350"/>
          <p14:tracePt t="43913" x="4032250" y="3816350"/>
          <p14:tracePt t="43930" x="4025900" y="3816350"/>
          <p14:tracePt t="43948" x="4013200" y="3816350"/>
          <p14:tracePt t="43963" x="3981450" y="3822700"/>
          <p14:tracePt t="43980" x="3949700" y="3822700"/>
          <p14:tracePt t="43997" x="3924300" y="3829050"/>
          <p14:tracePt t="44014" x="3917950" y="3829050"/>
          <p14:tracePt t="44040" x="3911600" y="3829050"/>
          <p14:tracePt t="44048" x="3905250" y="3829050"/>
          <p14:tracePt t="44063" x="3892550" y="3829050"/>
          <p14:tracePt t="44081" x="3822700" y="3829050"/>
          <p14:tracePt t="44097" x="3784600" y="3829050"/>
          <p14:tracePt t="44113" x="3752850" y="3829050"/>
          <p14:tracePt t="44130" x="3740150" y="3829050"/>
          <p14:tracePt t="44148" x="3727450" y="3829050"/>
          <p14:tracePt t="44163" x="3695700" y="3829050"/>
          <p14:tracePt t="44180" x="3676650" y="3822700"/>
          <p14:tracePt t="44197" x="3644900" y="3816350"/>
          <p14:tracePt t="44215" x="3625850" y="3797300"/>
          <p14:tracePt t="44230" x="3606800" y="3784600"/>
          <p14:tracePt t="44247" x="3600450" y="3778250"/>
          <p14:tracePt t="44264" x="3594100" y="3746500"/>
          <p14:tracePt t="44281" x="3587750" y="3727450"/>
          <p14:tracePt t="44297" x="3587750" y="3702050"/>
          <p14:tracePt t="44314" x="3587750" y="3689350"/>
          <p14:tracePt t="44330" x="3587750" y="3670300"/>
          <p14:tracePt t="44348" x="3587750" y="3651250"/>
          <p14:tracePt t="44364" x="3606800" y="3638550"/>
          <p14:tracePt t="44380" x="3632200" y="3625850"/>
          <p14:tracePt t="44397" x="3657600" y="3613150"/>
          <p14:tracePt t="44415" x="3689350" y="3606800"/>
          <p14:tracePt t="44430" x="3708400" y="3600450"/>
          <p14:tracePt t="44447" x="3740150" y="3600450"/>
          <p14:tracePt t="44464" x="3803650" y="3600450"/>
          <p14:tracePt t="44481" x="3829050" y="3606800"/>
          <p14:tracePt t="44497" x="3841750" y="3619500"/>
          <p14:tracePt t="44514" x="3848100" y="3632200"/>
          <p14:tracePt t="44530" x="3854450" y="3657600"/>
          <p14:tracePt t="44548" x="3854450" y="3670300"/>
          <p14:tracePt t="44564" x="3860800" y="3689350"/>
          <p14:tracePt t="44580" x="3860800" y="3702050"/>
          <p14:tracePt t="44597" x="3860800" y="3708400"/>
          <p14:tracePt t="44615" x="3860800" y="3727450"/>
          <p14:tracePt t="44630" x="3860800" y="3733800"/>
          <p14:tracePt t="44647" x="3854450" y="3740150"/>
          <p14:tracePt t="44664" x="3841750" y="3752850"/>
          <p14:tracePt t="44682" x="3835400" y="3759200"/>
          <p14:tracePt t="44697" x="3816350" y="3778250"/>
          <p14:tracePt t="44714" x="3803650" y="3778250"/>
          <p14:tracePt t="44731" x="3784600" y="3784600"/>
          <p14:tracePt t="44748" x="3778250" y="3790950"/>
          <p14:tracePt t="45352" x="3778250" y="3797300"/>
          <p14:tracePt t="45360" x="3778250" y="3803650"/>
          <p14:tracePt t="45368" x="3778250" y="3816350"/>
          <p14:tracePt t="45381" x="3778250" y="3822700"/>
          <p14:tracePt t="45398" x="3784600" y="3873500"/>
          <p14:tracePt t="45415" x="3810000" y="3937000"/>
          <p14:tracePt t="45433" x="3835400" y="4006850"/>
          <p14:tracePt t="45448" x="3841750" y="4019550"/>
          <p14:tracePt t="45465" x="3848100" y="4038600"/>
          <p14:tracePt t="45481" x="3848100" y="4064000"/>
          <p14:tracePt t="45499" x="3860800" y="4089400"/>
          <p14:tracePt t="45515" x="3873500" y="4114800"/>
          <p14:tracePt t="45531" x="3873500" y="4140200"/>
          <p14:tracePt t="45548" x="3879850" y="4146550"/>
          <p14:tracePt t="45617" x="3879850" y="4152900"/>
          <p14:tracePt t="45625" x="3886200" y="4159250"/>
          <p14:tracePt t="45641" x="3886200" y="4165600"/>
          <p14:tracePt t="45649" x="3886200" y="4171950"/>
          <p14:tracePt t="45817" x="3879850" y="4171950"/>
          <p14:tracePt t="45848" x="3873500" y="4171950"/>
          <p14:tracePt t="45872" x="3867150" y="4171950"/>
          <p14:tracePt t="46273" x="3860800" y="4171950"/>
          <p14:tracePt t="46289" x="3854450" y="4171950"/>
          <p14:tracePt t="46296" x="3848100" y="4171950"/>
          <p14:tracePt t="46305" x="3835400" y="4159250"/>
          <p14:tracePt t="46315" x="3822700" y="4159250"/>
          <p14:tracePt t="46332" x="3790950" y="4152900"/>
          <p14:tracePt t="46350" x="3759200" y="4133850"/>
          <p14:tracePt t="46365" x="3746500" y="4127500"/>
          <p14:tracePt t="46382" x="3740150" y="4127500"/>
          <p14:tracePt t="46617" x="3740150" y="4121150"/>
          <p14:tracePt t="46624" x="3746500" y="4121150"/>
          <p14:tracePt t="46632" x="3778250" y="4121150"/>
          <p14:tracePt t="46649" x="3860800" y="4121150"/>
          <p14:tracePt t="46666" x="3962400" y="4133850"/>
          <p14:tracePt t="46682" x="4051300" y="4146550"/>
          <p14:tracePt t="46700" x="4108450" y="4146550"/>
          <p14:tracePt t="46716" x="4140200" y="4146550"/>
          <p14:tracePt t="46733" x="4146550" y="4152900"/>
          <p14:tracePt t="46793" x="4152900" y="4152900"/>
          <p14:tracePt t="46809" x="4159250" y="4152900"/>
          <p14:tracePt t="46816" x="4165600" y="4152900"/>
          <p14:tracePt t="46824" x="4171950" y="4152900"/>
          <p14:tracePt t="46833" x="4178300" y="4152900"/>
          <p14:tracePt t="46849" x="4197350" y="4152900"/>
          <p14:tracePt t="46872" x="4203700" y="4152900"/>
          <p14:tracePt t="46883" x="4210050" y="4152900"/>
          <p14:tracePt t="46899" x="4216400" y="4152900"/>
          <p14:tracePt t="47185" x="4222750" y="4140200"/>
          <p14:tracePt t="47192" x="4241800" y="4140200"/>
          <p14:tracePt t="47201" x="4273550" y="4140200"/>
          <p14:tracePt t="47216" x="4343400" y="4140200"/>
          <p14:tracePt t="47233" x="4394200" y="4140200"/>
          <p14:tracePt t="47250" x="4419600" y="4140200"/>
          <p14:tracePt t="47267" x="4425950" y="4140200"/>
          <p14:tracePt t="47377" x="4432300" y="4140200"/>
          <p14:tracePt t="47385" x="4445000" y="4140200"/>
          <p14:tracePt t="47392" x="4470400" y="4127500"/>
          <p14:tracePt t="47400" x="4489450" y="4127500"/>
          <p14:tracePt t="47417" x="4559300" y="4127500"/>
          <p14:tracePt t="47433" x="4635500" y="4121150"/>
          <p14:tracePt t="47451" x="4711700" y="4121150"/>
          <p14:tracePt t="47467" x="4768850" y="4121150"/>
          <p14:tracePt t="47483" x="4787900" y="4121150"/>
          <p14:tracePt t="47913" x="4794250" y="4121150"/>
          <p14:tracePt t="47921" x="4800600" y="4114800"/>
          <p14:tracePt t="47934" x="4819650" y="4114800"/>
          <p14:tracePt t="47950" x="4870450" y="4108450"/>
          <p14:tracePt t="47967" x="4959350" y="4102100"/>
          <p14:tracePt t="47984" x="5086350" y="4102100"/>
          <p14:tracePt t="48000" x="5124450" y="4102100"/>
          <p14:tracePt t="48425" x="5111750" y="4102100"/>
          <p14:tracePt t="48441" x="5105400" y="4102100"/>
          <p14:tracePt t="48449" x="5099050" y="4108450"/>
          <p14:tracePt t="48456" x="5092700" y="4108450"/>
          <p14:tracePt t="48467" x="5080000" y="4108450"/>
          <p14:tracePt t="48484" x="5073650" y="4108450"/>
          <p14:tracePt t="48502" x="5060950" y="4121150"/>
          <p14:tracePt t="48517" x="5054600" y="4121150"/>
          <p14:tracePt t="48534" x="5035550" y="4121150"/>
          <p14:tracePt t="48551" x="5003800" y="4121150"/>
          <p14:tracePt t="48569" x="4984750" y="4121150"/>
          <p14:tracePt t="48625" x="4978400" y="4121150"/>
          <p14:tracePt t="48633" x="4972050" y="4121150"/>
          <p14:tracePt t="48641" x="4965700" y="4121150"/>
          <p14:tracePt t="48651" x="4953000" y="4121150"/>
          <p14:tracePt t="48668" x="4933950" y="4121150"/>
          <p14:tracePt t="48684" x="4927600" y="4121150"/>
          <p14:tracePt t="48702" x="4921250" y="4121150"/>
          <p14:tracePt t="48718" x="4914900" y="4121150"/>
          <p14:tracePt t="48737" x="4902200" y="4121150"/>
          <p14:tracePt t="48751" x="4889500" y="4121150"/>
          <p14:tracePt t="48769" x="4851400" y="4121150"/>
          <p14:tracePt t="48785" x="4845050" y="4121150"/>
          <p14:tracePt t="48841" x="4838700" y="4121150"/>
          <p14:tracePt t="48849" x="4832350" y="4121150"/>
          <p14:tracePt t="48857" x="4826000" y="4121150"/>
          <p14:tracePt t="48868" x="4813300" y="4121150"/>
          <p14:tracePt t="48884" x="4800600" y="4121150"/>
          <p14:tracePt t="48901" x="4794250" y="4121150"/>
          <p14:tracePt t="48919" x="4787900" y="4121150"/>
          <p14:tracePt t="48934" x="4781550" y="4121150"/>
          <p14:tracePt t="48951" x="4762500" y="4121150"/>
          <p14:tracePt t="48968" x="4724400" y="4121150"/>
          <p14:tracePt t="48986" x="4711700" y="4121150"/>
          <p14:tracePt t="49001" x="4705350" y="4121150"/>
          <p14:tracePt t="49049" x="4699000" y="4121150"/>
          <p14:tracePt t="49073" x="4692650" y="4121150"/>
          <p14:tracePt t="49081" x="4686300" y="4121150"/>
          <p14:tracePt t="49089" x="4679950" y="4121150"/>
          <p14:tracePt t="49137" x="4673600" y="4121150"/>
          <p14:tracePt t="49161" x="4667250" y="4121150"/>
          <p14:tracePt t="49177" x="4660900" y="4121150"/>
          <p14:tracePt t="49201" x="4654550" y="4121150"/>
          <p14:tracePt t="49633" x="4648200" y="4121150"/>
          <p14:tracePt t="49705" x="4648200" y="4114800"/>
          <p14:tracePt t="49713" x="4641850" y="4108450"/>
          <p14:tracePt t="49721" x="4641850" y="4095750"/>
          <p14:tracePt t="49735" x="4629150" y="4070350"/>
          <p14:tracePt t="49752" x="4616450" y="4006850"/>
          <p14:tracePt t="49753" x="4597400" y="3949700"/>
          <p14:tracePt t="49769" x="4572000" y="3848100"/>
          <p14:tracePt t="49786" x="4540250" y="3759200"/>
          <p14:tracePt t="49802" x="4533900" y="3657600"/>
          <p14:tracePt t="49819" x="4514850" y="3600450"/>
          <p14:tracePt t="49835" x="4514850" y="3562350"/>
          <p14:tracePt t="49853" x="4514850" y="3543300"/>
          <p14:tracePt t="49869" x="4514850" y="3530600"/>
          <p14:tracePt t="49885" x="4514850" y="3524250"/>
          <p14:tracePt t="49902" x="4514850" y="3517900"/>
          <p14:tracePt t="49920" x="4514850" y="3511550"/>
          <p14:tracePt t="50033" x="4508500" y="3505200"/>
          <p14:tracePt t="50065" x="4502150" y="3505200"/>
          <p14:tracePt t="50073" x="4495800" y="3505200"/>
          <p14:tracePt t="50086" x="4476750" y="3505200"/>
          <p14:tracePt t="50103" x="4432300" y="3467100"/>
          <p14:tracePt t="50119" x="4375150" y="3416300"/>
          <p14:tracePt t="50136" x="4330700" y="3352800"/>
          <p14:tracePt t="50153" x="4305300" y="3308350"/>
          <p14:tracePt t="50170" x="4305300" y="3302000"/>
          <p14:tracePt t="50217" x="4305300" y="3295650"/>
          <p14:tracePt t="50265" x="4305300" y="3289300"/>
          <p14:tracePt t="50289" x="4311650" y="3282950"/>
          <p14:tracePt t="50297" x="4318000" y="3276600"/>
          <p14:tracePt t="50305" x="4324350" y="3276600"/>
          <p14:tracePt t="50319" x="4343400" y="3263900"/>
          <p14:tracePt t="50337" x="4381500" y="3251200"/>
          <p14:tracePt t="50353" x="4457700" y="3232150"/>
          <p14:tracePt t="50369" x="4559300" y="3232150"/>
          <p14:tracePt t="50386" x="4660900" y="3232150"/>
          <p14:tracePt t="50404" x="4724400" y="3232150"/>
          <p14:tracePt t="50419" x="4743450" y="3232150"/>
          <p14:tracePt t="50794" x="4749800" y="3232150"/>
          <p14:tracePt t="50801" x="4762500" y="3232150"/>
          <p14:tracePt t="50809" x="4781550" y="3225800"/>
          <p14:tracePt t="50820" x="4806950" y="3225800"/>
          <p14:tracePt t="50836" x="4851400" y="3219450"/>
          <p14:tracePt t="50853" x="4895850" y="3213100"/>
          <p14:tracePt t="50873" x="4902200" y="3213100"/>
          <p14:tracePt t="50887" x="4908550" y="3213100"/>
          <p14:tracePt t="50905" x="4914900" y="3213100"/>
          <p14:tracePt t="50920" x="4921250" y="3213100"/>
          <p14:tracePt t="50938" x="4959350" y="3213100"/>
          <p14:tracePt t="50953" x="4978400" y="3213100"/>
          <p14:tracePt t="50970" x="4984750" y="3213100"/>
          <p14:tracePt t="51017" x="4997450" y="3213100"/>
          <p14:tracePt t="51025" x="5016500" y="3213100"/>
          <p14:tracePt t="51036" x="5029200" y="3213100"/>
          <p14:tracePt t="51053" x="5060950" y="3213100"/>
          <p14:tracePt t="51070" x="5092700" y="3213100"/>
          <p14:tracePt t="51087" x="5118100" y="3213100"/>
          <p14:tracePt t="51103" x="5130800" y="3213100"/>
          <p14:tracePt t="51120" x="5149850" y="3213100"/>
          <p14:tracePt t="51137" x="5175250" y="3200400"/>
          <p14:tracePt t="51154" x="5187950" y="3194050"/>
          <p14:tracePt t="51170" x="5213350" y="3194050"/>
          <p14:tracePt t="51187" x="5238750" y="3194050"/>
          <p14:tracePt t="51203" x="5264150" y="3194050"/>
          <p14:tracePt t="51221" x="5295900" y="3194050"/>
          <p14:tracePt t="51237" x="5302250" y="3194050"/>
          <p14:tracePt t="51253" x="5314950" y="3194050"/>
          <p14:tracePt t="51273" x="5327650" y="3194050"/>
          <p14:tracePt t="51377" x="5334000" y="3194050"/>
          <p14:tracePt t="51386" x="5340350" y="3187700"/>
          <p14:tracePt t="51394" x="5346700" y="3187700"/>
          <p14:tracePt t="51403" x="5365750" y="3187700"/>
          <p14:tracePt t="51420" x="5397500" y="3181350"/>
          <p14:tracePt t="51437" x="5410200" y="3181350"/>
          <p14:tracePt t="51490" x="5416550" y="3181350"/>
          <p14:tracePt t="51497" x="5422900" y="3181350"/>
          <p14:tracePt t="51505" x="5435600" y="3181350"/>
          <p14:tracePt t="51521" x="5461000" y="3181350"/>
          <p14:tracePt t="51537" x="5492750" y="3181350"/>
          <p14:tracePt t="51721" x="5480050" y="3181350"/>
          <p14:tracePt t="51729" x="5467350" y="3181350"/>
          <p14:tracePt t="51737" x="5448300" y="3181350"/>
          <p14:tracePt t="51754" x="5391150" y="3181350"/>
          <p14:tracePt t="51771" x="5314950" y="3181350"/>
          <p14:tracePt t="51787" x="5207000" y="3181350"/>
          <p14:tracePt t="51805" x="5124450" y="3181350"/>
          <p14:tracePt t="51821" x="5060950" y="3181350"/>
          <p14:tracePt t="51837" x="5010150" y="3181350"/>
          <p14:tracePt t="51854" x="4965700" y="3181350"/>
          <p14:tracePt t="51872" x="4876800" y="3181350"/>
          <p14:tracePt t="51887" x="4762500" y="3181350"/>
          <p14:tracePt t="51904" x="4648200" y="3181350"/>
          <p14:tracePt t="51921" x="4591050" y="3181350"/>
          <p14:tracePt t="51921" x="4565650" y="3181350"/>
          <p14:tracePt t="51938" x="4546600" y="3181350"/>
          <p14:tracePt t="51954" x="4533900" y="3181350"/>
          <p14:tracePt t="51971" x="4514850" y="3181350"/>
          <p14:tracePt t="51987" x="4438650" y="3181350"/>
          <p14:tracePt t="52005" x="4368800" y="3175000"/>
          <p14:tracePt t="52021" x="4337050" y="3175000"/>
          <p14:tracePt t="52038" x="4330700" y="3175000"/>
          <p14:tracePt t="52170" x="4343400" y="3175000"/>
          <p14:tracePt t="52185" x="4356100" y="3175000"/>
          <p14:tracePt t="52194" x="4362450" y="3175000"/>
          <p14:tracePt t="52204" x="4375150" y="3175000"/>
          <p14:tracePt t="52221" x="4394200" y="3175000"/>
          <p14:tracePt t="52239" x="4419600" y="3175000"/>
          <p14:tracePt t="52254" x="4483100" y="3181350"/>
          <p14:tracePt t="52271" x="4546600" y="3187700"/>
          <p14:tracePt t="52288" x="4622800" y="3200400"/>
          <p14:tracePt t="52306" x="4737100" y="3200400"/>
          <p14:tracePt t="52321" x="4781550" y="3200400"/>
          <p14:tracePt t="52338" x="4800600" y="3200400"/>
          <p14:tracePt t="52354" x="4826000" y="3200400"/>
          <p14:tracePt t="52372" x="4864100" y="3200400"/>
          <p14:tracePt t="52388" x="4933950" y="3200400"/>
          <p14:tracePt t="52405" x="5029200" y="3206750"/>
          <p14:tracePt t="52421" x="5118100" y="3206750"/>
          <p14:tracePt t="52439" x="5168900" y="3206750"/>
          <p14:tracePt t="52454" x="5207000" y="3206750"/>
          <p14:tracePt t="52471" x="5251450" y="3206750"/>
          <p14:tracePt t="52488" x="5308600" y="3213100"/>
          <p14:tracePt t="52489" x="5346700" y="3213100"/>
          <p14:tracePt t="52506" x="5441950" y="3232150"/>
          <p14:tracePt t="52521" x="5518150" y="3238500"/>
          <p14:tracePt t="52538" x="5549900" y="3238500"/>
          <p14:tracePt t="52555" x="5556250" y="3238500"/>
          <p14:tracePt t="52572" x="5562600" y="3238500"/>
          <p14:tracePt t="52588" x="5575300" y="3238500"/>
          <p14:tracePt t="52605" x="5613400" y="3238500"/>
          <p14:tracePt t="52621" x="5664200" y="3238500"/>
          <p14:tracePt t="52639" x="5695950" y="3238500"/>
          <p14:tracePt t="52754" x="5683250" y="3238500"/>
          <p14:tracePt t="52761" x="5664200" y="3238500"/>
          <p14:tracePt t="52771" x="5651500" y="3238500"/>
          <p14:tracePt t="52788" x="5600700" y="3238500"/>
          <p14:tracePt t="52805" x="5581650" y="3238500"/>
          <p14:tracePt t="52823" x="5568950" y="3238500"/>
          <p14:tracePt t="52839" x="5562600" y="3238500"/>
          <p14:tracePt t="53106" x="5556250" y="3238500"/>
          <p14:tracePt t="53113" x="5549900" y="3238500"/>
          <p14:tracePt t="53122" x="5543550" y="3238500"/>
          <p14:tracePt t="53138" x="5499100" y="3238500"/>
          <p14:tracePt t="53155" x="5461000" y="3238500"/>
          <p14:tracePt t="53172" x="5429250" y="3238500"/>
          <p14:tracePt t="53189" x="5391150" y="3263900"/>
          <p14:tracePt t="53205" x="5365750" y="3276600"/>
          <p14:tracePt t="53222" x="5353050" y="3276600"/>
          <p14:tracePt t="53239" x="5334000" y="3289300"/>
          <p14:tracePt t="53256" x="5302250" y="3302000"/>
          <p14:tracePt t="53272" x="5276850" y="3321050"/>
          <p14:tracePt t="53273" x="5257800" y="3340100"/>
          <p14:tracePt t="53289" x="5232400" y="3359150"/>
          <p14:tracePt t="53306" x="5175250" y="3416300"/>
          <p14:tracePt t="53323" x="5130800" y="3467100"/>
          <p14:tracePt t="53339" x="5111750" y="3524250"/>
          <p14:tracePt t="53356" x="5080000" y="3587750"/>
          <p14:tracePt t="53372" x="5048250" y="3663950"/>
          <p14:tracePt t="53390" x="5010150" y="3740150"/>
          <p14:tracePt t="53405" x="4984750" y="3784600"/>
          <p14:tracePt t="53422" x="4959350" y="3816350"/>
          <p14:tracePt t="53439" x="4940300" y="3841750"/>
          <p14:tracePt t="53456" x="4927600" y="3867150"/>
          <p14:tracePt t="53473" x="4921250" y="3886200"/>
          <p14:tracePt t="53474" x="4908550" y="3898900"/>
          <p14:tracePt t="53489" x="4895850" y="3911600"/>
          <p14:tracePt t="53506" x="4870450" y="3943350"/>
          <p14:tracePt t="53523" x="4845050" y="3962400"/>
          <p14:tracePt t="53539" x="4838700" y="3968750"/>
          <p14:tracePt t="53556" x="4832350" y="3975100"/>
          <p14:tracePt t="53572" x="4813300" y="3987800"/>
          <p14:tracePt t="53590" x="4800600" y="4000500"/>
          <p14:tracePt t="53606" x="4794250" y="4013200"/>
          <p14:tracePt t="53622" x="4781550" y="4019550"/>
          <p14:tracePt t="53639" x="4781550" y="4038600"/>
          <p14:tracePt t="53657" x="4768850" y="4044950"/>
          <p14:tracePt t="53672" x="4756150" y="4057650"/>
          <p14:tracePt t="53689" x="4737100" y="4070350"/>
          <p14:tracePt t="53762" x="4730750" y="4076700"/>
          <p14:tracePt t="53786" x="4724400" y="4076700"/>
          <p14:tracePt t="53794" x="4718050" y="4083050"/>
          <p14:tracePt t="53817" x="4711700" y="4089400"/>
          <p14:tracePt t="53842" x="4705350" y="4095750"/>
          <p14:tracePt t="54370" x="4718050" y="4095750"/>
          <p14:tracePt t="54377" x="4724400" y="4095750"/>
          <p14:tracePt t="54390" x="4737100" y="4095750"/>
          <p14:tracePt t="54406" x="4743450" y="4095750"/>
          <p14:tracePt t="54423" x="4756150" y="4095750"/>
          <p14:tracePt t="54441" x="4775200" y="4089400"/>
          <p14:tracePt t="54457" x="4787900" y="4089400"/>
          <p14:tracePt t="54473" x="4870450" y="4089400"/>
          <p14:tracePt t="54490" x="4940300" y="4083050"/>
          <p14:tracePt t="54507" x="5010150" y="4083050"/>
          <p14:tracePt t="54523" x="5054600" y="4083050"/>
          <p14:tracePt t="54540" x="5060950" y="4083050"/>
          <p14:tracePt t="54946" x="5054600" y="4083050"/>
          <p14:tracePt t="54953" x="5035550" y="4089400"/>
          <p14:tracePt t="54961" x="5022850" y="4095750"/>
          <p14:tracePt t="54973" x="5016500" y="4102100"/>
          <p14:tracePt t="54990" x="4972050" y="4127500"/>
          <p14:tracePt t="55007" x="4946650" y="4140200"/>
          <p14:tracePt t="55024" x="4914900" y="4152900"/>
          <p14:tracePt t="55040" x="4889500" y="4152900"/>
          <p14:tracePt t="55041" x="4870450" y="4159250"/>
          <p14:tracePt t="55057" x="4838700" y="4165600"/>
          <p14:tracePt t="55074" x="4806950" y="4165600"/>
          <p14:tracePt t="55092" x="4775200" y="4165600"/>
          <p14:tracePt t="55107" x="4756150" y="4165600"/>
          <p14:tracePt t="55124" x="4737100" y="4165600"/>
          <p14:tracePt t="55140" x="4711700" y="4165600"/>
          <p14:tracePt t="55158" x="4679950" y="4159250"/>
          <p14:tracePt t="55174" x="4641850" y="4146550"/>
          <p14:tracePt t="55193" x="4635500" y="4146550"/>
          <p14:tracePt t="55242" x="4629150" y="4146550"/>
          <p14:tracePt t="55250" x="4622800" y="4140200"/>
          <p14:tracePt t="55257" x="4616450" y="4140200"/>
          <p14:tracePt t="55282" x="4610100" y="4133850"/>
          <p14:tracePt t="55298" x="4603750" y="4127500"/>
          <p14:tracePt t="55307" x="4603750" y="4114800"/>
          <p14:tracePt t="55325" x="4597400" y="4070350"/>
          <p14:tracePt t="55341" x="4584700" y="4051300"/>
          <p14:tracePt t="55357" x="4584700" y="4032250"/>
          <p14:tracePt t="55374" x="4584700" y="4019550"/>
          <p14:tracePt t="55391" x="4584700" y="4013200"/>
          <p14:tracePt t="55408" x="4584700" y="4006850"/>
          <p14:tracePt t="55424" x="4584700" y="4000500"/>
          <p14:tracePt t="55441" x="4591050" y="3981450"/>
          <p14:tracePt t="55458" x="4603750" y="3962400"/>
          <p14:tracePt t="55474" x="4610100" y="3949700"/>
          <p14:tracePt t="55491" x="4622800" y="3943350"/>
          <p14:tracePt t="55507" x="4641850" y="3930650"/>
          <p14:tracePt t="55525" x="4654550" y="3924300"/>
          <p14:tracePt t="55541" x="4679950" y="3924300"/>
          <p14:tracePt t="55557" x="4711700" y="3917950"/>
          <p14:tracePt t="55574" x="4737100" y="3911600"/>
          <p14:tracePt t="55592" x="4749800" y="3905250"/>
          <p14:tracePt t="55608" x="4787900" y="3905250"/>
          <p14:tracePt t="55624" x="4857750" y="3905250"/>
          <p14:tracePt t="55641" x="4972050" y="3905250"/>
          <p14:tracePt t="55658" x="5022850" y="3905250"/>
          <p14:tracePt t="55674" x="5029200" y="3905250"/>
          <p14:tracePt t="55770" x="5035550" y="3911600"/>
          <p14:tracePt t="55785" x="5035550" y="3924300"/>
          <p14:tracePt t="55810" x="5035550" y="3930650"/>
          <p14:tracePt t="55818" x="5035550" y="3943350"/>
          <p14:tracePt t="55825" x="5035550" y="3949700"/>
          <p14:tracePt t="55842" x="5035550" y="3975100"/>
          <p14:tracePt t="55858" x="5035550" y="3994150"/>
          <p14:tracePt t="55874" x="5035550" y="4006850"/>
          <p14:tracePt t="55891" x="5035550" y="4019550"/>
          <p14:tracePt t="55909" x="5035550" y="4032250"/>
          <p14:tracePt t="55924" x="5035550" y="4038600"/>
          <p14:tracePt t="55941" x="5022850" y="4051300"/>
          <p14:tracePt t="55958" x="5016500" y="4070350"/>
          <p14:tracePt t="55976" x="5003800" y="4083050"/>
          <p14:tracePt t="55991" x="4984750" y="4102100"/>
          <p14:tracePt t="56008" x="4953000" y="4114800"/>
          <p14:tracePt t="56025" x="4940300" y="4127500"/>
          <p14:tracePt t="56025" x="4927600" y="4133850"/>
          <p14:tracePt t="56042" x="4908550" y="4140200"/>
          <p14:tracePt t="56058" x="4889500" y="4146550"/>
          <p14:tracePt t="56075" x="4876800" y="4146550"/>
          <p14:tracePt t="56091" x="4845050" y="4159250"/>
          <p14:tracePt t="56109" x="4806950" y="4159250"/>
          <p14:tracePt t="56125" x="4749800" y="4159250"/>
          <p14:tracePt t="56141" x="4699000" y="4159250"/>
          <p14:tracePt t="56158" x="4667250" y="4152900"/>
          <p14:tracePt t="56176" x="4641850" y="4146550"/>
          <p14:tracePt t="56191" x="4629150" y="4140200"/>
          <p14:tracePt t="56208" x="4616450" y="4133850"/>
          <p14:tracePt t="56210" x="4610100" y="4127500"/>
          <p14:tracePt t="56225" x="4603750" y="4121150"/>
          <p14:tracePt t="56243" x="4572000" y="4095750"/>
          <p14:tracePt t="56258" x="4559300" y="4083050"/>
          <p14:tracePt t="56275" x="4552950" y="4076700"/>
          <p14:tracePt t="56292" x="4546600" y="4070350"/>
          <p14:tracePt t="56309" x="4540250" y="4057650"/>
          <p14:tracePt t="56325" x="4540250" y="4032250"/>
          <p14:tracePt t="56342" x="4540250" y="4019550"/>
          <p14:tracePt t="56358" x="4540250" y="4000500"/>
          <p14:tracePt t="56376" x="4540250" y="3981450"/>
          <p14:tracePt t="56392" x="4540250" y="3968750"/>
          <p14:tracePt t="56409" x="4546600" y="3949700"/>
          <p14:tracePt t="56425" x="4565650" y="3930650"/>
          <p14:tracePt t="56426" x="4572000" y="3924300"/>
          <p14:tracePt t="56443" x="4603750" y="3905250"/>
          <p14:tracePt t="56458" x="4648200" y="3892550"/>
          <p14:tracePt t="56475" x="4699000" y="3879850"/>
          <p14:tracePt t="56492" x="4749800" y="3873500"/>
          <p14:tracePt t="56509" x="4806950" y="3867150"/>
          <p14:tracePt t="56525" x="4870450" y="3867150"/>
          <p14:tracePt t="56542" x="4902200" y="3867150"/>
          <p14:tracePt t="56558" x="4946650" y="3879850"/>
          <p14:tracePt t="56576" x="4972050" y="3886200"/>
          <p14:tracePt t="56592" x="4997450" y="3898900"/>
          <p14:tracePt t="56609" x="5029200" y="3911600"/>
          <p14:tracePt t="56625" x="5048250" y="3930650"/>
          <p14:tracePt t="56626" x="5054600" y="3937000"/>
          <p14:tracePt t="56665" x="5060950" y="3956050"/>
          <p14:tracePt t="56674" x="5060950" y="3962400"/>
          <p14:tracePt t="56682" x="5060950" y="3975100"/>
          <p14:tracePt t="56692" x="5060950" y="3987800"/>
          <p14:tracePt t="56709" x="5067300" y="4006850"/>
          <p14:tracePt t="56725" x="5067300" y="4025900"/>
          <p14:tracePt t="56742" x="5067300" y="4032250"/>
          <p14:tracePt t="56759" x="5067300" y="4038600"/>
          <p14:tracePt t="56776" x="5067300" y="4044950"/>
          <p14:tracePt t="56792" x="5060950" y="4057650"/>
          <p14:tracePt t="56809" x="5041900" y="4076700"/>
          <p14:tracePt t="56825" x="5003800" y="4102100"/>
          <p14:tracePt t="56843" x="4978400" y="4108450"/>
          <p14:tracePt t="56859" x="4946650" y="4114800"/>
          <p14:tracePt t="56875" x="4908550" y="4121150"/>
          <p14:tracePt t="56892" x="4876800" y="4121150"/>
          <p14:tracePt t="56910" x="4851400" y="4121150"/>
          <p14:tracePt t="56925" x="4826000" y="4121150"/>
          <p14:tracePt t="56942" x="4794250" y="4121150"/>
          <p14:tracePt t="56959" x="4775200" y="4121150"/>
          <p14:tracePt t="56977" x="4768850" y="4121150"/>
          <p14:tracePt t="57146" x="4762500" y="4121150"/>
          <p14:tracePt t="57154" x="4749800" y="4121150"/>
          <p14:tracePt t="57162" x="4730750" y="4121150"/>
          <p14:tracePt t="57176" x="4705350" y="4127500"/>
          <p14:tracePt t="57192" x="4622800" y="4127500"/>
          <p14:tracePt t="57209" x="4546600" y="4127500"/>
          <p14:tracePt t="57210" x="4502150" y="4127500"/>
          <p14:tracePt t="57227" x="4470400" y="4127500"/>
          <p14:tracePt t="57242" x="4445000" y="4127500"/>
          <p14:tracePt t="57259" x="4432300" y="4127500"/>
          <p14:tracePt t="57276" x="4413250" y="4127500"/>
          <p14:tracePt t="57293" x="4394200" y="4127500"/>
          <p14:tracePt t="57309" x="4381500" y="4127500"/>
          <p14:tracePt t="57326" x="4362450" y="4133850"/>
          <p14:tracePt t="57378" x="4356100" y="4133850"/>
          <p14:tracePt t="57386" x="4349750" y="4140200"/>
          <p14:tracePt t="57394" x="4343400" y="4140200"/>
          <p14:tracePt t="57410" x="4337050" y="4140200"/>
          <p14:tracePt t="57426" x="4330700" y="4140200"/>
          <p14:tracePt t="57443" x="4324350" y="4140200"/>
          <p14:tracePt t="57538" x="4318000" y="4140200"/>
          <p14:tracePt t="57546" x="4311650" y="4140200"/>
          <p14:tracePt t="57554" x="4305300" y="4140200"/>
          <p14:tracePt t="57562" x="4292600" y="4140200"/>
          <p14:tracePt t="57576" x="4273550" y="4140200"/>
          <p14:tracePt t="57593" x="4229100" y="4140200"/>
          <p14:tracePt t="57610" x="4140200" y="4127500"/>
          <p14:tracePt t="57626" x="4108450" y="4127500"/>
          <p14:tracePt t="57643" x="4095750" y="4121150"/>
          <p14:tracePt t="57706" x="4089400" y="4114800"/>
          <p14:tracePt t="57730" x="4083050" y="4114800"/>
          <p14:tracePt t="57738" x="4083050" y="4108450"/>
          <p14:tracePt t="57746" x="4076700" y="4108450"/>
          <p14:tracePt t="57760" x="4076700" y="4102100"/>
          <p14:tracePt t="57778" x="4057650" y="4083050"/>
          <p14:tracePt t="57793" x="4051300" y="4076700"/>
          <p14:tracePt t="57810" x="4038600" y="4051300"/>
          <p14:tracePt t="57826" x="4032250" y="4044950"/>
          <p14:tracePt t="57844" x="4032250" y="4038600"/>
          <p14:tracePt t="57860" x="4032250" y="4032250"/>
          <p14:tracePt t="57876" x="4032250" y="4019550"/>
          <p14:tracePt t="57893" x="4032250" y="4000500"/>
          <p14:tracePt t="57911" x="4032250" y="3994150"/>
          <p14:tracePt t="57926" x="4032250" y="3981450"/>
          <p14:tracePt t="57943" x="4032250" y="3975100"/>
          <p14:tracePt t="57960" x="4038600" y="3968750"/>
          <p14:tracePt t="57978" x="4051300" y="3962400"/>
          <p14:tracePt t="57993" x="4051300" y="3956050"/>
          <p14:tracePt t="58010" x="4089400" y="3943350"/>
          <p14:tracePt t="58026" x="4127500" y="3937000"/>
          <p14:tracePt t="58044" x="4159250" y="3924300"/>
          <p14:tracePt t="58060" x="4197350" y="3924300"/>
          <p14:tracePt t="58077" x="4235450" y="3924300"/>
          <p14:tracePt t="58093" x="4279900" y="3924300"/>
          <p14:tracePt t="58111" x="4324350" y="3924300"/>
          <p14:tracePt t="58126" x="4356100" y="3924300"/>
          <p14:tracePt t="58178" x="4362450" y="3924300"/>
          <p14:tracePt t="58186" x="4375150" y="3937000"/>
          <p14:tracePt t="58194" x="4387850" y="3962400"/>
          <p14:tracePt t="58210" x="4394200" y="3975100"/>
          <p14:tracePt t="58227" x="4400550" y="3987800"/>
          <p14:tracePt t="58243" x="4400550" y="4000500"/>
          <p14:tracePt t="58261" x="4400550" y="4019550"/>
          <p14:tracePt t="58277" x="4400550" y="4032250"/>
          <p14:tracePt t="58293" x="4400550" y="4044950"/>
          <p14:tracePt t="58310" x="4400550" y="4051300"/>
          <p14:tracePt t="58328" x="4400550" y="4064000"/>
          <p14:tracePt t="58343" x="4381500" y="4083050"/>
          <p14:tracePt t="58360" x="4375150" y="4089400"/>
          <p14:tracePt t="58377" x="4356100" y="4095750"/>
          <p14:tracePt t="58378" x="4349750" y="4102100"/>
          <p14:tracePt t="58394" x="4330700" y="4102100"/>
          <p14:tracePt t="58410" x="4311650" y="4108450"/>
          <p14:tracePt t="58427" x="4260850" y="4121150"/>
          <p14:tracePt t="58444" x="4203700" y="4121150"/>
          <p14:tracePt t="58461" x="4159250" y="4121150"/>
          <p14:tracePt t="58477" x="4140200" y="4121150"/>
          <p14:tracePt t="58493" x="4133850" y="4121150"/>
          <p14:tracePt t="58514" x="4121150" y="4121150"/>
          <p14:tracePt t="58528" x="4114800" y="4121150"/>
          <p14:tracePt t="58543" x="4089400" y="4121150"/>
          <p14:tracePt t="58560" x="4076700" y="4114800"/>
          <p14:tracePt t="58577" x="4064000" y="4108450"/>
          <p14:tracePt t="58594" x="4051300" y="4089400"/>
          <p14:tracePt t="58610" x="4044950" y="4070350"/>
          <p14:tracePt t="58627" x="4044950" y="4038600"/>
          <p14:tracePt t="58644" x="4044950" y="4013200"/>
          <p14:tracePt t="58661" x="4044950" y="4000500"/>
          <p14:tracePt t="58677" x="4044950" y="3987800"/>
          <p14:tracePt t="58694" x="4044950" y="3975100"/>
          <p14:tracePt t="58711" x="4051300" y="3956050"/>
          <p14:tracePt t="58728" x="4057650" y="3943350"/>
          <p14:tracePt t="58744" x="4076700" y="3924300"/>
          <p14:tracePt t="58760" x="4089400" y="3911600"/>
          <p14:tracePt t="58777" x="4102100" y="3898900"/>
          <p14:tracePt t="58795" x="4127500" y="3886200"/>
          <p14:tracePt t="58810" x="4165600" y="3873500"/>
          <p14:tracePt t="58827" x="4222750" y="3873500"/>
          <p14:tracePt t="58844" x="4286250" y="3873500"/>
          <p14:tracePt t="58861" x="4343400" y="3873500"/>
          <p14:tracePt t="58877" x="4375150" y="3879850"/>
          <p14:tracePt t="58894" x="4394200" y="3898900"/>
          <p14:tracePt t="58911" x="4432300" y="3943350"/>
          <p14:tracePt t="58928" x="4464050" y="3975100"/>
          <p14:tracePt t="58944" x="4464050" y="3994150"/>
          <p14:tracePt t="58961" x="4470400" y="4013200"/>
          <p14:tracePt t="58977" x="4470400" y="4019550"/>
          <p14:tracePt t="58995" x="4470400" y="4044950"/>
          <p14:tracePt t="59011" x="4464050" y="4057650"/>
          <p14:tracePt t="59027" x="4451350" y="4089400"/>
          <p14:tracePt t="59044" x="4445000" y="4102100"/>
          <p14:tracePt t="59062" x="4438650" y="4108450"/>
          <p14:tracePt t="59077" x="4432300" y="4114800"/>
          <p14:tracePt t="59094" x="4419600" y="4114800"/>
          <p14:tracePt t="59111" x="4406900" y="4114800"/>
          <p14:tracePt t="59128" x="4368800" y="4114800"/>
          <p14:tracePt t="59144" x="4292600" y="4127500"/>
          <p14:tracePt t="59161" x="4146550" y="4127500"/>
          <p14:tracePt t="59162" x="4070350" y="4127500"/>
          <p14:tracePt t="59177" x="4000500" y="4127500"/>
          <p14:tracePt t="59195" x="3784600" y="4127500"/>
          <p14:tracePt t="59211" x="3702050" y="4127500"/>
          <p14:tracePt t="59227" x="3657600" y="4127500"/>
          <p14:tracePt t="59245" x="3651250" y="4127500"/>
          <p14:tracePt t="59474" x="3657600" y="4127500"/>
          <p14:tracePt t="59490" x="3670300" y="4127500"/>
          <p14:tracePt t="59498" x="3689350" y="4127500"/>
          <p14:tracePt t="59511" x="3714750" y="4121150"/>
          <p14:tracePt t="59528" x="3752850" y="4121150"/>
          <p14:tracePt t="59546" x="3771900" y="4121150"/>
          <p14:tracePt t="59561" x="3778250" y="4114800"/>
          <p14:tracePt t="59722" x="3771900" y="4114800"/>
          <p14:tracePt t="59730" x="3765550" y="4114800"/>
          <p14:tracePt t="59746" x="3759200" y="4114800"/>
          <p14:tracePt t="59754" x="3752850" y="4114800"/>
          <p14:tracePt t="59770" x="3746500" y="4114800"/>
          <p14:tracePt t="59786" x="3740150" y="4114800"/>
          <p14:tracePt t="59796" x="3733800" y="4114800"/>
          <p14:tracePt t="59811" x="3702050" y="4114800"/>
          <p14:tracePt t="59828" x="3670300" y="4108450"/>
          <p14:tracePt t="59850" x="3663950" y="4108450"/>
          <p14:tracePt t="59915" x="3663950" y="4102100"/>
          <p14:tracePt t="59946" x="3663950" y="4095750"/>
          <p14:tracePt t="59954" x="3663950" y="4089400"/>
          <p14:tracePt t="59962" x="3657600" y="4083050"/>
          <p14:tracePt t="59978" x="3657600" y="4070350"/>
          <p14:tracePt t="59995" x="3651250" y="4051300"/>
          <p14:tracePt t="60012" x="3651250" y="4032250"/>
          <p14:tracePt t="60029" x="3651250" y="4019550"/>
          <p14:tracePt t="60050" x="3651250" y="4006850"/>
          <p14:tracePt t="60066" x="3651250" y="4000500"/>
          <p14:tracePt t="60078" x="3651250" y="3994150"/>
          <p14:tracePt t="60096" x="3651250" y="3981450"/>
          <p14:tracePt t="60112" x="3657600" y="3962400"/>
          <p14:tracePt t="60128" x="3663950" y="3943350"/>
          <p14:tracePt t="60145" x="3683000" y="3937000"/>
          <p14:tracePt t="60146" x="3689350" y="3930650"/>
          <p14:tracePt t="60163" x="3708400" y="3930650"/>
          <p14:tracePt t="60179" x="3727450" y="3930650"/>
          <p14:tracePt t="60195" x="3765550" y="3930650"/>
          <p14:tracePt t="60212" x="3784600" y="3930650"/>
          <p14:tracePt t="60229" x="3797300" y="3930650"/>
          <p14:tracePt t="60245" x="3803650" y="3930650"/>
          <p14:tracePt t="60262" x="3816350" y="3930650"/>
          <p14:tracePt t="60279" x="3829050" y="3962400"/>
          <p14:tracePt t="60296" x="3841750" y="3987800"/>
          <p14:tracePt t="60312" x="3854450" y="4006850"/>
          <p14:tracePt t="60329" x="3854450" y="4013200"/>
          <p14:tracePt t="60346" x="3854450" y="4019550"/>
          <p14:tracePt t="60364" x="3854450" y="4025900"/>
          <p14:tracePt t="60386" x="3854450" y="4032250"/>
          <p14:tracePt t="60395" x="3854450" y="4038600"/>
          <p14:tracePt t="60412" x="3854450" y="4044950"/>
          <p14:tracePt t="60429" x="3854450" y="4051300"/>
          <p14:tracePt t="60446" x="3854450" y="4064000"/>
          <p14:tracePt t="60474" x="3854450" y="4070350"/>
          <p14:tracePt t="60482" x="3848100" y="4070350"/>
          <p14:tracePt t="60496" x="3841750" y="4076700"/>
          <p14:tracePt t="60513" x="3835400" y="4089400"/>
          <p14:tracePt t="60529" x="3822700" y="4095750"/>
          <p14:tracePt t="60546" x="3816350" y="4108450"/>
          <p14:tracePt t="60562" x="3810000" y="4114800"/>
          <p14:tracePt t="60580" x="3790950" y="4121150"/>
          <p14:tracePt t="60595" x="3765550" y="4127500"/>
          <p14:tracePt t="60612" x="3740150" y="4127500"/>
          <p14:tracePt t="60629" x="3714750" y="4127500"/>
          <p14:tracePt t="60647" x="3695700" y="4133850"/>
          <p14:tracePt t="60690" x="3689350" y="4133850"/>
          <p14:tracePt t="60698" x="3676650" y="4133850"/>
          <p14:tracePt t="60706" x="3657600" y="4127500"/>
          <p14:tracePt t="60714" x="3644900" y="4121150"/>
          <p14:tracePt t="60729" x="3632200" y="4121150"/>
          <p14:tracePt t="60746" x="3600450" y="4114800"/>
          <p14:tracePt t="60762" x="3594100" y="4089400"/>
          <p14:tracePt t="60780" x="3581400" y="4064000"/>
          <p14:tracePt t="60796" x="3575050" y="4032250"/>
          <p14:tracePt t="60812" x="3575050" y="4013200"/>
          <p14:tracePt t="60829" x="3575050" y="3987800"/>
          <p14:tracePt t="60847" x="3575050" y="3975100"/>
          <p14:tracePt t="60863" x="3575050" y="3956050"/>
          <p14:tracePt t="60879" x="3581400" y="3943350"/>
          <p14:tracePt t="60896" x="3594100" y="3937000"/>
          <p14:tracePt t="60913" x="3600450" y="3937000"/>
          <p14:tracePt t="60930" x="3613150" y="3917950"/>
          <p14:tracePt t="60946" x="3625850" y="3917950"/>
          <p14:tracePt t="60963" x="3651250" y="3917950"/>
          <p14:tracePt t="60980" x="3708400" y="3917950"/>
          <p14:tracePt t="60996" x="3759200" y="3917950"/>
          <p14:tracePt t="61012" x="3797300" y="3917950"/>
          <p14:tracePt t="61043" x="3810000" y="3917950"/>
          <p14:tracePt t="61058" x="3816350" y="3930650"/>
          <p14:tracePt t="61066" x="3816350" y="3937000"/>
          <p14:tracePt t="61079" x="3829050" y="3956050"/>
          <p14:tracePt t="61096" x="3835400" y="3975100"/>
          <p14:tracePt t="61114" x="3841750" y="3994150"/>
          <p14:tracePt t="61129" x="3841750" y="4006850"/>
          <p14:tracePt t="61146" x="3841750" y="4013200"/>
          <p14:tracePt t="61163" x="3841750" y="4019550"/>
          <p14:tracePt t="61180" x="3841750" y="4025900"/>
          <p14:tracePt t="61196" x="3841750" y="4038600"/>
          <p14:tracePt t="61213" x="3841750" y="4044950"/>
          <p14:tracePt t="61229" x="3841750" y="4064000"/>
          <p14:tracePt t="61247" x="3835400" y="4070350"/>
          <p14:tracePt t="61263" x="3829050" y="4076700"/>
          <p14:tracePt t="61280" x="3816350" y="4083050"/>
          <p14:tracePt t="61296" x="3810000" y="4089400"/>
          <p14:tracePt t="61314" x="3803650" y="4089400"/>
          <p14:tracePt t="61331" x="3790950" y="4095750"/>
          <p14:tracePt t="61346" x="3784600" y="4102100"/>
          <p14:tracePt t="61363" x="3771900" y="4108450"/>
          <p14:tracePt t="61381" x="3759200" y="4108450"/>
          <p14:tracePt t="61396" x="3740150" y="4108450"/>
          <p14:tracePt t="61413" x="3721100" y="4108450"/>
          <p14:tracePt t="61430" x="3708400" y="4108450"/>
          <p14:tracePt t="61447" x="3702050" y="4108450"/>
          <p14:tracePt t="61482" x="3695700" y="4108450"/>
          <p14:tracePt t="61491" x="3683000" y="4108450"/>
          <p14:tracePt t="61498" x="3670300" y="4102100"/>
          <p14:tracePt t="61514" x="3644900" y="4095750"/>
          <p14:tracePt t="61530" x="3632200" y="4089400"/>
          <p14:tracePt t="61546" x="3625850" y="4083050"/>
          <p14:tracePt t="61563" x="3619500" y="4076700"/>
          <p14:tracePt t="61581" x="3613150" y="4070350"/>
          <p14:tracePt t="61596" x="3606800" y="4057650"/>
          <p14:tracePt t="61613" x="3600450" y="4032250"/>
          <p14:tracePt t="61630" x="3594100" y="4019550"/>
          <p14:tracePt t="61647" x="3594100" y="4006850"/>
          <p14:tracePt t="61663" x="3594100" y="3994150"/>
          <p14:tracePt t="61680" x="3594100" y="3981450"/>
          <p14:tracePt t="61697" x="3594100" y="3968750"/>
          <p14:tracePt t="61715" x="3606800" y="3943350"/>
          <p14:tracePt t="61730" x="3613150" y="3930650"/>
          <p14:tracePt t="61747" x="3638550" y="3917950"/>
          <p14:tracePt t="61763" x="3657600" y="3911600"/>
          <p14:tracePt t="61781" x="3689350" y="3911600"/>
          <p14:tracePt t="61797" x="3727450" y="3911600"/>
          <p14:tracePt t="61813" x="3797300" y="3911600"/>
          <p14:tracePt t="61830" x="3841750" y="3911600"/>
          <p14:tracePt t="61847" x="3854450" y="3911600"/>
          <p14:tracePt t="61863" x="3860800" y="3911600"/>
          <p14:tracePt t="61881" x="3867150" y="3917950"/>
          <p14:tracePt t="61897" x="3867150" y="3930650"/>
          <p14:tracePt t="61914" x="3873500" y="3968750"/>
          <p14:tracePt t="61930" x="3873500" y="4006850"/>
          <p14:tracePt t="61947" x="3873500" y="4038600"/>
          <p14:tracePt t="61963" x="3873500" y="4064000"/>
          <p14:tracePt t="61981" x="3867150" y="4089400"/>
          <p14:tracePt t="61997" x="3860800" y="4102100"/>
          <p14:tracePt t="62014" x="3848100" y="4108450"/>
          <p14:tracePt t="62030" x="3841750" y="4121150"/>
          <p14:tracePt t="62048" x="3822700" y="4133850"/>
          <p14:tracePt t="62064" x="3810000" y="4140200"/>
          <p14:tracePt t="62080" x="3790950" y="4146550"/>
          <p14:tracePt t="62938" x="3784600" y="4159250"/>
          <p14:tracePt t="62946" x="3778250" y="4165600"/>
          <p14:tracePt t="62955" x="3778250" y="4171950"/>
          <p14:tracePt t="62965" x="3771900" y="4197350"/>
          <p14:tracePt t="62981" x="3771900" y="4241800"/>
          <p14:tracePt t="62998" x="3771900" y="4273550"/>
          <p14:tracePt t="63016" x="3771900" y="4292600"/>
          <p14:tracePt t="63032" x="3771900" y="4298950"/>
          <p14:tracePt t="63048" x="3771900" y="4305300"/>
          <p14:tracePt t="63065" x="3765550" y="4311650"/>
          <p14:tracePt t="63083" x="3765550" y="4330700"/>
          <p14:tracePt t="63098" x="3765550" y="4337050"/>
          <p14:tracePt t="63115" x="3765550" y="4343400"/>
          <p14:tracePt t="63187" x="3765550" y="4349750"/>
          <p14:tracePt t="63299" x="3765550" y="4356100"/>
          <p14:tracePt t="63315" x="3765550" y="4362450"/>
          <p14:tracePt t="63322" x="3765550" y="4368800"/>
          <p14:tracePt t="63338" x="3765550" y="4375150"/>
          <p14:tracePt t="63379" x="3765550" y="4381500"/>
          <p14:tracePt t="63395" x="3771900" y="4381500"/>
          <p14:tracePt t="63459" x="3778250" y="4381500"/>
          <p14:tracePt t="63491" x="3784600" y="4381500"/>
          <p14:tracePt t="63627" x="3784600" y="4387850"/>
          <p14:tracePt t="63883" x="3784600" y="4394200"/>
          <p14:tracePt t="63954" x="3784600" y="4400550"/>
          <p14:tracePt t="63962" x="3778250" y="4406900"/>
          <p14:tracePt t="63971" x="3771900" y="4413250"/>
          <p14:tracePt t="63987" x="3765550" y="4419600"/>
          <p14:tracePt t="64066" x="3759200" y="4425950"/>
          <p14:tracePt t="64083" x="3752850" y="4432300"/>
          <p14:tracePt t="64098" x="3752850" y="4438650"/>
          <p14:tracePt t="64146" x="3746500" y="4451350"/>
          <p14:tracePt t="64475" x="3740150" y="4451350"/>
          <p14:tracePt t="64507" x="3746500" y="4445000"/>
          <p14:tracePt t="64515" x="3752850" y="4445000"/>
          <p14:tracePt t="64523" x="3759200" y="4445000"/>
          <p14:tracePt t="64539" x="3778250" y="4438650"/>
          <p14:tracePt t="64550" x="3797300" y="4438650"/>
          <p14:tracePt t="64566" x="3879850" y="4438650"/>
          <p14:tracePt t="64583" x="3994150" y="4438650"/>
          <p14:tracePt t="64599" x="4140200" y="4464050"/>
          <p14:tracePt t="64617" x="4273550" y="4476750"/>
          <p14:tracePt t="64633" x="4356100" y="4476750"/>
          <p14:tracePt t="64649" x="4375150" y="4476750"/>
          <p14:tracePt t="64819" x="4387850" y="4476750"/>
          <p14:tracePt t="64826" x="4413250" y="4476750"/>
          <p14:tracePt t="64834" x="4438650" y="4476750"/>
          <p14:tracePt t="64849" x="4476750" y="4476750"/>
          <p14:tracePt t="64866" x="4502150" y="4476750"/>
          <p14:tracePt t="65131" x="4508500" y="4476750"/>
          <p14:tracePt t="65139" x="4521200" y="4476750"/>
          <p14:tracePt t="65155" x="4533900" y="4476750"/>
          <p14:tracePt t="65166" x="4540250" y="4476750"/>
          <p14:tracePt t="65183" x="4552950" y="4476750"/>
          <p14:tracePt t="65201" x="4559300" y="4476750"/>
          <p14:tracePt t="65217" x="4572000" y="4476750"/>
          <p14:tracePt t="65233" x="4584700" y="4476750"/>
          <p14:tracePt t="65250" x="4597400" y="4476750"/>
          <p14:tracePt t="65451" x="4603750" y="4476750"/>
          <p14:tracePt t="65467" x="4616450" y="4470400"/>
          <p14:tracePt t="65499" x="4629150" y="4470400"/>
          <p14:tracePt t="65507" x="4635500" y="4470400"/>
          <p14:tracePt t="65523" x="4648200" y="4464050"/>
          <p14:tracePt t="65579" x="4654550" y="4464050"/>
          <p14:tracePt t="65627" x="4654550" y="4457700"/>
          <p14:tracePt t="65635" x="4660900" y="4457700"/>
          <p14:tracePt t="65643" x="4667250" y="4457700"/>
          <p14:tracePt t="65651" x="4673600" y="4457700"/>
          <p14:tracePt t="65667" x="4692650" y="4451350"/>
          <p14:tracePt t="65684" x="4718050" y="4438650"/>
          <p14:tracePt t="65702" x="4743450" y="4438650"/>
          <p14:tracePt t="65717" x="4768850" y="4438650"/>
          <p14:tracePt t="65734" x="4775200" y="4438650"/>
          <p14:tracePt t="66244" x="4787900" y="4438650"/>
          <p14:tracePt t="66251" x="4794250" y="4438650"/>
          <p14:tracePt t="66259" x="4826000" y="4438650"/>
          <p14:tracePt t="66267" x="4845050" y="4438650"/>
          <p14:tracePt t="66284" x="4902200" y="4438650"/>
          <p14:tracePt t="66301" x="4965700" y="4438650"/>
          <p14:tracePt t="66319" x="4984750" y="4438650"/>
          <p14:tracePt t="66334" x="4991100" y="4438650"/>
          <p14:tracePt t="66419" x="4997450" y="4438650"/>
          <p14:tracePt t="66427" x="5010150" y="4438650"/>
          <p14:tracePt t="66435" x="5035550" y="4438650"/>
          <p14:tracePt t="66451" x="5105400" y="4445000"/>
          <p14:tracePt t="66468" x="5175250" y="4451350"/>
          <p14:tracePt t="66484" x="5213350" y="4451350"/>
          <p14:tracePt t="66502" x="5219700" y="4451350"/>
          <p14:tracePt t="66627" x="5226050" y="4451350"/>
          <p14:tracePt t="66635" x="5232400" y="4451350"/>
          <p14:tracePt t="66643" x="5251450" y="4451350"/>
          <p14:tracePt t="66651" x="5276850" y="4451350"/>
          <p14:tracePt t="66668" x="5340350" y="4451350"/>
          <p14:tracePt t="66685" x="5378450" y="4451350"/>
          <p14:tracePt t="66703" x="5410200" y="4451350"/>
          <p14:tracePt t="66718" x="5435600" y="4451350"/>
          <p14:tracePt t="66735" x="5454650" y="4451350"/>
          <p14:tracePt t="66751" x="5461000" y="4451350"/>
          <p14:tracePt t="66771" x="5473700" y="4451350"/>
          <p14:tracePt t="66785" x="5486400" y="4451350"/>
          <p14:tracePt t="66802" x="5530850" y="4451350"/>
          <p14:tracePt t="66818" x="5581650" y="4451350"/>
          <p14:tracePt t="66819" x="5594350" y="4451350"/>
          <p14:tracePt t="66836" x="5607050" y="4451350"/>
          <p14:tracePt t="66851" x="5613400" y="4451350"/>
          <p14:tracePt t="66915" x="5619750" y="4451350"/>
          <p14:tracePt t="66931" x="5626100" y="4451350"/>
          <p14:tracePt t="66939" x="5632450" y="4451350"/>
          <p14:tracePt t="67563" x="5638800" y="4451350"/>
          <p14:tracePt t="67579" x="5626100" y="4451350"/>
          <p14:tracePt t="67587" x="5619750" y="4451350"/>
          <p14:tracePt t="67603" x="5613400" y="4451350"/>
          <p14:tracePt t="67611" x="5600700" y="4451350"/>
          <p14:tracePt t="67619" x="5588000" y="4451350"/>
          <p14:tracePt t="67637" x="5543550" y="4457700"/>
          <p14:tracePt t="67652" x="5499100" y="4457700"/>
          <p14:tracePt t="67669" x="5480050" y="4457700"/>
          <p14:tracePt t="67686" x="5467350" y="4457700"/>
          <p14:tracePt t="67703" x="5467350" y="4464050"/>
          <p14:tracePt t="67719" x="5461000" y="4464050"/>
          <p14:tracePt t="67736" x="5429250" y="4464050"/>
          <p14:tracePt t="67752" x="5372100" y="4464050"/>
          <p14:tracePt t="67770" x="5308600" y="4464050"/>
          <p14:tracePt t="67786" x="5276850" y="4464050"/>
          <p14:tracePt t="67803" x="5257800" y="4464050"/>
          <p14:tracePt t="67819" x="5232400" y="4464050"/>
          <p14:tracePt t="67836" x="5181600" y="4457700"/>
          <p14:tracePt t="67853" x="5130800" y="4457700"/>
          <p14:tracePt t="67869" x="5086350" y="4457700"/>
          <p14:tracePt t="67886" x="5048250" y="4457700"/>
          <p14:tracePt t="67904" x="5041900" y="4457700"/>
          <p14:tracePt t="67920" x="5035550" y="4457700"/>
          <p14:tracePt t="67955" x="5029200" y="4457700"/>
          <p14:tracePt t="67963" x="5016500" y="4451350"/>
          <p14:tracePt t="67971" x="5003800" y="4451350"/>
          <p14:tracePt t="67986" x="4997450" y="4451350"/>
          <p14:tracePt t="68002" x="4991100" y="4451350"/>
          <p14:tracePt t="68156" x="4997450" y="4451350"/>
          <p14:tracePt t="68163" x="5010150" y="4451350"/>
          <p14:tracePt t="68171" x="5016500" y="4451350"/>
          <p14:tracePt t="68186" x="5041900" y="4445000"/>
          <p14:tracePt t="68203" x="5124450" y="4445000"/>
          <p14:tracePt t="68219" x="5213350" y="4445000"/>
          <p14:tracePt t="68237" x="5308600" y="4445000"/>
          <p14:tracePt t="68253" x="5422900" y="4445000"/>
          <p14:tracePt t="68269" x="5530850" y="4445000"/>
          <p14:tracePt t="68286" x="5607050" y="4445000"/>
          <p14:tracePt t="68304" x="5632450" y="4445000"/>
          <p14:tracePt t="68347" x="5638800" y="4438650"/>
          <p14:tracePt t="68363" x="5645150" y="4438650"/>
          <p14:tracePt t="68379" x="5645150" y="4432300"/>
          <p14:tracePt t="68691" x="5638800" y="4432300"/>
          <p14:tracePt t="68779" x="5632450" y="4432300"/>
          <p14:tracePt t="68795" x="5626100" y="4432300"/>
          <p14:tracePt t="68811" x="5619750" y="4438650"/>
          <p14:tracePt t="68819" x="5613400" y="4438650"/>
          <p14:tracePt t="68827" x="5607050" y="4438650"/>
          <p14:tracePt t="68851" x="5600700" y="4445000"/>
          <p14:tracePt t="68860" x="5588000" y="4445000"/>
          <p14:tracePt t="68870" x="5581650" y="4445000"/>
          <p14:tracePt t="68891" x="5575300" y="4445000"/>
          <p14:tracePt t="68940" x="5568950" y="4445000"/>
          <p14:tracePt t="68979" x="5562600" y="4445000"/>
          <p14:tracePt t="68995" x="5556250" y="4445000"/>
          <p14:tracePt t="69027" x="5549900" y="4445000"/>
          <p14:tracePt t="69043" x="5543550" y="4438650"/>
          <p14:tracePt t="69059" x="5537200" y="4438650"/>
          <p14:tracePt t="69244" x="5530850" y="4432300"/>
          <p14:tracePt t="69251" x="5524500" y="4425950"/>
          <p14:tracePt t="69259" x="5518150" y="4419600"/>
          <p14:tracePt t="69283" x="5518150" y="4413250"/>
          <p14:tracePt t="69308" x="5511800" y="4406900"/>
          <p14:tracePt t="69347" x="5505450" y="4400550"/>
          <p14:tracePt t="69372" x="5505450" y="4394200"/>
          <p14:tracePt t="69379" x="5505450" y="4387850"/>
          <p14:tracePt t="69387" x="5499100" y="4375150"/>
          <p14:tracePt t="69404" x="5492750" y="4349750"/>
          <p14:tracePt t="69421" x="5486400" y="4330700"/>
          <p14:tracePt t="69437" x="5486400" y="4318000"/>
          <p14:tracePt t="69459" x="5486400" y="4311650"/>
          <p14:tracePt t="69471" x="5486400" y="4305300"/>
          <p14:tracePt t="69488" x="5492750" y="4298950"/>
          <p14:tracePt t="69504" x="5499100" y="4292600"/>
          <p14:tracePt t="69521" x="5518150" y="4279900"/>
          <p14:tracePt t="69537" x="5530850" y="4267200"/>
          <p14:tracePt t="69555" x="5556250" y="4254500"/>
          <p14:tracePt t="69572" x="5562600" y="4254500"/>
          <p14:tracePt t="69587" x="5575300" y="4248150"/>
          <p14:tracePt t="69675" x="5588000" y="4248150"/>
          <p14:tracePt t="69683" x="5594350" y="4248150"/>
          <p14:tracePt t="69691" x="5600700" y="4248150"/>
          <p14:tracePt t="69707" x="5607050" y="4248150"/>
          <p14:tracePt t="69721" x="5613400" y="4248150"/>
          <p14:tracePt t="69737" x="5619750" y="4254500"/>
          <p14:tracePt t="69755" x="5619750" y="4260850"/>
          <p14:tracePt t="69771" x="5626100" y="4273550"/>
          <p14:tracePt t="69787" x="5626100" y="4286250"/>
          <p14:tracePt t="69805" x="5632450" y="4298950"/>
          <p14:tracePt t="69822" x="5638800" y="4305300"/>
          <p14:tracePt t="69838" x="5638800" y="4318000"/>
          <p14:tracePt t="69855" x="5638800" y="4324350"/>
          <p14:tracePt t="69871" x="5638800" y="4330700"/>
          <p14:tracePt t="69889" x="5638800" y="4349750"/>
          <p14:tracePt t="69907" x="5632450" y="4356100"/>
          <p14:tracePt t="69921" x="5632450" y="4362450"/>
          <p14:tracePt t="69938" x="5632450" y="4375150"/>
          <p14:tracePt t="69955" x="5626100" y="4387850"/>
          <p14:tracePt t="69971" x="5619750" y="4394200"/>
          <p14:tracePt t="69988" x="5613400" y="4400550"/>
          <p14:tracePt t="70012" x="5607050" y="4400550"/>
          <p14:tracePt t="70035" x="5607050" y="4406900"/>
          <p14:tracePt t="70044" x="5600700" y="4406900"/>
          <p14:tracePt t="70059" x="5594350" y="4413250"/>
          <p14:tracePt t="70071" x="5588000" y="4413250"/>
          <p14:tracePt t="70089" x="5575300" y="4413250"/>
          <p14:tracePt t="70107" x="5568950" y="4413250"/>
          <p14:tracePt t="70121" x="5562600" y="4413250"/>
          <p14:tracePt t="70147" x="5556250" y="4413250"/>
          <p14:tracePt t="70179" x="5549900" y="4413250"/>
          <p14:tracePt t="70187" x="5543550" y="4413250"/>
          <p14:tracePt t="70204" x="5524500" y="4413250"/>
          <p14:tracePt t="70219" x="5518150" y="4406900"/>
          <p14:tracePt t="70235" x="5511800" y="4400550"/>
          <p14:tracePt t="70243" x="5505450" y="4394200"/>
          <p14:tracePt t="70260" x="5505450" y="4381500"/>
          <p14:tracePt t="70271" x="5499100" y="4375150"/>
          <p14:tracePt t="70291" x="5499100" y="4362450"/>
          <p14:tracePt t="70307" x="5499100" y="4356100"/>
          <p14:tracePt t="70321" x="5499100" y="4349750"/>
          <p14:tracePt t="70338" x="5499100" y="4337050"/>
          <p14:tracePt t="70355" x="5511800" y="4305300"/>
          <p14:tracePt t="70372" x="5518150" y="4292600"/>
          <p14:tracePt t="70388" x="5530850" y="4273550"/>
          <p14:tracePt t="70405" x="5537200" y="4260850"/>
          <p14:tracePt t="70422" x="5549900" y="4254500"/>
          <p14:tracePt t="70438" x="5568950" y="4235450"/>
          <p14:tracePt t="70455" x="5575300" y="4235450"/>
          <p14:tracePt t="70524" x="5581650" y="4235450"/>
          <p14:tracePt t="70539" x="5600700" y="4248150"/>
          <p14:tracePt t="70547" x="5607050" y="4254500"/>
          <p14:tracePt t="70555" x="5613400" y="4267200"/>
          <p14:tracePt t="70572" x="5619750" y="4279900"/>
          <p14:tracePt t="70588" x="5626100" y="4298950"/>
          <p14:tracePt t="70606" x="5626100" y="4311650"/>
          <p14:tracePt t="70622" x="5626100" y="4330700"/>
          <p14:tracePt t="70638" x="5626100" y="4343400"/>
          <p14:tracePt t="70655" x="5626100" y="4362450"/>
          <p14:tracePt t="70673" x="5626100" y="4368800"/>
          <p14:tracePt t="70688" x="5626100" y="4375150"/>
          <p14:tracePt t="70705" x="5626100" y="4387850"/>
          <p14:tracePt t="70722" x="5619750" y="4387850"/>
          <p14:tracePt t="70739" x="5607050" y="4406900"/>
          <p14:tracePt t="70755" x="5600700" y="4413250"/>
          <p14:tracePt t="70772" x="5594350" y="4419600"/>
          <p14:tracePt t="70788" x="5588000" y="4425950"/>
          <p14:tracePt t="70811" x="5575300" y="4432300"/>
          <p14:tracePt t="70852" x="5568950" y="4432300"/>
          <p14:tracePt t="70899" x="5556250" y="4432300"/>
          <p14:tracePt t="70924" x="5543550" y="4438650"/>
          <p14:tracePt t="70939" x="5537200" y="4438650"/>
          <p14:tracePt t="70996" x="5530850" y="4438650"/>
          <p14:tracePt t="71019" x="5524500" y="4438650"/>
          <p14:tracePt t="71483" x="5511800" y="4438650"/>
          <p14:tracePt t="71491" x="5505450" y="4445000"/>
          <p14:tracePt t="71499" x="5499100" y="4457700"/>
          <p14:tracePt t="71507" x="5492750" y="4476750"/>
          <p14:tracePt t="71523" x="5486400" y="4489450"/>
          <p14:tracePt t="71539" x="5473700" y="4527550"/>
          <p14:tracePt t="71557" x="5461000" y="4546600"/>
          <p14:tracePt t="71580" x="5454650" y="4546600"/>
          <p14:tracePt t="71932" x="5454650" y="4540250"/>
          <p14:tracePt t="71940" x="5461000" y="4527550"/>
          <p14:tracePt t="71955" x="5461000" y="4514850"/>
          <p14:tracePt t="71963" x="5467350" y="4514850"/>
          <p14:tracePt t="71973" x="5467350" y="4508500"/>
          <p14:tracePt t="71990" x="5467350" y="4495800"/>
          <p14:tracePt t="72019" x="5467350" y="4489450"/>
          <p14:tracePt t="72044" x="5467350" y="4483100"/>
          <p14:tracePt t="72180" x="5467350" y="4470400"/>
          <p14:tracePt t="72196" x="5454650" y="4464050"/>
          <p14:tracePt t="72204" x="5429250" y="4464050"/>
          <p14:tracePt t="72212" x="5397500" y="4438650"/>
          <p14:tracePt t="72223" x="5359400" y="4419600"/>
          <p14:tracePt t="72240" x="5289550" y="4394200"/>
          <p14:tracePt t="72257" x="5187950" y="4356100"/>
          <p14:tracePt t="72274" x="5105400" y="4324350"/>
          <p14:tracePt t="72290" x="5054600" y="4311650"/>
          <p14:tracePt t="72307" x="5029200" y="4305300"/>
          <p14:tracePt t="72324" x="4997450" y="4298950"/>
          <p14:tracePt t="72340" x="4984750" y="4292600"/>
          <p14:tracePt t="72357" x="4965700" y="4286250"/>
          <p14:tracePt t="72373" x="4927600" y="4267200"/>
          <p14:tracePt t="72391" x="4908550" y="4260850"/>
          <p14:tracePt t="72407" x="4902200" y="4260850"/>
          <p14:tracePt t="72524" x="4895850" y="4260850"/>
          <p14:tracePt t="72531" x="4895850" y="4254500"/>
          <p14:tracePt t="72547" x="4895850" y="4248150"/>
          <p14:tracePt t="72557" x="4895850" y="4241800"/>
          <p14:tracePt t="72573" x="4889500" y="4229100"/>
          <p14:tracePt t="72590" x="4889500" y="4222750"/>
          <p14:tracePt t="72660" x="4889500" y="4216400"/>
          <p14:tracePt t="72667" x="4889500" y="4210050"/>
          <p14:tracePt t="72675" x="4889500" y="4203700"/>
          <p14:tracePt t="72690" x="4889500" y="4197350"/>
          <p14:tracePt t="72715" x="4889500" y="4191000"/>
          <p14:tracePt t="72724" x="4889500" y="4184650"/>
          <p14:tracePt t="72741" x="4895850" y="4184650"/>
          <p14:tracePt t="72757" x="4902200" y="4178300"/>
          <p14:tracePt t="72820" x="4908550" y="4178300"/>
          <p14:tracePt t="72828" x="4914900" y="4171950"/>
          <p14:tracePt t="72876" x="4921250" y="4171950"/>
          <p14:tracePt t="72899" x="4927600" y="4171950"/>
          <p14:tracePt t="72932" x="4933950" y="4171950"/>
          <p14:tracePt t="72947" x="4946650" y="4171950"/>
          <p14:tracePt t="72956" x="4959350" y="4171950"/>
          <p14:tracePt t="72964" x="4984750" y="4171950"/>
          <p14:tracePt t="72975" x="5016500" y="4171950"/>
          <p14:tracePt t="72991" x="5080000" y="4171950"/>
          <p14:tracePt t="73007" x="5143500" y="4171950"/>
          <p14:tracePt t="73024" x="5219700" y="4191000"/>
          <p14:tracePt t="73042" x="5295900" y="4216400"/>
          <p14:tracePt t="73057" x="5346700" y="4235450"/>
          <p14:tracePt t="73074" x="5384800" y="4254500"/>
          <p14:tracePt t="73091" x="5410200" y="4267200"/>
          <p14:tracePt t="73092" x="5410200" y="4273550"/>
          <p14:tracePt t="73108" x="5416550" y="4273550"/>
          <p14:tracePt t="73124" x="5429250" y="4286250"/>
          <p14:tracePt t="73141" x="5454650" y="4311650"/>
          <p14:tracePt t="73157" x="5505450" y="4356100"/>
          <p14:tracePt t="73175" x="5543550" y="4387850"/>
          <p14:tracePt t="73191" x="5568950" y="4394200"/>
          <p14:tracePt t="73207" x="5568950" y="4400550"/>
          <p14:tracePt t="73224" x="5575300" y="4400550"/>
          <p14:tracePt t="73242" x="5575300" y="4406900"/>
          <p14:tracePt t="73258" x="5588000" y="4419600"/>
          <p14:tracePt t="73274" x="5594350" y="4425950"/>
          <p14:tracePt t="73340" x="5600700" y="4432300"/>
          <p14:tracePt t="73356" x="5607050" y="4438650"/>
          <p14:tracePt t="73764" x="5607050" y="4445000"/>
          <p14:tracePt t="73780" x="5600700" y="4445000"/>
          <p14:tracePt t="73787" x="5594350" y="4445000"/>
          <p14:tracePt t="73900" x="5588000" y="4445000"/>
          <p14:tracePt t="73907" x="5581650" y="4445000"/>
          <p14:tracePt t="73940" x="5575300" y="4445000"/>
          <p14:tracePt t="73980" x="5568950" y="4445000"/>
          <p14:tracePt t="73996" x="5556250" y="4432300"/>
          <p14:tracePt t="74012" x="5549900" y="4425950"/>
          <p14:tracePt t="74020" x="5537200" y="4413250"/>
          <p14:tracePt t="74028" x="5530850" y="4406900"/>
          <p14:tracePt t="74042" x="5524500" y="4406900"/>
          <p14:tracePt t="74059" x="5511800" y="4394200"/>
          <p14:tracePt t="74116" x="5505450" y="4394200"/>
          <p14:tracePt t="74131" x="5505450" y="4387850"/>
          <p14:tracePt t="74140" x="5492750" y="4375150"/>
          <p14:tracePt t="74156" x="5492750" y="4362450"/>
          <p14:tracePt t="74180" x="5492750" y="4356100"/>
          <p14:tracePt t="74187" x="5492750" y="4349750"/>
          <p14:tracePt t="74203" x="5486400" y="4349750"/>
          <p14:tracePt t="74211" x="5486400" y="4343400"/>
          <p14:tracePt t="74228" x="5486400" y="4337050"/>
          <p14:tracePt t="74244" x="5486400" y="4330700"/>
          <p14:tracePt t="74268" x="5486400" y="4324350"/>
          <p14:tracePt t="74292" x="5486400" y="4318000"/>
          <p14:tracePt t="74316" x="5486400" y="4305300"/>
          <p14:tracePt t="74324" x="5486400" y="4298950"/>
          <p14:tracePt t="74340" x="5492750" y="4298950"/>
          <p14:tracePt t="74356" x="5492750" y="4292600"/>
          <p14:tracePt t="74372" x="5499100" y="4292600"/>
          <p14:tracePt t="74380" x="5499100" y="4286250"/>
          <p14:tracePt t="74392" x="5511800" y="4286250"/>
          <p14:tracePt t="74410" x="5524500" y="4279900"/>
          <p14:tracePt t="74425" x="5530850" y="4279900"/>
          <p14:tracePt t="74442" x="5543550" y="4273550"/>
          <p14:tracePt t="74460" x="5549900" y="4267200"/>
          <p14:tracePt t="74549" x="5556250" y="4267200"/>
          <p14:tracePt t="74556" x="5562600" y="4267200"/>
          <p14:tracePt t="74564" x="5568950" y="4267200"/>
          <p14:tracePt t="74575" x="5575300" y="4267200"/>
          <p14:tracePt t="74592" x="5594350" y="4267200"/>
          <p14:tracePt t="74612" x="5594350" y="4273550"/>
          <p14:tracePt t="74626" x="5600700" y="4273550"/>
          <p14:tracePt t="74660" x="5607050" y="4279900"/>
          <p14:tracePt t="74676" x="5613400" y="4279900"/>
          <p14:tracePt t="74684" x="5613400" y="4286250"/>
          <p14:tracePt t="74693" x="5626100" y="4292600"/>
          <p14:tracePt t="74709" x="5632450" y="4298950"/>
          <p14:tracePt t="74726" x="5638800" y="4311650"/>
          <p14:tracePt t="74748" x="5638800" y="4318000"/>
          <p14:tracePt t="74760" x="5645150" y="4318000"/>
          <p14:tracePt t="74776" x="5645150" y="4324350"/>
          <p14:tracePt t="74792" x="5645150" y="4330700"/>
          <p14:tracePt t="74809" x="5645150" y="4337050"/>
          <p14:tracePt t="74828" x="5645150" y="4349750"/>
          <p14:tracePt t="74844" x="5645150" y="4362450"/>
          <p14:tracePt t="74860" x="5645150" y="4368800"/>
          <p14:tracePt t="74876" x="5645150" y="4375150"/>
          <p14:tracePt t="74932" x="5645150" y="4381500"/>
          <p14:tracePt t="74948" x="5645150" y="4387850"/>
          <p14:tracePt t="74957" x="5638800" y="4387850"/>
          <p14:tracePt t="74964" x="5638800" y="4394200"/>
          <p14:tracePt t="74980" x="5632450" y="4394200"/>
          <p14:tracePt t="74993" x="5626100" y="4400550"/>
          <p14:tracePt t="75012" x="5619750" y="4406900"/>
          <p14:tracePt t="75092" x="5613400" y="4406900"/>
          <p14:tracePt t="75100" x="5613400" y="4413250"/>
          <p14:tracePt t="75116" x="5607050" y="4413250"/>
          <p14:tracePt t="75180" x="5600700" y="4413250"/>
          <p14:tracePt t="75188" x="5594350" y="4413250"/>
          <p14:tracePt t="75204" x="5588000" y="4413250"/>
          <p14:tracePt t="75212" x="5581650" y="4413250"/>
          <p14:tracePt t="77069" x="5568950" y="4419600"/>
          <p14:tracePt t="77076" x="5562600" y="4425950"/>
          <p14:tracePt t="77084" x="5556250" y="4432300"/>
          <p14:tracePt t="77100" x="5549900" y="4438650"/>
          <p14:tracePt t="77111" x="5543550" y="4438650"/>
          <p14:tracePt t="77128" x="5530850" y="4445000"/>
          <p14:tracePt t="77146" x="5524500" y="4457700"/>
          <p14:tracePt t="77161" x="5511800" y="4457700"/>
          <p14:tracePt t="77178" x="5492750" y="4464050"/>
          <p14:tracePt t="77195" x="5467350" y="4464050"/>
          <p14:tracePt t="77212" x="5435600" y="4476750"/>
          <p14:tracePt t="77229" x="5422900" y="4476750"/>
          <p14:tracePt t="77245" x="5397500" y="4476750"/>
          <p14:tracePt t="77261" x="5353050" y="4483100"/>
          <p14:tracePt t="77279" x="5321300" y="4483100"/>
          <p14:tracePt t="77295" x="5295900" y="4483100"/>
          <p14:tracePt t="77311" x="5283200" y="4483100"/>
          <p14:tracePt t="77328" x="5276850" y="4483100"/>
          <p14:tracePt t="77346" x="5264150" y="4483100"/>
          <p14:tracePt t="77362" x="5251450" y="4483100"/>
          <p14:tracePt t="77378" x="5213350" y="4483100"/>
          <p14:tracePt t="77395" x="5187950" y="4483100"/>
          <p14:tracePt t="77412" x="5149850" y="4483100"/>
          <p14:tracePt t="77429" x="5130800" y="4483100"/>
          <p14:tracePt t="77445" x="5124450" y="4483100"/>
          <p14:tracePt t="77484" x="5118100" y="4483100"/>
          <p14:tracePt t="77500" x="5099050" y="4483100"/>
          <p14:tracePt t="77508" x="5080000" y="4483100"/>
          <p14:tracePt t="77516" x="5067300" y="4483100"/>
          <p14:tracePt t="77528" x="5035550" y="4483100"/>
          <p14:tracePt t="77545" x="4978400" y="4476750"/>
          <p14:tracePt t="77563" x="4946650" y="4476750"/>
          <p14:tracePt t="77579" x="4933950" y="4470400"/>
          <p14:tracePt t="77595" x="4921250" y="4470400"/>
          <p14:tracePt t="77620" x="4914900" y="4470400"/>
          <p14:tracePt t="77636" x="4902200" y="4464050"/>
          <p14:tracePt t="77645" x="4895850" y="4457700"/>
          <p14:tracePt t="77662" x="4876800" y="4451350"/>
          <p14:tracePt t="77678" x="4864100" y="4438650"/>
          <p14:tracePt t="77696" x="4864100" y="4432300"/>
          <p14:tracePt t="77712" x="4857750" y="4419600"/>
          <p14:tracePt t="77728" x="4845050" y="4400550"/>
          <p14:tracePt t="77745" x="4845050" y="4394200"/>
          <p14:tracePt t="77763" x="4845050" y="4381500"/>
          <p14:tracePt t="77779" x="4845050" y="4368800"/>
          <p14:tracePt t="77804" x="4845050" y="4362450"/>
          <p14:tracePt t="77813" x="4845050" y="4356100"/>
          <p14:tracePt t="77829" x="4845050" y="4343400"/>
          <p14:tracePt t="77845" x="4851400" y="4330700"/>
          <p14:tracePt t="77862" x="4864100" y="4311650"/>
          <p14:tracePt t="77878" x="4870450" y="4305300"/>
          <p14:tracePt t="77896" x="4889500" y="4292600"/>
          <p14:tracePt t="77912" x="4914900" y="4279900"/>
          <p14:tracePt t="77929" x="4940300" y="4267200"/>
          <p14:tracePt t="77945" x="4972050" y="4241800"/>
          <p14:tracePt t="77963" x="5003800" y="4235450"/>
          <p14:tracePt t="77979" x="5041900" y="4222750"/>
          <p14:tracePt t="77995" x="5054600" y="4222750"/>
          <p14:tracePt t="77996" x="5060950" y="4216400"/>
          <p14:tracePt t="78012" x="5073650" y="4216400"/>
          <p14:tracePt t="78029" x="5092700" y="4216400"/>
          <p14:tracePt t="78046" x="5130800" y="4216400"/>
          <p14:tracePt t="78062" x="5175250" y="4216400"/>
          <p14:tracePt t="78079" x="5207000" y="4216400"/>
          <p14:tracePt t="78096" x="5226050" y="4216400"/>
          <p14:tracePt t="78112" x="5245100" y="4216400"/>
          <p14:tracePt t="78129" x="5276850" y="4216400"/>
          <p14:tracePt t="78146" x="5334000" y="4216400"/>
          <p14:tracePt t="78163" x="5391150" y="4216400"/>
          <p14:tracePt t="78179" x="5429250" y="4216400"/>
          <p14:tracePt t="78196" x="5441950" y="4216400"/>
          <p14:tracePt t="78220" x="5448300" y="4216400"/>
          <p14:tracePt t="78230" x="5467350" y="4216400"/>
          <p14:tracePt t="78246" x="5530850" y="4216400"/>
          <p14:tracePt t="78262" x="5613400" y="4222750"/>
          <p14:tracePt t="78279" x="5657850" y="4229100"/>
          <p14:tracePt t="78364" x="5664200" y="4235450"/>
          <p14:tracePt t="78373" x="5670550" y="4241800"/>
          <p14:tracePt t="78380" x="5676900" y="4241800"/>
          <p14:tracePt t="78396" x="5676900" y="4248150"/>
          <p14:tracePt t="78396" x="5683250" y="4254500"/>
          <p14:tracePt t="78412" x="5683250" y="4260850"/>
          <p14:tracePt t="78429" x="5689600" y="4267200"/>
          <p14:tracePt t="78447" x="5689600" y="4279900"/>
          <p14:tracePt t="78462" x="5695950" y="4292600"/>
          <p14:tracePt t="78479" x="5695950" y="4305300"/>
          <p14:tracePt t="78496" x="5695950" y="4311650"/>
          <p14:tracePt t="78516" x="5702300" y="4318000"/>
          <p14:tracePt t="78533" x="5702300" y="4324350"/>
          <p14:tracePt t="78546" x="5702300" y="4330700"/>
          <p14:tracePt t="78562" x="5702300" y="4349750"/>
          <p14:tracePt t="78581" x="5702300" y="4381500"/>
          <p14:tracePt t="78605" x="5702300" y="4394200"/>
          <p14:tracePt t="78636" x="5695950" y="4400550"/>
          <p14:tracePt t="78653" x="5689600" y="4400550"/>
          <p14:tracePt t="78660" x="5683250" y="4406900"/>
          <p14:tracePt t="78676" x="5676900" y="4413250"/>
          <p14:tracePt t="78692" x="5670550" y="4413250"/>
          <p14:tracePt t="78708" x="5670550" y="4419600"/>
          <p14:tracePt t="78716" x="5664200" y="4419600"/>
          <p14:tracePt t="78732" x="5657850" y="4419600"/>
          <p14:tracePt t="78746" x="5651500" y="4425950"/>
          <p14:tracePt t="79100" x="5645150" y="4425950"/>
          <p14:tracePt t="79108" x="5638800" y="4425950"/>
          <p14:tracePt t="79116" x="5632450" y="4432300"/>
          <p14:tracePt t="79130" x="5613400" y="4432300"/>
          <p14:tracePt t="79146" x="5594350" y="4445000"/>
          <p14:tracePt t="79164" x="5556250" y="4457700"/>
          <p14:tracePt t="79165" x="5543550" y="4457700"/>
          <p14:tracePt t="79181" x="5530850" y="4464050"/>
          <p14:tracePt t="79197" x="5505450" y="4464050"/>
          <p14:tracePt t="79214" x="5467350" y="4464050"/>
          <p14:tracePt t="79230" x="5422900" y="4464050"/>
          <p14:tracePt t="79247" x="5365750" y="4464050"/>
          <p14:tracePt t="79263" x="5321300" y="4464050"/>
          <p14:tracePt t="79280" x="5295900" y="4464050"/>
          <p14:tracePt t="79297" x="5276850" y="4464050"/>
          <p14:tracePt t="79314" x="5264150" y="4464050"/>
          <p14:tracePt t="79330" x="5238750" y="4464050"/>
          <p14:tracePt t="79347" x="5181600" y="4464050"/>
          <p14:tracePt t="79363" x="5124450" y="4464050"/>
          <p14:tracePt t="79364" x="5105400" y="4464050"/>
          <p14:tracePt t="79381" x="5080000" y="4464050"/>
          <p14:tracePt t="79397" x="5067300" y="4464050"/>
          <p14:tracePt t="79414" x="5054600" y="4470400"/>
          <p14:tracePt t="79430" x="5041900" y="4470400"/>
          <p14:tracePt t="79448" x="5016500" y="4470400"/>
          <p14:tracePt t="79463" x="4978400" y="4470400"/>
          <p14:tracePt t="79480" x="4933950" y="4470400"/>
          <p14:tracePt t="79497" x="4914900" y="4470400"/>
          <p14:tracePt t="79514" x="4902200" y="4470400"/>
          <p14:tracePt t="79530" x="4895850" y="4470400"/>
          <p14:tracePt t="79548" x="4889500" y="4464050"/>
          <p14:tracePt t="79565" x="4883150" y="4457700"/>
          <p14:tracePt t="79581" x="4876800" y="4451350"/>
          <p14:tracePt t="79645" x="4870450" y="4445000"/>
          <p14:tracePt t="79652" x="4870450" y="4438650"/>
          <p14:tracePt t="79668" x="4870450" y="4432300"/>
          <p14:tracePt t="79680" x="4870450" y="4419600"/>
          <p14:tracePt t="79697" x="4870450" y="4406900"/>
          <p14:tracePt t="79714" x="4870450" y="4400550"/>
          <p14:tracePt t="79731" x="4870450" y="4394200"/>
          <p14:tracePt t="79747" x="4870450" y="4387850"/>
          <p14:tracePt t="79764" x="4883150" y="4368800"/>
          <p14:tracePt t="79764" x="4883150" y="4362450"/>
          <p14:tracePt t="79780" x="4902200" y="4343400"/>
          <p14:tracePt t="79798" x="4927600" y="4330700"/>
          <p14:tracePt t="79814" x="4953000" y="4330700"/>
          <p14:tracePt t="79830" x="5003800" y="4318000"/>
          <p14:tracePt t="79847" x="5060950" y="4292600"/>
          <p14:tracePt t="79864" x="5099050" y="4286250"/>
          <p14:tracePt t="79880" x="5137150" y="4286250"/>
          <p14:tracePt t="79897" x="5175250" y="4286250"/>
          <p14:tracePt t="79914" x="5289550" y="4286250"/>
          <p14:tracePt t="79931" x="5435600" y="4318000"/>
          <p14:tracePt t="79947" x="5562600" y="4343400"/>
          <p14:tracePt t="79948" x="5607050" y="4349750"/>
          <p14:tracePt t="79964" x="5626100" y="4356100"/>
          <p14:tracePt t="80004" x="5632450" y="4362450"/>
          <p14:tracePt t="80012" x="5632450" y="4368800"/>
          <p14:tracePt t="80020" x="5632450" y="4375150"/>
          <p14:tracePt t="80036" x="5632450" y="4381500"/>
          <p14:tracePt t="80047" x="5632450" y="4387850"/>
          <p14:tracePt t="80064" x="5632450" y="4400550"/>
          <p14:tracePt t="80082" x="5632450" y="4413250"/>
          <p14:tracePt t="80097" x="5632450" y="4425950"/>
          <p14:tracePt t="80114" x="5632450" y="4438650"/>
          <p14:tracePt t="80131" x="5632450" y="4457700"/>
          <p14:tracePt t="80148" x="5619750" y="4476750"/>
          <p14:tracePt t="80164" x="5613400" y="4483100"/>
          <p14:tracePt t="80181" x="5607050" y="4495800"/>
          <p14:tracePt t="80581" x="5600700" y="4502150"/>
          <p14:tracePt t="80589" x="5588000" y="4502150"/>
          <p14:tracePt t="80598" x="5575300" y="4502150"/>
          <p14:tracePt t="80614" x="5524500" y="4502150"/>
          <p14:tracePt t="80631" x="5435600" y="4502150"/>
          <p14:tracePt t="80649" x="5334000" y="4502150"/>
          <p14:tracePt t="80665" x="5226050" y="4502150"/>
          <p14:tracePt t="80681" x="5099050" y="4502150"/>
          <p14:tracePt t="80698" x="4991100" y="4502150"/>
          <p14:tracePt t="80716" x="4895850" y="4502150"/>
          <p14:tracePt t="80731" x="4800600" y="4502150"/>
          <p14:tracePt t="80748" x="4718050" y="4502150"/>
          <p14:tracePt t="80748" x="4673600" y="4502150"/>
          <p14:tracePt t="80765" x="4591050" y="4502150"/>
          <p14:tracePt t="80782" x="4502150" y="4502150"/>
          <p14:tracePt t="80798" x="4425950" y="4502150"/>
          <p14:tracePt t="80815" x="4362450" y="4502150"/>
          <p14:tracePt t="80831" x="4324350" y="4502150"/>
          <p14:tracePt t="80849" x="4298950" y="4502150"/>
          <p14:tracePt t="80865" x="4286250" y="4502150"/>
          <p14:tracePt t="80881" x="4279900" y="4502150"/>
          <p14:tracePt t="80898" x="4267200" y="4502150"/>
          <p14:tracePt t="80916" x="4241800" y="4495800"/>
          <p14:tracePt t="80932" x="4229100" y="4495800"/>
          <p14:tracePt t="80933" x="4210050" y="4495800"/>
          <p14:tracePt t="80948" x="4178300" y="4489450"/>
          <p14:tracePt t="80965" x="4159250" y="4489450"/>
          <p14:tracePt t="80982" x="4140200" y="4489450"/>
          <p14:tracePt t="80998" x="4114800" y="4489450"/>
          <p14:tracePt t="81015" x="4095750" y="4489450"/>
          <p14:tracePt t="81031" x="4076700" y="4489450"/>
          <p14:tracePt t="81049" x="4064000" y="4489450"/>
          <p14:tracePt t="81065" x="4051300" y="4489450"/>
          <p14:tracePt t="81081" x="4038600" y="4489450"/>
          <p14:tracePt t="81098" x="4013200" y="4489450"/>
          <p14:tracePt t="81116" x="3968750" y="4476750"/>
          <p14:tracePt t="81132" x="3949700" y="4476750"/>
          <p14:tracePt t="81148" x="3892550" y="4464050"/>
          <p14:tracePt t="81165" x="3879850" y="4464050"/>
          <p14:tracePt t="81183" x="3873500" y="4457700"/>
          <p14:tracePt t="81221" x="3867150" y="4457700"/>
          <p14:tracePt t="81237" x="3860800" y="4457700"/>
          <p14:tracePt t="81245" x="3854450" y="4457700"/>
          <p14:tracePt t="81252" x="3829050" y="4457700"/>
          <p14:tracePt t="81265" x="3816350" y="4451350"/>
          <p14:tracePt t="81282" x="3790950" y="4445000"/>
          <p14:tracePt t="81298" x="3778250" y="4438650"/>
          <p14:tracePt t="81325" x="3771900" y="4438650"/>
          <p14:tracePt t="81332" x="3765550" y="4432300"/>
          <p14:tracePt t="81348" x="3746500" y="4419600"/>
          <p14:tracePt t="81365" x="3708400" y="4400550"/>
          <p14:tracePt t="81383" x="3702050" y="4400550"/>
          <p14:tracePt t="81429" x="3702050" y="4394200"/>
          <p14:tracePt t="81437" x="3695700" y="4381500"/>
          <p14:tracePt t="81450" x="3695700" y="4375150"/>
          <p14:tracePt t="81465" x="3689350" y="4349750"/>
          <p14:tracePt t="81517" x="3689350" y="4343400"/>
          <p14:tracePt t="81524" x="3689350" y="4337050"/>
          <p14:tracePt t="81533" x="3689350" y="4330700"/>
          <p14:tracePt t="81549" x="3689350" y="4318000"/>
          <p14:tracePt t="81565" x="3689350" y="4311650"/>
          <p14:tracePt t="81582" x="3689350" y="4305300"/>
          <p14:tracePt t="81600" x="3689350" y="4298950"/>
          <p14:tracePt t="81616" x="3689350" y="4292600"/>
          <p14:tracePt t="81632" x="3689350" y="4286250"/>
          <p14:tracePt t="81649" x="3702050" y="4279900"/>
          <p14:tracePt t="81666" x="3721100" y="4267200"/>
          <p14:tracePt t="81682" x="3733800" y="4260850"/>
          <p14:tracePt t="81699" x="3746500" y="4254500"/>
          <p14:tracePt t="81716" x="3759200" y="4248150"/>
          <p14:tracePt t="81734" x="3771900" y="4241800"/>
          <p14:tracePt t="81749" x="3778250" y="4241800"/>
          <p14:tracePt t="81766" x="3790950" y="4241800"/>
          <p14:tracePt t="81797" x="3797300" y="4235450"/>
          <p14:tracePt t="81941" x="3810000" y="4235450"/>
          <p14:tracePt t="81949" x="3829050" y="4235450"/>
          <p14:tracePt t="81957" x="3886200" y="4235450"/>
          <p14:tracePt t="81966" x="3930650" y="4235450"/>
          <p14:tracePt t="81982" x="4051300" y="4241800"/>
          <p14:tracePt t="81999" x="4159250" y="4267200"/>
          <p14:tracePt t="82017" x="4216400" y="4273550"/>
          <p14:tracePt t="82033" x="4235450" y="4279900"/>
          <p14:tracePt t="82205" x="4235450" y="4286250"/>
          <p14:tracePt t="82213" x="4248150" y="4305300"/>
          <p14:tracePt t="82220" x="4273550" y="4330700"/>
          <p14:tracePt t="82233" x="4318000" y="4368800"/>
          <p14:tracePt t="82249" x="4521200" y="4445000"/>
          <p14:tracePt t="82266" x="4787900" y="4508500"/>
          <p14:tracePt t="82284" x="5073650" y="4546600"/>
          <p14:tracePt t="82299" x="5124450" y="4565650"/>
          <p14:tracePt t="82316" x="5156200" y="4565650"/>
          <p14:tracePt t="82421" x="5149850" y="4565650"/>
          <p14:tracePt t="82461" x="5143500" y="4565650"/>
          <p14:tracePt t="82469" x="5137150" y="4565650"/>
          <p14:tracePt t="82476" x="5124450" y="4565650"/>
          <p14:tracePt t="82485" x="5105400" y="4565650"/>
          <p14:tracePt t="82501" x="5054600" y="4565650"/>
          <p14:tracePt t="82516" x="5010150" y="4565650"/>
          <p14:tracePt t="82533" x="4984750" y="4565650"/>
          <p14:tracePt t="82550" x="4978400" y="4559300"/>
          <p14:tracePt t="82717" x="4965700" y="4559300"/>
          <p14:tracePt t="82725" x="4959350" y="4559300"/>
          <p14:tracePt t="82733" x="4933950" y="4552950"/>
          <p14:tracePt t="82750" x="4883150" y="4540250"/>
          <p14:tracePt t="82766" x="4851400" y="4540250"/>
          <p14:tracePt t="82783" x="4826000" y="4540250"/>
          <p14:tracePt t="82801" x="4819650" y="4540250"/>
          <p14:tracePt t="82817" x="4813300" y="4540250"/>
          <p14:tracePt t="82834" x="4806950" y="4540250"/>
          <p14:tracePt t="82850" x="4794250" y="4540250"/>
          <p14:tracePt t="82867" x="4768850" y="4540250"/>
          <p14:tracePt t="82883" x="4756150" y="4540250"/>
          <p14:tracePt t="83045" x="4749800" y="4540250"/>
          <p14:tracePt t="83052" x="4737100" y="4533900"/>
          <p14:tracePt t="83060" x="4718050" y="4521200"/>
          <p14:tracePt t="83069" x="4705350" y="4514850"/>
          <p14:tracePt t="83083" x="4686300" y="4508500"/>
          <p14:tracePt t="83100" x="4654550" y="4495800"/>
          <p14:tracePt t="83133" x="4648200" y="4495800"/>
          <p14:tracePt t="83141" x="4648200" y="4489450"/>
          <p14:tracePt t="83150" x="4648200" y="4483100"/>
          <p14:tracePt t="83167" x="4635500" y="4464050"/>
          <p14:tracePt t="83184" x="4629150" y="4445000"/>
          <p14:tracePt t="83200" x="4622800" y="4413250"/>
          <p14:tracePt t="83217" x="4622800" y="4387850"/>
          <p14:tracePt t="83234" x="4622800" y="4368800"/>
          <p14:tracePt t="83251" x="4622800" y="4337050"/>
          <p14:tracePt t="83267" x="4648200" y="4311650"/>
          <p14:tracePt t="83284" x="4673600" y="4279900"/>
          <p14:tracePt t="83285" x="4692650" y="4260850"/>
          <p14:tracePt t="83301" x="4724400" y="4241800"/>
          <p14:tracePt t="83318" x="4775200" y="4222750"/>
          <p14:tracePt t="83334" x="4845050" y="4216400"/>
          <p14:tracePt t="83350" x="4921250" y="4210050"/>
          <p14:tracePt t="83367" x="4972050" y="4191000"/>
          <p14:tracePt t="83386" x="5016500" y="4191000"/>
          <p14:tracePt t="83401" x="5054600" y="4191000"/>
          <p14:tracePt t="83417" x="5111750" y="4191000"/>
          <p14:tracePt t="83434" x="5213350" y="4203700"/>
          <p14:tracePt t="83451" x="5359400" y="4241800"/>
          <p14:tracePt t="83467" x="5467350" y="4267200"/>
          <p14:tracePt t="83484" x="5518150" y="4286250"/>
          <p14:tracePt t="83517" x="5524500" y="4292600"/>
          <p14:tracePt t="83533" x="5530850" y="4305300"/>
          <p14:tracePt t="83541" x="5530850" y="4318000"/>
          <p14:tracePt t="83550" x="5530850" y="4324350"/>
          <p14:tracePt t="83567" x="5530850" y="4349750"/>
          <p14:tracePt t="83585" x="5530850" y="4381500"/>
          <p14:tracePt t="83601" x="5530850" y="4406900"/>
          <p14:tracePt t="83617" x="5518150" y="4432300"/>
          <p14:tracePt t="83634" x="5505450" y="4457700"/>
          <p14:tracePt t="83652" x="5486400" y="4476750"/>
          <p14:tracePt t="83667" x="5467350" y="4489450"/>
          <p14:tracePt t="83684" x="5416550" y="4502150"/>
          <p14:tracePt t="83685" x="5384800" y="4514850"/>
          <p14:tracePt t="83701" x="5302250" y="4521200"/>
          <p14:tracePt t="83718" x="5200650" y="4527550"/>
          <p14:tracePt t="83734" x="5073650" y="4527550"/>
          <p14:tracePt t="83751" x="5003800" y="4527550"/>
          <p14:tracePt t="83767" x="4965700" y="4527550"/>
          <p14:tracePt t="83785" x="4933950" y="4527550"/>
          <p14:tracePt t="83801" x="4908550" y="4527550"/>
          <p14:tracePt t="83817" x="4889500" y="4540250"/>
          <p14:tracePt t="83835" x="4851400" y="4540250"/>
          <p14:tracePt t="83852" x="4819650" y="4540250"/>
          <p14:tracePt t="83867" x="4768850" y="4540250"/>
          <p14:tracePt t="83885" x="4711700" y="4540250"/>
          <p14:tracePt t="83901" x="4667250" y="4533900"/>
          <p14:tracePt t="83918" x="4635500" y="4533900"/>
          <p14:tracePt t="83934" x="4603750" y="4533900"/>
          <p14:tracePt t="83951" x="4565650" y="4533900"/>
          <p14:tracePt t="83967" x="4502150" y="4533900"/>
          <p14:tracePt t="83985" x="4432300" y="4533900"/>
          <p14:tracePt t="84001" x="4343400" y="4521200"/>
          <p14:tracePt t="84018" x="4254500" y="4508500"/>
          <p14:tracePt t="84035" x="4197350" y="4495800"/>
          <p14:tracePt t="84053" x="4152900" y="4489450"/>
          <p14:tracePt t="84068" x="4146550" y="4489450"/>
          <p14:tracePt t="84085" x="4133850" y="4489450"/>
          <p14:tracePt t="84101" x="4089400" y="4483100"/>
          <p14:tracePt t="84119" x="4019550" y="4470400"/>
          <p14:tracePt t="84135" x="3981450" y="4464050"/>
          <p14:tracePt t="84151" x="3968750" y="4464050"/>
          <p14:tracePt t="84168" x="3962400" y="4464050"/>
          <p14:tracePt t="84325" x="3975100" y="4451350"/>
          <p14:tracePt t="84341" x="3981450" y="4451350"/>
          <p14:tracePt t="84349" x="3987800" y="4451350"/>
          <p14:tracePt t="84373" x="3994150" y="4451350"/>
          <p14:tracePt t="84381" x="4006850" y="4451350"/>
          <p14:tracePt t="84389" x="4025900" y="4451350"/>
          <p14:tracePt t="84402" x="4038600" y="4451350"/>
          <p14:tracePt t="84418" x="4076700" y="4451350"/>
          <p14:tracePt t="84435" x="4165600" y="4451350"/>
          <p14:tracePt t="84502" x="4171950" y="4445000"/>
          <p14:tracePt t="84941" x="4184650" y="4445000"/>
          <p14:tracePt t="84949" x="4286250" y="4445000"/>
          <p14:tracePt t="84957" x="4292600" y="4457700"/>
          <p14:tracePt t="84989" x="4330700" y="4457700"/>
          <p14:tracePt t="84997" x="4362450" y="4457700"/>
          <p14:tracePt t="85005" x="4375150" y="4457700"/>
          <p14:tracePt t="85020" x="4394200" y="4457700"/>
          <p14:tracePt t="85035" x="4438650" y="4457700"/>
          <p14:tracePt t="85052" x="4489450" y="4457700"/>
          <p14:tracePt t="85053" x="4508500" y="4457700"/>
          <p14:tracePt t="85069" x="4521200" y="4457700"/>
          <p14:tracePt t="85093" x="4527550" y="4457700"/>
          <p14:tracePt t="85246" x="4540250" y="4457700"/>
          <p14:tracePt t="85253" x="4552950" y="4445000"/>
          <p14:tracePt t="85261" x="4559300" y="4432300"/>
          <p14:tracePt t="85269" x="4584700" y="4400550"/>
          <p14:tracePt t="85286" x="4641850" y="4305300"/>
          <p14:tracePt t="85302" x="4768850" y="4159250"/>
          <p14:tracePt t="85320" x="4984750" y="3994150"/>
          <p14:tracePt t="85335" x="5245100" y="3854450"/>
          <p14:tracePt t="85352" x="5454650" y="3778250"/>
          <p14:tracePt t="85369" x="5594350" y="3733800"/>
          <p14:tracePt t="85387" x="5683250" y="3727450"/>
          <p14:tracePt t="85402" x="5727700" y="3727450"/>
          <p14:tracePt t="85419" x="5740400" y="3727450"/>
          <p14:tracePt t="85494" x="5753100" y="3727450"/>
          <p14:tracePt t="85501" x="5765800" y="3721100"/>
          <p14:tracePt t="85509" x="5784850" y="3695700"/>
          <p14:tracePt t="85519" x="5791200" y="3670300"/>
          <p14:tracePt t="85536" x="5791200" y="3651250"/>
          <p14:tracePt t="85552" x="5791200" y="3632200"/>
          <p14:tracePt t="85581" x="5791200" y="3625850"/>
          <p14:tracePt t="85589" x="5784850" y="3613150"/>
          <p14:tracePt t="85602" x="5778500" y="3606800"/>
          <p14:tracePt t="85619" x="5708650" y="3556000"/>
          <p14:tracePt t="85637" x="5530850" y="3435350"/>
          <p14:tracePt t="85652" x="5473700" y="3397250"/>
          <p14:tracePt t="85653" x="5429250" y="3378200"/>
          <p14:tracePt t="85669" x="5346700" y="3333750"/>
          <p14:tracePt t="85686" x="5308600" y="3314700"/>
          <p14:tracePt t="85704" x="5270500" y="3302000"/>
          <p14:tracePt t="85720" x="5219700" y="3282950"/>
          <p14:tracePt t="85736" x="5124450" y="3238500"/>
          <p14:tracePt t="85753" x="5035550" y="3219450"/>
          <p14:tracePt t="85770" x="4933950" y="3200400"/>
          <p14:tracePt t="85786" x="4895850" y="3200400"/>
          <p14:tracePt t="85803" x="4889500" y="3200400"/>
          <p14:tracePt t="85829" x="4883150" y="3200400"/>
          <p14:tracePt t="85837" x="4876800" y="3200400"/>
          <p14:tracePt t="85853" x="4851400" y="3200400"/>
          <p14:tracePt t="85869" x="4832350" y="3194050"/>
          <p14:tracePt t="85886" x="4826000" y="3194050"/>
          <p14:tracePt t="85942" x="4813300" y="3194050"/>
          <p14:tracePt t="85949" x="4787900" y="3194050"/>
          <p14:tracePt t="85957" x="4781550" y="3194050"/>
          <p14:tracePt t="85970" x="4756150" y="3194050"/>
          <p14:tracePt t="85986" x="4724400" y="3194050"/>
          <p14:tracePt t="86003" x="4692650" y="3194050"/>
          <p14:tracePt t="86019" x="4667250" y="3194050"/>
          <p14:tracePt t="86038" x="4648200" y="3194050"/>
          <p14:tracePt t="86101" x="4635500" y="3194050"/>
          <p14:tracePt t="86117" x="4616450" y="3194050"/>
          <p14:tracePt t="86125" x="4603750" y="3194050"/>
          <p14:tracePt t="86136" x="4591050" y="3187700"/>
          <p14:tracePt t="86153" x="4578350" y="3187700"/>
          <p14:tracePt t="86206" x="4572000" y="3187700"/>
          <p14:tracePt t="86213" x="4559300" y="3187700"/>
          <p14:tracePt t="86221" x="4546600" y="3187700"/>
          <p14:tracePt t="86236" x="4540250" y="3187700"/>
          <p14:tracePt t="86254" x="4527550" y="3187700"/>
          <p14:tracePt t="86549" x="4540250" y="3187700"/>
          <p14:tracePt t="86557" x="4559300" y="3187700"/>
          <p14:tracePt t="86570" x="4572000" y="3187700"/>
          <p14:tracePt t="86587" x="4603750" y="3187700"/>
          <p14:tracePt t="86604" x="4635500" y="3187700"/>
          <p14:tracePt t="86622" x="4673600" y="3181350"/>
          <p14:tracePt t="86637" x="4699000" y="3175000"/>
          <p14:tracePt t="86654" x="4718050" y="3168650"/>
          <p14:tracePt t="86670" x="4730750" y="3162300"/>
          <p14:tracePt t="86710" x="4737100" y="3162300"/>
          <p14:tracePt t="86717" x="4743450" y="3162300"/>
          <p14:tracePt t="86741" x="4749800" y="3162300"/>
          <p14:tracePt t="86766" x="4749800" y="3155950"/>
          <p14:tracePt t="86926" x="4743450" y="3155950"/>
          <p14:tracePt t="86933" x="4737100" y="3155950"/>
          <p14:tracePt t="86941" x="4730750" y="3155950"/>
          <p14:tracePt t="86954" x="4711700" y="3162300"/>
          <p14:tracePt t="86970" x="4692650" y="3168650"/>
          <p14:tracePt t="86987" x="4654550" y="3175000"/>
          <p14:tracePt t="87005" x="4616450" y="3187700"/>
          <p14:tracePt t="87021" x="4610100" y="3187700"/>
          <p14:tracePt t="87037" x="4597400" y="3187700"/>
          <p14:tracePt t="87054" x="4578350" y="3194050"/>
          <p14:tracePt t="87071" x="4546600" y="3206750"/>
          <p14:tracePt t="87087" x="4495800" y="3206750"/>
          <p14:tracePt t="87104" x="4445000" y="3206750"/>
          <p14:tracePt t="87121" x="4400550" y="3206750"/>
          <p14:tracePt t="87138" x="4356100" y="3206750"/>
          <p14:tracePt t="87154" x="4337050" y="3206750"/>
          <p14:tracePt t="87171" x="4324350" y="3206750"/>
          <p14:tracePt t="87187" x="4311650" y="3206750"/>
          <p14:tracePt t="87205" x="4273550" y="3206750"/>
          <p14:tracePt t="87390" x="4279900" y="3206750"/>
          <p14:tracePt t="87397" x="4292600" y="3206750"/>
          <p14:tracePt t="87405" x="4305300" y="3206750"/>
          <p14:tracePt t="87421" x="4318000" y="3206750"/>
          <p14:tracePt t="87437" x="4356100" y="3206750"/>
          <p14:tracePt t="87454" x="4413250" y="3200400"/>
          <p14:tracePt t="87472" x="4527550" y="3200400"/>
          <p14:tracePt t="87487" x="4705350" y="3200400"/>
          <p14:tracePt t="87504" x="4832350" y="3200400"/>
          <p14:tracePt t="87521" x="4876800" y="3200400"/>
          <p14:tracePt t="87538" x="4883150" y="3200400"/>
          <p14:tracePt t="87574" x="4889500" y="3200400"/>
          <p14:tracePt t="87581" x="4902200" y="3200400"/>
          <p14:tracePt t="87589" x="4921250" y="3200400"/>
          <p14:tracePt t="87605" x="4953000" y="3200400"/>
          <p14:tracePt t="87621" x="4984750" y="3200400"/>
          <p14:tracePt t="87638" x="5035550" y="3200400"/>
          <p14:tracePt t="87655" x="5099050" y="3200400"/>
          <p14:tracePt t="87672" x="5156200" y="3200400"/>
          <p14:tracePt t="87688" x="5175250" y="3200400"/>
          <p14:tracePt t="87958" x="5187950" y="3200400"/>
          <p14:tracePt t="87965" x="5219700" y="3200400"/>
          <p14:tracePt t="87973" x="5289550" y="3200400"/>
          <p14:tracePt t="87988" x="5372100" y="3200400"/>
          <p14:tracePt t="88005" x="5632450" y="3200400"/>
          <p14:tracePt t="88021" x="5715000" y="3181350"/>
          <p14:tracePt t="88606" x="5708650" y="3181350"/>
          <p14:tracePt t="88614" x="5702300" y="3181350"/>
          <p14:tracePt t="88622" x="5695950" y="3181350"/>
          <p14:tracePt t="88639" x="5689600" y="3181350"/>
          <p14:tracePt t="88655" x="5670550" y="3181350"/>
          <p14:tracePt t="88672" x="5664200" y="3181350"/>
          <p14:tracePt t="88689" x="5638800" y="3194050"/>
          <p14:tracePt t="88705" x="5594350" y="3194050"/>
          <p14:tracePt t="88722" x="5499100" y="3194050"/>
          <p14:tracePt t="88739" x="5410200" y="3194050"/>
          <p14:tracePt t="88756" x="5346700" y="3194050"/>
          <p14:tracePt t="88772" x="5321300" y="3200400"/>
          <p14:tracePt t="88789" x="5314950" y="3200400"/>
          <p14:tracePt t="88806" x="5295900" y="3200400"/>
          <p14:tracePt t="88823" x="5238750" y="3200400"/>
          <p14:tracePt t="88839" x="5149850" y="3200400"/>
          <p14:tracePt t="88855" x="5060950" y="3200400"/>
          <p14:tracePt t="88872" x="4997450" y="3200400"/>
          <p14:tracePt t="88889" x="4978400" y="3200400"/>
          <p14:tracePt t="89141" x="4978400" y="3206750"/>
          <p14:tracePt t="89158" x="4972050" y="3206750"/>
          <p14:tracePt t="89262" x="4965700" y="3206750"/>
          <p14:tracePt t="89277" x="4959350" y="3206750"/>
          <p14:tracePt t="89302" x="4953000" y="3206750"/>
          <p14:tracePt t="89317" x="4946650" y="3206750"/>
          <p14:tracePt t="89325" x="4940300" y="3213100"/>
          <p14:tracePt t="89333" x="4933950" y="3213100"/>
          <p14:tracePt t="89341" x="4914900" y="3219450"/>
          <p14:tracePt t="89356" x="4902200" y="3219450"/>
          <p14:tracePt t="89373" x="4870450" y="3219450"/>
          <p14:tracePt t="90054" x="4864100" y="3225800"/>
          <p14:tracePt t="90061" x="4851400" y="3225800"/>
          <p14:tracePt t="90073" x="4845050" y="3225800"/>
          <p14:tracePt t="90090" x="4800600" y="3238500"/>
          <p14:tracePt t="90107" x="4768850" y="3238500"/>
          <p14:tracePt t="90125" x="4749800" y="3238500"/>
          <p14:tracePt t="90140" x="4743450" y="3238500"/>
          <p14:tracePt t="90157" x="4730750" y="3238500"/>
          <p14:tracePt t="90158" x="4711700" y="3238500"/>
          <p14:tracePt t="90174" x="4673600" y="3232150"/>
          <p14:tracePt t="90191" x="4641850" y="3232150"/>
          <p14:tracePt t="90207" x="4603750" y="3225800"/>
          <p14:tracePt t="90224" x="4578350" y="3225800"/>
          <p14:tracePt t="90240" x="4572000" y="3225800"/>
          <p14:tracePt t="90258" x="4565650" y="3219450"/>
          <p14:tracePt t="90274" x="4559300" y="3219450"/>
          <p14:tracePt t="90290" x="4546600" y="3219450"/>
          <p14:tracePt t="90307" x="4508500" y="3219450"/>
          <p14:tracePt t="90325" x="4483100" y="3219450"/>
          <p14:tracePt t="90325" x="4470400" y="3219450"/>
          <p14:tracePt t="90340" x="4464050" y="3219450"/>
          <p14:tracePt t="90422" x="4451350" y="3219450"/>
          <p14:tracePt t="90430" x="4432300" y="3219450"/>
          <p14:tracePt t="90440" x="4419600" y="3219450"/>
          <p14:tracePt t="90457" x="4387850" y="3219450"/>
          <p14:tracePt t="90474" x="4381500" y="3219450"/>
          <p14:tracePt t="90526" x="4375150" y="3219450"/>
          <p14:tracePt t="90534" x="4368800" y="3219450"/>
          <p14:tracePt t="90541" x="4362450" y="3219450"/>
          <p14:tracePt t="90558" x="4318000" y="3219450"/>
          <p14:tracePt t="90574" x="4267200" y="3219450"/>
          <p14:tracePt t="90598" x="4260850" y="3219450"/>
          <p14:tracePt t="90607" x="4254500" y="3219450"/>
          <p14:tracePt t="90742" x="4248150" y="3219450"/>
          <p14:tracePt t="90749" x="4241800" y="3219450"/>
          <p14:tracePt t="90757" x="4235450" y="3219450"/>
          <p14:tracePt t="90774" x="4191000" y="3219450"/>
          <p14:tracePt t="90791" x="4159250" y="3219450"/>
          <p14:tracePt t="90807" x="4152900" y="3219450"/>
          <p14:tracePt t="90854" x="4146550" y="3219450"/>
          <p14:tracePt t="90878" x="4146550" y="3213100"/>
          <p14:tracePt t="90885" x="4146550" y="3206750"/>
          <p14:tracePt t="90893" x="4146550" y="3200400"/>
          <p14:tracePt t="90907" x="4146550" y="3194050"/>
          <p14:tracePt t="90924" x="4140200" y="3155950"/>
          <p14:tracePt t="90941" x="4133850" y="3130550"/>
          <p14:tracePt t="90942" x="4133850" y="3117850"/>
          <p14:tracePt t="90959" x="4121150" y="3098800"/>
          <p14:tracePt t="90974" x="4121150" y="3092450"/>
          <p14:tracePt t="91014" x="4121150" y="3086100"/>
          <p14:tracePt t="91029" x="4121150" y="3073400"/>
          <p14:tracePt t="91046" x="4121150" y="3060700"/>
          <p14:tracePt t="91054" x="4133850" y="3048000"/>
          <p14:tracePt t="91062" x="4140200" y="3035300"/>
          <p14:tracePt t="91074" x="4146550" y="3028950"/>
          <p14:tracePt t="91091" x="4171950" y="3016250"/>
          <p14:tracePt t="91109" x="4203700" y="3016250"/>
          <p14:tracePt t="91124" x="4216400" y="3016250"/>
          <p14:tracePt t="91141" x="4229100" y="3016250"/>
          <p14:tracePt t="91158" x="4235450" y="3016250"/>
          <p14:tracePt t="91176" x="4241800" y="3060700"/>
          <p14:tracePt t="91191" x="4260850" y="3111500"/>
          <p14:tracePt t="91208" x="4260850" y="3168650"/>
          <p14:tracePt t="91225" x="4260850" y="3200400"/>
          <p14:tracePt t="91242" x="4260850" y="3213100"/>
          <p14:tracePt t="91258" x="4260850" y="3225800"/>
          <p14:tracePt t="91275" x="4254500" y="3232150"/>
          <p14:tracePt t="91291" x="4248150" y="3232150"/>
          <p14:tracePt t="91358" x="4260850" y="3225800"/>
          <p14:tracePt t="91366" x="4324350" y="3219450"/>
          <p14:tracePt t="91375" x="4457700" y="3213100"/>
          <p14:tracePt t="91391" x="5060950" y="3213100"/>
          <p14:tracePt t="91408" x="5930900" y="3321050"/>
          <p14:tracePt t="91425" x="6858000" y="3448050"/>
          <p14:tracePt t="91442" x="7677150" y="3556000"/>
          <p14:tracePt t="91458" x="8235950" y="3625850"/>
          <p14:tracePt t="91475" x="8464550" y="3644900"/>
          <p14:tracePt t="91491" x="8521700" y="3644900"/>
          <p14:tracePt t="91509" x="8547100" y="3644900"/>
          <p14:tracePt t="91525" x="8572500" y="3644900"/>
          <p14:tracePt t="91542" x="8661400" y="3644900"/>
          <p14:tracePt t="91558" x="8712200" y="3644900"/>
          <p14:tracePt t="91577" x="8724900" y="3644900"/>
          <p14:tracePt t="91591" x="8737600" y="3638550"/>
          <p14:tracePt t="91608" x="8743950" y="3638550"/>
          <p14:tracePt t="91625" x="8775700" y="3632200"/>
          <p14:tracePt t="91642" x="8864600" y="3632200"/>
          <p14:tracePt t="91659" x="8972550" y="3632200"/>
          <p14:tracePt t="91675" x="9067800" y="3594100"/>
          <p14:tracePt t="91692" x="9105900" y="3556000"/>
          <p14:tracePt t="91708" x="9112250" y="3530600"/>
          <p14:tracePt t="91726" x="9112250" y="3524250"/>
          <p14:tracePt t="91750" x="9124950" y="3505200"/>
          <p14:tracePt t="91758" x="9131300" y="3498850"/>
          <p14:tracePt t="91776" x="9144000" y="3467100"/>
          <p14:tracePt t="91793" x="9169400" y="3416300"/>
          <p14:tracePt t="91808" x="9194800" y="3371850"/>
          <p14:tracePt t="91825" x="9207500" y="3333750"/>
          <p14:tracePt t="91842" x="9226550" y="3289300"/>
          <p14:tracePt t="91859" x="9258300" y="3251200"/>
          <p14:tracePt t="91902" x="9264650" y="3251200"/>
          <p14:tracePt t="91982" x="9258300" y="3263900"/>
          <p14:tracePt t="91990" x="9245600" y="3276600"/>
          <p14:tracePt t="91998" x="9239250" y="3282950"/>
          <p14:tracePt t="92009" x="9226550" y="3289300"/>
          <p14:tracePt t="92025" x="9207500" y="3295650"/>
          <p14:tracePt t="92042" x="9182100" y="3308350"/>
          <p14:tracePt t="92059" x="9131300" y="3314700"/>
          <p14:tracePt t="92075" x="9093200" y="3321050"/>
          <p14:tracePt t="92092" x="9055100" y="3327400"/>
          <p14:tracePt t="92109" x="9036050" y="3327400"/>
          <p14:tracePt t="92127" x="8953500" y="3302000"/>
          <p14:tracePt t="92142" x="8902700" y="3270250"/>
          <p14:tracePt t="92159" x="8890000" y="3263900"/>
          <p14:tracePt t="92175" x="8883650" y="3257550"/>
          <p14:tracePt t="92193" x="8877300" y="3232150"/>
          <p14:tracePt t="92209" x="8877300" y="3162300"/>
          <p14:tracePt t="92225" x="8877300" y="3079750"/>
          <p14:tracePt t="92242" x="8877300" y="3003550"/>
          <p14:tracePt t="92260" x="8877300" y="2946400"/>
          <p14:tracePt t="92275" x="8883650" y="2914650"/>
          <p14:tracePt t="92293" x="8896350" y="2895600"/>
          <p14:tracePt t="92294" x="8909050" y="2895600"/>
          <p14:tracePt t="92309" x="8921750" y="2889250"/>
          <p14:tracePt t="92327" x="8966200" y="2882900"/>
          <p14:tracePt t="92342" x="9048750" y="2882900"/>
          <p14:tracePt t="92359" x="9163050" y="2901950"/>
          <p14:tracePt t="92376" x="9283700" y="2946400"/>
          <p14:tracePt t="92393" x="9347200" y="2990850"/>
          <p14:tracePt t="92409" x="9366250" y="3016250"/>
          <p14:tracePt t="92426" x="9366250" y="3041650"/>
          <p14:tracePt t="92442" x="9366250" y="3086100"/>
          <p14:tracePt t="92460" x="9366250" y="3155950"/>
          <p14:tracePt t="92476" x="9347200" y="3238500"/>
          <p14:tracePt t="92493" x="9315450" y="3295650"/>
          <p14:tracePt t="92494" x="9296400" y="3333750"/>
          <p14:tracePt t="92509" x="9277350" y="3352800"/>
          <p14:tracePt t="92535" x="9220200" y="3390900"/>
          <p14:tracePt t="92542" x="9207500" y="3390900"/>
          <p14:tracePt t="92559" x="9137650" y="3390900"/>
          <p14:tracePt t="92576" x="9061450" y="3390900"/>
          <p14:tracePt t="92593" x="8997950" y="3390900"/>
          <p14:tracePt t="92609" x="8953500" y="3390900"/>
          <p14:tracePt t="92626" x="8940800" y="3390900"/>
          <p14:tracePt t="92642" x="8934450" y="3390900"/>
          <p14:tracePt t="92660" x="8921750" y="3390900"/>
          <p14:tracePt t="92676" x="8902700" y="3390900"/>
          <p14:tracePt t="92693" x="8864600" y="3371850"/>
          <p14:tracePt t="92709" x="8845550" y="3352800"/>
          <p14:tracePt t="92710" x="8839200" y="3346450"/>
          <p14:tracePt t="92727" x="8832850" y="3327400"/>
          <p14:tracePt t="92743" x="8820150" y="3295650"/>
          <p14:tracePt t="92759" x="8820150" y="3263900"/>
          <p14:tracePt t="92776" x="8820150" y="3219450"/>
          <p14:tracePt t="92793" x="8820150" y="3162300"/>
          <p14:tracePt t="92809" x="8826500" y="3105150"/>
          <p14:tracePt t="92826" x="8858250" y="3048000"/>
          <p14:tracePt t="92843" x="8890000" y="3016250"/>
          <p14:tracePt t="92860" x="8928100" y="2997200"/>
          <p14:tracePt t="92876" x="9017000" y="2984500"/>
          <p14:tracePt t="92893" x="9124950" y="2978150"/>
          <p14:tracePt t="92909" x="9232900" y="2978150"/>
          <p14:tracePt t="92910" x="9277350" y="2978150"/>
          <p14:tracePt t="92927" x="9296400" y="2978150"/>
          <p14:tracePt t="92951" x="9302750" y="2978150"/>
          <p14:tracePt t="92960" x="9309100" y="2984500"/>
          <p14:tracePt t="92976" x="9347200" y="3054350"/>
          <p14:tracePt t="92994" x="9378950" y="3111500"/>
          <p14:tracePt t="93010" x="9398000" y="3155950"/>
          <p14:tracePt t="93026" x="9398000" y="3187700"/>
          <p14:tracePt t="93043" x="9398000" y="3213100"/>
          <p14:tracePt t="93061" x="9385300" y="3251200"/>
          <p14:tracePt t="93076" x="9359900" y="3289300"/>
          <p14:tracePt t="93093" x="9328150" y="3327400"/>
          <p14:tracePt t="93109" x="9264650" y="3384550"/>
          <p14:tracePt t="93128" x="9213850" y="3409950"/>
          <p14:tracePt t="93143" x="9163050" y="3416300"/>
          <p14:tracePt t="93159" x="9112250" y="3422650"/>
          <p14:tracePt t="93176" x="9080500" y="3422650"/>
          <p14:tracePt t="93194" x="9074150" y="3422650"/>
          <p14:tracePt t="93238" x="9067800" y="3429000"/>
          <p14:tracePt t="93262" x="9061450" y="3429000"/>
          <p14:tracePt t="93703" x="9055100" y="3429000"/>
          <p14:tracePt t="93742" x="9055100" y="3435350"/>
          <p14:tracePt t="93998" x="9048750" y="3435350"/>
          <p14:tracePt t="94014" x="9042400" y="3435350"/>
          <p14:tracePt t="94022" x="9036050" y="3441700"/>
          <p14:tracePt t="94030" x="9023350" y="3441700"/>
          <p14:tracePt t="94044" x="9017000" y="3441700"/>
          <p14:tracePt t="94060" x="8997950" y="3454400"/>
          <p14:tracePt t="94078" x="8978900" y="3454400"/>
          <p14:tracePt t="94150" x="8972550" y="3454400"/>
          <p14:tracePt t="94166" x="8966200" y="3460750"/>
          <p14:tracePt t="94191" x="8959850" y="3460750"/>
          <p14:tracePt t="94198" x="8940800" y="3467100"/>
          <p14:tracePt t="94211" x="8928100" y="3473450"/>
          <p14:tracePt t="94228" x="8858250" y="3492500"/>
          <p14:tracePt t="94244" x="8718550" y="3530600"/>
          <p14:tracePt t="94261" x="8502650" y="3600450"/>
          <p14:tracePt t="94277" x="8102600" y="3752850"/>
          <p14:tracePt t="94278" x="7829550" y="3867150"/>
          <p14:tracePt t="94295" x="7118350" y="4159250"/>
          <p14:tracePt t="94311" x="6388100" y="4483100"/>
          <p14:tracePt t="94327" x="5791200" y="4806950"/>
          <p14:tracePt t="94344" x="5270500" y="5156200"/>
          <p14:tracePt t="94362" x="4889500" y="5422900"/>
          <p14:tracePt t="94378" x="4603750" y="5626100"/>
          <p14:tracePt t="94394" x="4267200" y="5861050"/>
          <p14:tracePt t="94411" x="3949700" y="6032500"/>
          <p14:tracePt t="94428" x="3733800" y="6134100"/>
          <p14:tracePt t="94444" x="3625850" y="6184900"/>
          <p14:tracePt t="94461" x="3562350" y="6242050"/>
          <p14:tracePt t="94478" x="3530600" y="6292850"/>
          <p14:tracePt t="94478" x="3511550" y="6305550"/>
          <p14:tracePt t="94495" x="3486150" y="6318250"/>
          <p14:tracePt t="94511" x="3441700" y="6330950"/>
          <p14:tracePt t="94528" x="3378200" y="6337300"/>
          <p14:tracePt t="94544" x="3276600" y="6369050"/>
          <p14:tracePt t="94562" x="3225800" y="6388100"/>
          <p14:tracePt t="94577" x="3200400" y="6394450"/>
          <p14:tracePt t="94594" x="3168650" y="6407150"/>
          <p14:tracePt t="94611" x="3086100" y="6413500"/>
          <p14:tracePt t="94629" x="2952750" y="6432550"/>
          <p14:tracePt t="94644" x="2692400" y="6432550"/>
          <p14:tracePt t="94661" x="2393950" y="6432550"/>
          <p14:tracePt t="94678" x="2038350" y="6438900"/>
          <p14:tracePt t="94696" x="1936750" y="6438900"/>
          <p14:tracePt t="94711" x="1892300" y="6438900"/>
          <p14:tracePt t="94728" x="1873250" y="6438900"/>
          <p14:tracePt t="94745" x="1866900" y="6438900"/>
          <p14:tracePt t="94763" x="1860550" y="6438900"/>
          <p14:tracePt t="94790" x="1854200" y="6432550"/>
          <p14:tracePt t="94799" x="1847850" y="6413500"/>
          <p14:tracePt t="94811" x="1841500" y="6400800"/>
          <p14:tracePt t="94829" x="1828800" y="6356350"/>
          <p14:tracePt t="94845" x="1809750" y="6324600"/>
          <p14:tracePt t="94846" x="1803400" y="6318250"/>
          <p14:tracePt t="94861" x="1803400" y="6311900"/>
          <p14:tracePt t="94918" x="1803400" y="6305550"/>
          <p14:tracePt t="94926" x="1809750" y="6299200"/>
          <p14:tracePt t="94934" x="1816100" y="6299200"/>
          <p14:tracePt t="94945" x="1835150" y="6299200"/>
          <p14:tracePt t="94961" x="1898650" y="6292850"/>
          <p14:tracePt t="94978" x="2044700" y="6286500"/>
          <p14:tracePt t="94995" x="2286000" y="6286500"/>
          <p14:tracePt t="95012" x="2451100" y="6286500"/>
          <p14:tracePt t="95028" x="2533650" y="6286500"/>
          <p14:tracePt t="95045" x="2540000" y="6286500"/>
          <p14:tracePt t="95063" x="2546350" y="6286500"/>
          <p14:tracePt t="95094" x="2546350" y="6280150"/>
          <p14:tracePt t="95102" x="2559050" y="6273800"/>
          <p14:tracePt t="95111" x="2590800" y="6267450"/>
          <p14:tracePt t="95129" x="2667000" y="6242050"/>
          <p14:tracePt t="95145" x="2736850" y="6210300"/>
          <p14:tracePt t="95161" x="2781300" y="6191250"/>
          <p14:tracePt t="95178" x="2806700" y="6178550"/>
          <p14:tracePt t="95198" x="2813050" y="6172200"/>
          <p14:tracePt t="95335" x="2819400" y="6172200"/>
          <p14:tracePt t="95350" x="2825750" y="6172200"/>
          <p14:tracePt t="95430" x="2832100" y="6172200"/>
          <p14:tracePt t="95518" x="2838450" y="6172200"/>
          <p14:tracePt t="95535" x="2851150" y="6172200"/>
          <p14:tracePt t="95542" x="2857500" y="6172200"/>
          <p14:tracePt t="95550" x="2870200" y="6172200"/>
          <p14:tracePt t="95679" x="2876550" y="6172200"/>
          <p14:tracePt t="95703" x="2876550" y="6178550"/>
          <p14:tracePt t="95710" x="2870200" y="6178550"/>
          <p14:tracePt t="95718" x="2851150" y="6178550"/>
          <p14:tracePt t="95735" x="2838450" y="6178550"/>
          <p14:tracePt t="95745" x="2838450" y="6184900"/>
          <p14:tracePt t="95879" x="2832100" y="6184900"/>
          <p14:tracePt t="95911" x="2838450" y="6178550"/>
          <p14:tracePt t="95918" x="2844800" y="6178550"/>
          <p14:tracePt t="95929" x="2851150" y="6178550"/>
          <p14:tracePt t="95946" x="2895600" y="6178550"/>
          <p14:tracePt t="95962" x="2978150" y="6178550"/>
          <p14:tracePt t="95979" x="3111500" y="6178550"/>
          <p14:tracePt t="95996" x="3219450" y="6178550"/>
          <p14:tracePt t="96014" x="3314700" y="6178550"/>
          <p14:tracePt t="96029" x="3321050" y="6178550"/>
          <p14:tracePt t="96175" x="3327400" y="6178550"/>
          <p14:tracePt t="96190" x="3333750" y="6178550"/>
          <p14:tracePt t="96230" x="3340100" y="6178550"/>
          <p14:tracePt t="96238" x="3359150" y="6178550"/>
          <p14:tracePt t="96247" x="3390900" y="6184900"/>
          <p14:tracePt t="96263" x="3435350" y="6184900"/>
          <p14:tracePt t="96279" x="3454400" y="6184900"/>
          <p14:tracePt t="96343" x="3460750" y="6184900"/>
          <p14:tracePt t="96551" x="3473450" y="6184900"/>
          <p14:tracePt t="96558" x="3492500" y="6184900"/>
          <p14:tracePt t="96566" x="3517900" y="6184900"/>
          <p14:tracePt t="96580" x="3536950" y="6184900"/>
          <p14:tracePt t="96596" x="3581400" y="6184900"/>
          <p14:tracePt t="96613" x="3600450" y="6184900"/>
          <p14:tracePt t="96631" x="3606800" y="6184900"/>
          <p14:tracePt t="96910" x="3619500" y="6184900"/>
          <p14:tracePt t="96918" x="3644900" y="6184900"/>
          <p14:tracePt t="96930" x="3695700" y="6184900"/>
          <p14:tracePt t="96946" x="3829050" y="6184900"/>
          <p14:tracePt t="96963" x="3981450" y="6184900"/>
          <p14:tracePt t="96981" x="4076700" y="6184900"/>
          <p14:tracePt t="96997" x="4089400" y="6184900"/>
          <p14:tracePt t="97247" x="4102100" y="6184900"/>
          <p14:tracePt t="97262" x="4121150" y="6184900"/>
          <p14:tracePt t="97270" x="4146550" y="6184900"/>
          <p14:tracePt t="97280" x="4184650" y="6184900"/>
          <p14:tracePt t="97297" x="4235450" y="6184900"/>
          <p14:tracePt t="97314" x="4241800" y="6184900"/>
          <p14:tracePt t="97331" x="4248150" y="6184900"/>
          <p14:tracePt t="97391" x="4267200" y="6184900"/>
          <p14:tracePt t="97399" x="4286250" y="6178550"/>
          <p14:tracePt t="97406" x="4311650" y="6178550"/>
          <p14:tracePt t="97414" x="4343400" y="6172200"/>
          <p14:tracePt t="97430" x="4381500" y="6172200"/>
          <p14:tracePt t="97447" x="4400550" y="6165850"/>
          <p14:tracePt t="97464" x="4419600" y="6165850"/>
          <p14:tracePt t="97481" x="4470400" y="6165850"/>
          <p14:tracePt t="97498" x="4540250" y="6165850"/>
          <p14:tracePt t="97514" x="4610100" y="6165850"/>
          <p14:tracePt t="97530" x="4648200" y="6165850"/>
          <p14:tracePt t="97548" x="4654550" y="6165850"/>
          <p14:tracePt t="97598" x="4660900" y="6165850"/>
          <p14:tracePt t="97623" x="4667250" y="6165850"/>
          <p14:tracePt t="97663" x="4673600" y="6159500"/>
          <p14:tracePt t="97670" x="4679950" y="6159500"/>
          <p14:tracePt t="97680" x="4705350" y="6159500"/>
          <p14:tracePt t="97698" x="4781550" y="6159500"/>
          <p14:tracePt t="97714" x="4889500" y="6159500"/>
          <p14:tracePt t="97730" x="5010150" y="6159500"/>
          <p14:tracePt t="97747" x="5130800" y="6159500"/>
          <p14:tracePt t="97765" x="5232400" y="6153150"/>
          <p14:tracePt t="97780" x="5302250" y="6146800"/>
          <p14:tracePt t="97797" x="5359400" y="6146800"/>
          <p14:tracePt t="97814" x="5486400" y="6146800"/>
          <p14:tracePt t="97832" x="5600700" y="6146800"/>
          <p14:tracePt t="97847" x="5676900" y="6146800"/>
          <p14:tracePt t="97864" x="5740400" y="6146800"/>
          <p14:tracePt t="97881" x="5803900" y="6146800"/>
          <p14:tracePt t="97898" x="5886450" y="6146800"/>
          <p14:tracePt t="97914" x="5994400" y="6146800"/>
          <p14:tracePt t="97931" x="6102350" y="6146800"/>
          <p14:tracePt t="97947" x="6197600" y="6134100"/>
          <p14:tracePt t="97965" x="6242050" y="6127750"/>
          <p14:tracePt t="97981" x="6248400" y="6127750"/>
          <p14:tracePt t="98015" x="6254750" y="6127750"/>
          <p14:tracePt t="98023" x="6273800" y="6127750"/>
          <p14:tracePt t="98032" x="6299200" y="6127750"/>
          <p14:tracePt t="98048" x="6388100" y="6127750"/>
          <p14:tracePt t="98064" x="6483350" y="6127750"/>
          <p14:tracePt t="98081" x="6540500" y="6108700"/>
          <p14:tracePt t="98099" x="6559550" y="6108700"/>
          <p14:tracePt t="98119" x="6572250" y="6102350"/>
          <p14:tracePt t="98131" x="6578600" y="6102350"/>
          <p14:tracePt t="98148" x="6635750" y="6102350"/>
          <p14:tracePt t="98165" x="6737350" y="6102350"/>
          <p14:tracePt t="98181" x="6819900" y="6102350"/>
          <p14:tracePt t="98198" x="6838950" y="6102350"/>
          <p14:tracePt t="98231" x="6845300" y="6102350"/>
          <p14:tracePt t="98238" x="6858000" y="6102350"/>
          <p14:tracePt t="98248" x="6883400" y="6102350"/>
          <p14:tracePt t="98265" x="6965950" y="6102350"/>
          <p14:tracePt t="98281" x="7067550" y="6102350"/>
          <p14:tracePt t="98299" x="7112000" y="6102350"/>
          <p14:tracePt t="98375" x="7124700" y="6102350"/>
          <p14:tracePt t="98382" x="7137400" y="6102350"/>
          <p14:tracePt t="98390" x="7150100" y="6102350"/>
          <p14:tracePt t="98398" x="7162800" y="6102350"/>
          <p14:tracePt t="98479" x="7175500" y="6102350"/>
          <p14:tracePt t="98486" x="7188200" y="6102350"/>
          <p14:tracePt t="98498" x="7207250" y="6102350"/>
          <p14:tracePt t="98515" x="7245350" y="6102350"/>
          <p14:tracePt t="98531" x="7258050" y="6102350"/>
          <p14:tracePt t="99775" x="7245350" y="6102350"/>
          <p14:tracePt t="99782" x="7226300" y="6102350"/>
          <p14:tracePt t="99791" x="7213600" y="6102350"/>
          <p14:tracePt t="99799" x="7200900" y="6102350"/>
          <p14:tracePt t="99816" x="7188200" y="6102350"/>
          <p14:tracePt t="99833" x="7181850" y="6102350"/>
          <p14:tracePt t="99863" x="7175500" y="6102350"/>
          <p14:tracePt t="99871" x="7169150" y="6102350"/>
          <p14:tracePt t="99882" x="7156450" y="6096000"/>
          <p14:tracePt t="99900" x="7092950" y="6076950"/>
          <p14:tracePt t="99917" x="7016750" y="6057900"/>
          <p14:tracePt t="99933" x="6965950" y="6038850"/>
          <p14:tracePt t="99949" x="6921500" y="6019800"/>
          <p14:tracePt t="99966" x="6877050" y="5988050"/>
          <p14:tracePt t="99967" x="6858000" y="5969000"/>
          <p14:tracePt t="99984" x="6769100" y="5918200"/>
          <p14:tracePt t="99999" x="6604000" y="5822950"/>
          <p14:tracePt t="100016" x="6369050" y="5727700"/>
          <p14:tracePt t="100033" x="6191250" y="5670550"/>
          <p14:tracePt t="100050" x="6102350" y="5638800"/>
          <p14:tracePt t="100066" x="6064250" y="5626100"/>
          <p14:tracePt t="100083" x="6045200" y="5607050"/>
          <p14:tracePt t="100099" x="6007100" y="5568950"/>
          <p14:tracePt t="100117" x="5949950" y="5518150"/>
          <p14:tracePt t="100133" x="5861050" y="5454650"/>
          <p14:tracePt t="100150" x="5759450" y="5403850"/>
          <p14:tracePt t="100151" x="5727700" y="5384800"/>
          <p14:tracePt t="100166" x="5695950" y="5372100"/>
          <p14:tracePt t="100184" x="5689600" y="5365750"/>
          <p14:tracePt t="100247" x="5683250" y="5359400"/>
          <p14:tracePt t="100327" x="5670550" y="5353050"/>
          <p14:tracePt t="102159" x="5664200" y="5346700"/>
          <p14:tracePt t="102167" x="5632450" y="5340350"/>
          <p14:tracePt t="102175" x="5581650" y="5327650"/>
          <p14:tracePt t="102185" x="5549900" y="5321300"/>
          <p14:tracePt t="102201" x="5461000" y="5314950"/>
          <p14:tracePt t="102218" x="5359400" y="5276850"/>
          <p14:tracePt t="102236" x="5283200" y="5245100"/>
          <p14:tracePt t="102251" x="5219700" y="5213350"/>
          <p14:tracePt t="102268" x="5156200" y="5181600"/>
          <p14:tracePt t="102285" x="5111750" y="5143500"/>
          <p14:tracePt t="102302" x="5073650" y="5118100"/>
          <p14:tracePt t="102303" x="5054600" y="5105400"/>
          <p14:tracePt t="102318" x="5035550" y="5092700"/>
          <p14:tracePt t="102319" x="5022850" y="5073650"/>
          <p14:tracePt t="102335" x="4978400" y="5041900"/>
          <p14:tracePt t="102352" x="4927600" y="4997450"/>
          <p14:tracePt t="102369" x="4883150" y="4953000"/>
          <p14:tracePt t="102385" x="4857750" y="4933950"/>
          <p14:tracePt t="102402" x="4838700" y="4908550"/>
          <p14:tracePt t="102418" x="4819650" y="4889500"/>
          <p14:tracePt t="102436" x="4806950" y="4864100"/>
          <p14:tracePt t="102452" x="4787900" y="4845050"/>
          <p14:tracePt t="102469" x="4768850" y="4832350"/>
          <p14:tracePt t="102485" x="4762500" y="4819650"/>
          <p14:tracePt t="102503" x="4743450" y="4781550"/>
          <p14:tracePt t="102518" x="4724400" y="4762500"/>
          <p14:tracePt t="102535" x="4718050" y="4756150"/>
          <p14:tracePt t="102552" x="4711700" y="4737100"/>
          <p14:tracePt t="102569" x="4705350" y="4730750"/>
          <p14:tracePt t="102585" x="4692650" y="4718050"/>
          <p14:tracePt t="102602" x="4686300" y="4705350"/>
          <p14:tracePt t="102619" x="4679950" y="4692650"/>
          <p14:tracePt t="102636" x="4673600" y="4692650"/>
          <p14:tracePt t="102695" x="4673600" y="4686300"/>
          <p14:tracePt t="102712" x="4654550" y="4673600"/>
          <p14:tracePt t="102719" x="4641850" y="4667250"/>
          <p14:tracePt t="102727" x="4622800" y="4660900"/>
          <p14:tracePt t="102736" x="4603750" y="4654550"/>
          <p14:tracePt t="102752" x="4597400" y="4648200"/>
          <p14:tracePt t="102815" x="4591050" y="4648200"/>
          <p14:tracePt t="102823" x="4578350" y="4648200"/>
          <p14:tracePt t="102836" x="4565650" y="4641850"/>
          <p14:tracePt t="102852" x="4527550" y="4629150"/>
          <p14:tracePt t="102869" x="4483100" y="4629150"/>
          <p14:tracePt t="102886" x="4457700" y="4622800"/>
          <p14:tracePt t="102902" x="4445000" y="4616450"/>
          <p14:tracePt t="102927" x="4425950" y="4603750"/>
          <p14:tracePt t="102936" x="4406900" y="4591050"/>
          <p14:tracePt t="102953" x="4349750" y="4584700"/>
          <p14:tracePt t="102969" x="4286250" y="4559300"/>
          <p14:tracePt t="102985" x="4248150" y="4540250"/>
          <p14:tracePt t="103002" x="4229100" y="4533900"/>
          <p14:tracePt t="103020" x="4216400" y="4521200"/>
          <p14:tracePt t="103036" x="4210050" y="4521200"/>
          <p14:tracePt t="103052" x="4171950" y="4476750"/>
          <p14:tracePt t="103069" x="4121150" y="4445000"/>
          <p14:tracePt t="103086" x="4070350" y="4406900"/>
          <p14:tracePt t="103087" x="4051300" y="4394200"/>
          <p14:tracePt t="103102" x="4044950" y="4381500"/>
          <p14:tracePt t="103119" x="4025900" y="4368800"/>
          <p14:tracePt t="103136" x="4013200" y="4324350"/>
          <p14:tracePt t="103153" x="3981450" y="4248150"/>
          <p14:tracePt t="103169" x="3949700" y="4165600"/>
          <p14:tracePt t="103186" x="3917950" y="4095750"/>
          <p14:tracePt t="103203" x="3905250" y="4064000"/>
          <p14:tracePt t="103220" x="3898900" y="4038600"/>
          <p14:tracePt t="103236" x="3892550" y="4019550"/>
          <p14:tracePt t="103252" x="3892550" y="3994150"/>
          <p14:tracePt t="103269" x="3886200" y="3943350"/>
          <p14:tracePt t="103287" x="3879850" y="3860800"/>
          <p14:tracePt t="103302" x="3879850" y="3841750"/>
          <p14:tracePt t="103319" x="3867150" y="3790950"/>
          <p14:tracePt t="103336" x="3867150" y="3759200"/>
          <p14:tracePt t="103353" x="3867150" y="3714750"/>
          <p14:tracePt t="103369" x="3867150" y="3670300"/>
          <p14:tracePt t="103386" x="3867150" y="3644900"/>
          <p14:tracePt t="103403" x="3867150" y="3632200"/>
          <p14:tracePt t="103420" x="3867150" y="3625850"/>
          <p14:tracePt t="103436" x="3873500" y="3606800"/>
          <p14:tracePt t="103452" x="3879850" y="3581400"/>
          <p14:tracePt t="103469" x="3892550" y="3530600"/>
          <p14:tracePt t="103487" x="3917950" y="3460750"/>
          <p14:tracePt t="103503" x="3937000" y="3429000"/>
          <p14:tracePt t="103520" x="3956050" y="3397250"/>
          <p14:tracePt t="103536" x="3968750" y="3378200"/>
          <p14:tracePt t="103554" x="3981450" y="3365500"/>
          <p14:tracePt t="103569" x="4000500" y="3340100"/>
          <p14:tracePt t="103586" x="4032250" y="3314700"/>
          <p14:tracePt t="103603" x="4051300" y="3302000"/>
          <p14:tracePt t="103620" x="4089400" y="3282950"/>
          <p14:tracePt t="103637" x="4133850" y="3257550"/>
          <p14:tracePt t="103653" x="4184650" y="3238500"/>
          <p14:tracePt t="103670" x="4222750" y="3219450"/>
          <p14:tracePt t="103687" x="4241800" y="3213100"/>
          <p14:tracePt t="103704" x="4248150" y="3213100"/>
          <p14:tracePt t="103720" x="4267200" y="3213100"/>
          <p14:tracePt t="103737" x="4330700" y="3213100"/>
          <p14:tracePt t="103754" x="4419600" y="3213100"/>
          <p14:tracePt t="103770" x="4502150" y="3213100"/>
          <p14:tracePt t="103786" x="4565650" y="3213100"/>
          <p14:tracePt t="103803" x="4591050" y="3213100"/>
          <p14:tracePt t="103821" x="4622800" y="3213100"/>
          <p14:tracePt t="103836" x="4673600" y="3213100"/>
          <p14:tracePt t="103853" x="4762500" y="3225800"/>
          <p14:tracePt t="103870" x="4883150" y="3244850"/>
          <p14:tracePt t="103887" x="5022850" y="3263900"/>
          <p14:tracePt t="103903" x="5048250" y="3270250"/>
          <p14:tracePt t="103920" x="5060950" y="3270250"/>
          <p14:tracePt t="103936" x="5067300" y="3276600"/>
          <p14:tracePt t="103954" x="5124450" y="3314700"/>
          <p14:tracePt t="103970" x="5232400" y="3384550"/>
          <p14:tracePt t="103986" x="5334000" y="3441700"/>
          <p14:tracePt t="104003" x="5397500" y="3479800"/>
          <p14:tracePt t="104021" x="5429250" y="3511550"/>
          <p14:tracePt t="104037" x="5441950" y="3536950"/>
          <p14:tracePt t="104053" x="5467350" y="3587750"/>
          <p14:tracePt t="104070" x="5505450" y="3683000"/>
          <p14:tracePt t="104088" x="5562600" y="3810000"/>
          <p14:tracePt t="104104" x="5575300" y="3867150"/>
          <p14:tracePt t="104120" x="5581650" y="3911600"/>
          <p14:tracePt t="104137" x="5588000" y="3962400"/>
          <p14:tracePt t="104154" x="5588000" y="4006850"/>
          <p14:tracePt t="104170" x="5588000" y="4064000"/>
          <p14:tracePt t="104187" x="5581650" y="4140200"/>
          <p14:tracePt t="104203" x="5556250" y="4222750"/>
          <p14:tracePt t="104221" x="5543550" y="4267200"/>
          <p14:tracePt t="104237" x="5537200" y="4286250"/>
          <p14:tracePt t="104254" x="5537200" y="4292600"/>
          <p14:tracePt t="104270" x="5530850" y="4298950"/>
          <p14:tracePt t="104271" x="5530850" y="4305300"/>
          <p14:tracePt t="104288" x="5524500" y="4318000"/>
          <p14:tracePt t="104303" x="5518150" y="4330700"/>
          <p14:tracePt t="104320" x="5505450" y="4343400"/>
          <p14:tracePt t="104337" x="5499100" y="4356100"/>
          <p14:tracePt t="104354" x="5492750" y="4368800"/>
          <p14:tracePt t="104370" x="5486400" y="4375150"/>
          <p14:tracePt t="104387" x="5480050" y="4394200"/>
          <p14:tracePt t="104404" x="5467350" y="4406900"/>
          <p14:tracePt t="104421" x="5461000" y="4419600"/>
          <p14:tracePt t="104437" x="5454650" y="4432300"/>
          <p14:tracePt t="104454" x="5448300" y="4438650"/>
          <p14:tracePt t="104470" x="5435600" y="4457700"/>
          <p14:tracePt t="104608" x="5429250" y="4464050"/>
          <p14:tracePt t="104615" x="5422900" y="4464050"/>
          <p14:tracePt t="104623" x="5416550" y="4464050"/>
          <p14:tracePt t="104637" x="5416550" y="4470400"/>
          <p14:tracePt t="104654" x="5403850" y="4470400"/>
          <p14:tracePt t="104671" x="5359400" y="4470400"/>
          <p14:tracePt t="104688" x="5295900" y="4470400"/>
          <p14:tracePt t="104704" x="5251450" y="4470400"/>
          <p14:tracePt t="104721" x="5226050" y="4470400"/>
          <p14:tracePt t="104737" x="5219700" y="4470400"/>
          <p14:tracePt t="104808" x="5213350" y="4470400"/>
          <p14:tracePt t="104831" x="5200650" y="4470400"/>
          <p14:tracePt t="104839" x="5194300" y="4470400"/>
          <p14:tracePt t="104856" x="5187950" y="4470400"/>
          <p14:tracePt t="104863" x="5181600" y="4470400"/>
          <p14:tracePt t="104887" x="5168900" y="4470400"/>
          <p14:tracePt t="104896" x="5168900" y="4464050"/>
          <p14:tracePt t="104905" x="5162550" y="4464050"/>
          <p14:tracePt t="104921" x="5156200" y="4457700"/>
          <p14:tracePt t="104937" x="5149850" y="4457700"/>
          <p14:tracePt t="105047" x="5143500" y="4457700"/>
          <p14:tracePt t="105055" x="5137150" y="4457700"/>
          <p14:tracePt t="105080" x="5124450" y="4457700"/>
          <p14:tracePt t="105087" x="5118100" y="4457700"/>
          <p14:tracePt t="105095" x="5099050" y="4457700"/>
          <p14:tracePt t="105104" x="5086350" y="4457700"/>
          <p14:tracePt t="105122" x="5054600" y="4457700"/>
          <p14:tracePt t="105138" x="4997450" y="4457700"/>
          <p14:tracePt t="105154" x="4927600" y="4457700"/>
          <p14:tracePt t="105171" x="4864100" y="4457700"/>
          <p14:tracePt t="105188" x="4813300" y="4457700"/>
          <p14:tracePt t="105204" x="4787900" y="4457700"/>
          <p14:tracePt t="105221" x="4768850" y="4457700"/>
          <p14:tracePt t="105238" x="4762500" y="4457700"/>
          <p14:tracePt t="105255" x="4730750" y="4457700"/>
          <p14:tracePt t="105271" x="4686300" y="4457700"/>
          <p14:tracePt t="105288" x="4641850" y="4457700"/>
          <p14:tracePt t="105304" x="4629150" y="4457700"/>
          <p14:tracePt t="105376" x="4622800" y="4457700"/>
          <p14:tracePt t="105383" x="4616450" y="4457700"/>
          <p14:tracePt t="105399" x="4610100" y="4457700"/>
          <p14:tracePt t="105416" x="4603750" y="4457700"/>
          <p14:tracePt t="105440" x="4597400" y="4457700"/>
          <p14:tracePt t="105447" x="4591050" y="4457700"/>
          <p14:tracePt t="105463" x="4578350" y="4451350"/>
          <p14:tracePt t="105471" x="4565650" y="4438650"/>
          <p14:tracePt t="105488" x="4540250" y="4413250"/>
          <p14:tracePt t="105505" x="4508500" y="4381500"/>
          <p14:tracePt t="105522" x="4483100" y="4324350"/>
          <p14:tracePt t="105538" x="4432300" y="4235450"/>
          <p14:tracePt t="105555" x="4381500" y="4083050"/>
          <p14:tracePt t="105571" x="4343400" y="3930650"/>
          <p14:tracePt t="105589" x="4305300" y="3759200"/>
          <p14:tracePt t="105605" x="4279900" y="3613150"/>
          <p14:tracePt t="105621" x="4267200" y="3486150"/>
          <p14:tracePt t="105638" x="4254500" y="3429000"/>
          <p14:tracePt t="105656" x="4248150" y="3384550"/>
          <p14:tracePt t="105671" x="4241800" y="3365500"/>
          <p14:tracePt t="105712" x="4241800" y="3359150"/>
          <p14:tracePt t="105720" x="4235450" y="3352800"/>
          <p14:tracePt t="105727" x="4235450" y="3333750"/>
          <p14:tracePt t="105738" x="4229100" y="3327400"/>
          <p14:tracePt t="105755" x="4210050" y="3295650"/>
          <p14:tracePt t="105771" x="4197350" y="3263900"/>
          <p14:tracePt t="105789" x="4191000" y="3251200"/>
          <p14:tracePt t="105805" x="4171950" y="3225800"/>
          <p14:tracePt t="105822" x="4159250" y="3206750"/>
          <p14:tracePt t="105838" x="4140200" y="3187700"/>
          <p14:tracePt t="105839" x="4127500" y="3175000"/>
          <p14:tracePt t="105856" x="4102100" y="3143250"/>
          <p14:tracePt t="105872" x="4083050" y="3130550"/>
          <p14:tracePt t="105888" x="4076700" y="3124200"/>
          <p14:tracePt t="105976" x="4064000" y="3124200"/>
          <p14:tracePt t="105983" x="4064000" y="3136900"/>
          <p14:tracePt t="105991" x="4057650" y="3155950"/>
          <p14:tracePt t="106005" x="4051300" y="3200400"/>
          <p14:tracePt t="106022" x="4044950" y="3244850"/>
          <p14:tracePt t="106038" x="4044950" y="3257550"/>
          <p14:tracePt t="106040" x="4044950" y="3263900"/>
          <p14:tracePt t="106088" x="4044950" y="3276600"/>
          <p14:tracePt t="106112" x="4044950" y="3282950"/>
          <p14:tracePt t="106248" x="4044950" y="3302000"/>
          <p14:tracePt t="106255" x="4044950" y="3352800"/>
          <p14:tracePt t="106263" x="4057650" y="3409950"/>
          <p14:tracePt t="106272" x="4095750" y="3454400"/>
          <p14:tracePt t="106289" x="4159250" y="3524250"/>
          <p14:tracePt t="106305" x="4191000" y="3581400"/>
          <p14:tracePt t="106323" x="4210050" y="3632200"/>
          <p14:tracePt t="106339" x="4210050" y="3689350"/>
          <p14:tracePt t="106356" x="4222750" y="3778250"/>
          <p14:tracePt t="106372" x="4222750" y="3848100"/>
          <p14:tracePt t="106390" x="4222750" y="3924300"/>
          <p14:tracePt t="106406" x="4222750" y="3968750"/>
          <p14:tracePt t="106422" x="4222750" y="4006850"/>
          <p14:tracePt t="106439" x="4203700" y="4032250"/>
          <p14:tracePt t="106457" x="4203700" y="4038600"/>
          <p14:tracePt t="106480" x="4197350" y="4044950"/>
          <p14:tracePt t="106489" x="4191000" y="4051300"/>
          <p14:tracePt t="106506" x="4178300" y="4051300"/>
          <p14:tracePt t="106524" x="4159250" y="4064000"/>
          <p14:tracePt t="106539" x="4152900" y="4064000"/>
          <p14:tracePt t="106556" x="4133850" y="4064000"/>
          <p14:tracePt t="106572" x="4089400" y="4013200"/>
          <p14:tracePt t="106590" x="4051300" y="3956050"/>
          <p14:tracePt t="106606" x="4025900" y="3898900"/>
          <p14:tracePt t="106623" x="4006850" y="3810000"/>
          <p14:tracePt t="106624" x="3987800" y="3771900"/>
          <p14:tracePt t="106639" x="3981450" y="3721100"/>
          <p14:tracePt t="106657" x="3981450" y="3594100"/>
          <p14:tracePt t="106672" x="3981450" y="3486150"/>
          <p14:tracePt t="106689" x="3994150" y="3403600"/>
          <p14:tracePt t="106706" x="4025900" y="3327400"/>
          <p14:tracePt t="106723" x="4057650" y="3289300"/>
          <p14:tracePt t="106740" x="4070350" y="3276600"/>
          <p14:tracePt t="106756" x="4089400" y="3270250"/>
          <p14:tracePt t="106772" x="4114800" y="3263900"/>
          <p14:tracePt t="106790" x="4146550" y="3263900"/>
          <p14:tracePt t="106806" x="4165600" y="3263900"/>
          <p14:tracePt t="106823" x="4191000" y="3263900"/>
          <p14:tracePt t="106824" x="4216400" y="3282950"/>
          <p14:tracePt t="106839" x="4292600" y="3340100"/>
          <p14:tracePt t="106857" x="4368800" y="3409950"/>
          <p14:tracePt t="106873" x="4445000" y="3498850"/>
          <p14:tracePt t="106889" x="4502150" y="3568700"/>
          <p14:tracePt t="106906" x="4540250" y="3632200"/>
          <p14:tracePt t="106924" x="4565650" y="3714750"/>
          <p14:tracePt t="106940" x="4578350" y="3810000"/>
          <p14:tracePt t="106956" x="4578350" y="3917950"/>
          <p14:tracePt t="106973" x="4578350" y="4025900"/>
          <p14:tracePt t="106990" x="4578350" y="4127500"/>
          <p14:tracePt t="107006" x="4578350" y="4203700"/>
          <p14:tracePt t="107023" x="4578350" y="4248150"/>
          <p14:tracePt t="107039" x="4565650" y="4286250"/>
          <p14:tracePt t="107057" x="4546600" y="4311650"/>
          <p14:tracePt t="107073" x="4521200" y="4349750"/>
          <p14:tracePt t="107089" x="4495800" y="4387850"/>
          <p14:tracePt t="107106" x="4464050" y="4406900"/>
          <p14:tracePt t="107124" x="4432300" y="4419600"/>
          <p14:tracePt t="107139" x="4375150" y="4425950"/>
          <p14:tracePt t="107156" x="4292600" y="4425950"/>
          <p14:tracePt t="107173" x="4229100" y="4425950"/>
          <p14:tracePt t="107190" x="4197350" y="4425950"/>
          <p14:tracePt t="107206" x="4178300" y="4425950"/>
          <p14:tracePt t="107223" x="4140200" y="4394200"/>
          <p14:tracePt t="107240" x="4089400" y="4330700"/>
          <p14:tracePt t="107258" x="4032250" y="4248150"/>
          <p14:tracePt t="107273" x="3962400" y="4152900"/>
          <p14:tracePt t="107290" x="3930650" y="4083050"/>
          <p14:tracePt t="107306" x="3911600" y="4032250"/>
          <p14:tracePt t="107324" x="3905250" y="3962400"/>
          <p14:tracePt t="107340" x="3905250" y="3873500"/>
          <p14:tracePt t="107357" x="3905250" y="3765550"/>
          <p14:tracePt t="107373" x="3905250" y="3676650"/>
          <p14:tracePt t="107391" x="3911600" y="3581400"/>
          <p14:tracePt t="107407" x="3956050" y="3460750"/>
          <p14:tracePt t="107423" x="3987800" y="3409950"/>
          <p14:tracePt t="107423" x="4006850" y="3378200"/>
          <p14:tracePt t="107440" x="4051300" y="3314700"/>
          <p14:tracePt t="107458" x="4089400" y="3270250"/>
          <p14:tracePt t="107474" x="4121150" y="3238500"/>
          <p14:tracePt t="107490" x="4140200" y="3225800"/>
          <p14:tracePt t="107506" x="4171950" y="3219450"/>
          <p14:tracePt t="107524" x="4210050" y="3219450"/>
          <p14:tracePt t="107540" x="4254500" y="3219450"/>
          <p14:tracePt t="107557" x="4305300" y="3225800"/>
          <p14:tracePt t="107573" x="4362450" y="3282950"/>
          <p14:tracePt t="107591" x="4438650" y="3365500"/>
          <p14:tracePt t="107591" x="4470400" y="3416300"/>
          <p14:tracePt t="107607" x="4508500" y="3473450"/>
          <p14:tracePt t="107624" x="4584700" y="3663950"/>
          <p14:tracePt t="107640" x="4616450" y="3790950"/>
          <p14:tracePt t="107658" x="4629150" y="3924300"/>
          <p14:tracePt t="107673" x="4629150" y="4038600"/>
          <p14:tracePt t="107690" x="4629150" y="4127500"/>
          <p14:tracePt t="107707" x="4622800" y="4216400"/>
          <p14:tracePt t="107724" x="4603750" y="4286250"/>
          <p14:tracePt t="107740" x="4584700" y="4349750"/>
          <p14:tracePt t="107757" x="4559300" y="4406900"/>
          <p14:tracePt t="107773" x="4540250" y="4432300"/>
          <p14:tracePt t="107791" x="4521200" y="4464050"/>
          <p14:tracePt t="107807" x="4508500" y="4476750"/>
          <p14:tracePt t="107824" x="4464050" y="4508500"/>
          <p14:tracePt t="107840" x="4438650" y="4527550"/>
          <p14:tracePt t="107858" x="4419600" y="4540250"/>
          <p14:tracePt t="107873" x="4400550" y="4546600"/>
          <p14:tracePt t="107890" x="4381500" y="4552950"/>
          <p14:tracePt t="107907" x="4356100" y="4552950"/>
          <p14:tracePt t="107924" x="4324350" y="4552950"/>
          <p14:tracePt t="107940" x="4286250" y="4552950"/>
          <p14:tracePt t="107957" x="4248150" y="4552950"/>
          <p14:tracePt t="107974" x="4229100" y="4546600"/>
          <p14:tracePt t="107991" x="4152900" y="4483100"/>
          <p14:tracePt t="108007" x="4121150" y="4457700"/>
          <p14:tracePt t="108024" x="4019550" y="4381500"/>
          <p14:tracePt t="108040" x="3975100" y="4356100"/>
          <p14:tracePt t="108058" x="3956050" y="4343400"/>
          <p14:tracePt t="108074" x="3949700" y="4337050"/>
          <p14:tracePt t="108091" x="3930650" y="4279900"/>
          <p14:tracePt t="108107" x="3905250" y="4191000"/>
          <p14:tracePt t="108133" x="3867150" y="4064000"/>
          <p14:tracePt t="108140" x="3854450" y="4025900"/>
          <p14:tracePt t="108157" x="3848100" y="3981450"/>
          <p14:tracePt t="108174" x="3848100" y="3949700"/>
          <p14:tracePt t="108192" x="3848100" y="3867150"/>
          <p14:tracePt t="108207" x="3860800" y="3797300"/>
          <p14:tracePt t="108224" x="3886200" y="3702050"/>
          <p14:tracePt t="108240" x="3911600" y="3606800"/>
          <p14:tracePt t="108258" x="3937000" y="3530600"/>
          <p14:tracePt t="108274" x="3962400" y="3460750"/>
          <p14:tracePt t="108291" x="3987800" y="3403600"/>
          <p14:tracePt t="108307" x="4013200" y="3346450"/>
          <p14:tracePt t="108325" x="4051300" y="3289300"/>
          <p14:tracePt t="108341" x="4083050" y="3257550"/>
          <p14:tracePt t="108357" x="4108450" y="3238500"/>
          <p14:tracePt t="108374" x="4121150" y="3232150"/>
          <p14:tracePt t="108391" x="4133850" y="3225800"/>
          <p14:tracePt t="108407" x="4152900" y="3225800"/>
          <p14:tracePt t="108424" x="4178300" y="3225800"/>
          <p14:tracePt t="108441" x="4229100" y="3225800"/>
          <p14:tracePt t="108458" x="4311650" y="3238500"/>
          <p14:tracePt t="108474" x="4406900" y="3251200"/>
          <p14:tracePt t="108491" x="4521200" y="3289300"/>
          <p14:tracePt t="108507" x="4597400" y="3333750"/>
          <p14:tracePt t="108525" x="4660900" y="3384550"/>
          <p14:tracePt t="108541" x="4718050" y="3467100"/>
          <p14:tracePt t="108558" x="4775200" y="3568700"/>
          <p14:tracePt t="108574" x="4819650" y="3676650"/>
          <p14:tracePt t="108575" x="4838700" y="3733800"/>
          <p14:tracePt t="108592" x="4851400" y="3829050"/>
          <p14:tracePt t="108608" x="4870450" y="3937000"/>
          <p14:tracePt t="108624" x="4870450" y="4044950"/>
          <p14:tracePt t="108641" x="4870450" y="4152900"/>
          <p14:tracePt t="108659" x="4870450" y="4267200"/>
          <p14:tracePt t="108674" x="4857750" y="4368800"/>
          <p14:tracePt t="108691" x="4819650" y="4470400"/>
          <p14:tracePt t="108708" x="4794250" y="4527550"/>
          <p14:tracePt t="108725" x="4768850" y="4565650"/>
          <p14:tracePt t="108741" x="4743450" y="4603750"/>
          <p14:tracePt t="108758" x="4718050" y="4629150"/>
          <p14:tracePt t="108774" x="4692650" y="4648200"/>
          <p14:tracePt t="108792" x="4635500" y="4673600"/>
          <p14:tracePt t="108808" x="4565650" y="4679950"/>
          <p14:tracePt t="108824" x="4495800" y="4686300"/>
          <p14:tracePt t="108841" x="4413250" y="4686300"/>
          <p14:tracePt t="108859" x="4330700" y="4686300"/>
          <p14:tracePt t="108874" x="4254500" y="4679950"/>
          <p14:tracePt t="108891" x="4165600" y="4654550"/>
          <p14:tracePt t="108908" x="4095750" y="4629150"/>
          <p14:tracePt t="108925" x="4044950" y="4603750"/>
          <p14:tracePt t="108941" x="3994150" y="4546600"/>
          <p14:tracePt t="108958" x="3962400" y="4502150"/>
          <p14:tracePt t="108974" x="3917950" y="4432300"/>
          <p14:tracePt t="108992" x="3860800" y="4318000"/>
          <p14:tracePt t="109008" x="3835400" y="4241800"/>
          <p14:tracePt t="109025" x="3829050" y="4152900"/>
          <p14:tracePt t="109041" x="3816350" y="4057650"/>
          <p14:tracePt t="109059" x="3803650" y="3949700"/>
          <p14:tracePt t="109075" x="3803650" y="3860800"/>
          <p14:tracePt t="109091" x="3803650" y="3797300"/>
          <p14:tracePt t="109108" x="3816350" y="3746500"/>
          <p14:tracePt t="109125" x="3822700" y="3702050"/>
          <p14:tracePt t="109142" x="3848100" y="3651250"/>
          <p14:tracePt t="109158" x="3873500" y="3594100"/>
          <p14:tracePt t="109160" x="3892550" y="3575050"/>
          <p14:tracePt t="109175" x="3905250" y="3549650"/>
          <p14:tracePt t="109192" x="3956050" y="3479800"/>
          <p14:tracePt t="109208" x="3994150" y="3454400"/>
          <p14:tracePt t="109225" x="4051300" y="3422650"/>
          <p14:tracePt t="109241" x="4133850" y="3384550"/>
          <p14:tracePt t="109259" x="4191000" y="3359150"/>
          <p14:tracePt t="109275" x="4267200" y="3333750"/>
          <p14:tracePt t="109291" x="4330700" y="3327400"/>
          <p14:tracePt t="109308" x="4406900" y="3327400"/>
          <p14:tracePt t="109326" x="4489450" y="3340100"/>
          <p14:tracePt t="109342" x="4584700" y="3365500"/>
          <p14:tracePt t="109358" x="4667250" y="3416300"/>
          <p14:tracePt t="109360" x="4705350" y="3441700"/>
          <p14:tracePt t="109375" x="4737100" y="3479800"/>
          <p14:tracePt t="109392" x="4813300" y="3613150"/>
          <p14:tracePt t="109408" x="4857750" y="3746500"/>
          <p14:tracePt t="109425" x="4902200" y="3905250"/>
          <p14:tracePt t="109442" x="4921250" y="4032250"/>
          <p14:tracePt t="109459" x="4921250" y="4152900"/>
          <p14:tracePt t="109475" x="4921250" y="4267200"/>
          <p14:tracePt t="109492" x="4883150" y="4368800"/>
          <p14:tracePt t="109508" x="4851400" y="4451350"/>
          <p14:tracePt t="109526" x="4819650" y="4521200"/>
          <p14:tracePt t="109542" x="4775200" y="4584700"/>
          <p14:tracePt t="109558" x="4730750" y="4622800"/>
          <p14:tracePt t="109560" x="4699000" y="4641850"/>
          <p14:tracePt t="109575" x="4667250" y="4660900"/>
          <p14:tracePt t="109593" x="4552950" y="4686300"/>
          <p14:tracePt t="109608" x="4483100" y="4699000"/>
          <p14:tracePt t="109625" x="4425950" y="4705350"/>
          <p14:tracePt t="109642" x="4362450" y="4705350"/>
          <p14:tracePt t="109660" x="4298950" y="4705350"/>
          <p14:tracePt t="109675" x="4229100" y="4705350"/>
          <p14:tracePt t="109692" x="4152900" y="4692650"/>
          <p14:tracePt t="109708" x="4108450" y="4660900"/>
          <p14:tracePt t="109727" x="4057650" y="4616450"/>
          <p14:tracePt t="109742" x="4013200" y="4572000"/>
          <p14:tracePt t="109759" x="3981450" y="4508500"/>
          <p14:tracePt t="109776" x="3956050" y="4432300"/>
          <p14:tracePt t="109793" x="3943350" y="4343400"/>
          <p14:tracePt t="109809" x="3943350" y="4235450"/>
          <p14:tracePt t="109825" x="3943350" y="4121150"/>
          <p14:tracePt t="109842" x="3943350" y="4019550"/>
          <p14:tracePt t="109860" x="3949700" y="3905250"/>
          <p14:tracePt t="109875" x="3975100" y="3822700"/>
          <p14:tracePt t="109892" x="4006850" y="3746500"/>
          <p14:tracePt t="109909" x="4038600" y="3670300"/>
          <p14:tracePt t="109927" x="4057650" y="3619500"/>
          <p14:tracePt t="109942" x="4083050" y="3556000"/>
          <p14:tracePt t="109959" x="4108450" y="3505200"/>
          <p14:tracePt t="109975" x="4152900" y="3441700"/>
          <p14:tracePt t="109993" x="4184650" y="3403600"/>
          <p14:tracePt t="110009" x="4216400" y="3371850"/>
          <p14:tracePt t="110026" x="4254500" y="3340100"/>
          <p14:tracePt t="110042" x="4292600" y="3327400"/>
          <p14:tracePt t="110060" x="4343400" y="3308350"/>
          <p14:tracePt t="110075" x="4406900" y="3308350"/>
          <p14:tracePt t="110092" x="4464050" y="3308350"/>
          <p14:tracePt t="110109" x="4546600" y="3340100"/>
          <p14:tracePt t="110127" x="4648200" y="3397250"/>
          <p14:tracePt t="110142" x="4743450" y="3460750"/>
          <p14:tracePt t="110159" x="4838700" y="3530600"/>
          <p14:tracePt t="110159" x="4876800" y="3575050"/>
          <p14:tracePt t="110176" x="4914900" y="3638550"/>
          <p14:tracePt t="110193" x="4959350" y="3689350"/>
          <p14:tracePt t="110209" x="4984750" y="3759200"/>
          <p14:tracePt t="110226" x="5016500" y="3841750"/>
          <p14:tracePt t="110242" x="5041900" y="3937000"/>
          <p14:tracePt t="110261" x="5067300" y="4038600"/>
          <p14:tracePt t="110276" x="5067300" y="4114800"/>
          <p14:tracePt t="110292" x="5067300" y="4191000"/>
          <p14:tracePt t="110309" x="5048250" y="4279900"/>
          <p14:tracePt t="110327" x="5022850" y="4368800"/>
          <p14:tracePt t="110343" x="4978400" y="4445000"/>
          <p14:tracePt t="110359" x="4933950" y="4521200"/>
          <p14:tracePt t="110360" x="4914900" y="4540250"/>
          <p14:tracePt t="110376" x="4876800" y="4578350"/>
          <p14:tracePt t="110393" x="4819650" y="4616450"/>
          <p14:tracePt t="110409" x="4768850" y="4641850"/>
          <p14:tracePt t="110426" x="4730750" y="4667250"/>
          <p14:tracePt t="110442" x="4699000" y="4673600"/>
          <p14:tracePt t="110460" x="4667250" y="4686300"/>
          <p14:tracePt t="110476" x="4610100" y="4686300"/>
          <p14:tracePt t="110492" x="4521200" y="4686300"/>
          <p14:tracePt t="110509" x="4406900" y="4679950"/>
          <p14:tracePt t="110527" x="4305300" y="4679950"/>
          <p14:tracePt t="110543" x="4260850" y="4673600"/>
          <p14:tracePt t="110560" x="4248150" y="4667250"/>
          <p14:tracePt t="110576" x="4235450" y="4660900"/>
          <p14:tracePt t="110594" x="4197350" y="4622800"/>
          <p14:tracePt t="110609" x="4140200" y="4572000"/>
          <p14:tracePt t="110626" x="4095750" y="4540250"/>
          <p14:tracePt t="110643" x="4083050" y="4521200"/>
          <p14:tracePt t="110660" x="4076700" y="4495800"/>
          <p14:tracePt t="110676" x="4064000" y="4451350"/>
          <p14:tracePt t="110693" x="4057650" y="4394200"/>
          <p14:tracePt t="110710" x="4038600" y="4330700"/>
          <p14:tracePt t="110727" x="4032250" y="4273550"/>
          <p14:tracePt t="110728" x="4019550" y="4235450"/>
          <p14:tracePt t="110743" x="4019550" y="4197350"/>
          <p14:tracePt t="110760" x="4013200" y="4070350"/>
          <p14:tracePt t="110776" x="4013200" y="3987800"/>
          <p14:tracePt t="110794" x="4013200" y="3886200"/>
          <p14:tracePt t="110810" x="4013200" y="3790950"/>
          <p14:tracePt t="110826" x="4013200" y="3702050"/>
          <p14:tracePt t="110843" x="4019550" y="3632200"/>
          <p14:tracePt t="110861" x="4051300" y="3549650"/>
          <p14:tracePt t="110876" x="4102100" y="3454400"/>
          <p14:tracePt t="110893" x="4152900" y="3378200"/>
          <p14:tracePt t="110910" x="4210050" y="3340100"/>
          <p14:tracePt t="110928" x="4318000" y="3327400"/>
          <p14:tracePt t="110943" x="4381500" y="3327400"/>
          <p14:tracePt t="110960" x="4654550" y="3384550"/>
          <p14:tracePt t="110976" x="4902200" y="3479800"/>
          <p14:tracePt t="110994" x="5010150" y="3536950"/>
          <p14:tracePt t="111010" x="5048250" y="3568700"/>
          <p14:tracePt t="111026" x="5073650" y="3638550"/>
          <p14:tracePt t="111043" x="5099050" y="3759200"/>
          <p14:tracePt t="111061" x="5130800" y="3860800"/>
          <p14:tracePt t="111076" x="5149850" y="3943350"/>
          <p14:tracePt t="111093" x="5156200" y="4000500"/>
          <p14:tracePt t="111110" x="5156200" y="4038600"/>
          <p14:tracePt t="111127" x="5156200" y="4064000"/>
          <p14:tracePt t="111143" x="5156200" y="4076700"/>
          <p14:tracePt t="111160" x="5149850" y="4114800"/>
          <p14:tracePt t="111176" x="5149850" y="4121150"/>
          <p14:tracePt t="111313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615994" y="1892651"/>
            <a:ext cx="3522128" cy="193899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a=[4,1,5,9,10]</a:t>
            </a:r>
          </a:p>
          <a:p>
            <a:r>
              <a:rPr lang="en-US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h=3</a:t>
            </a:r>
            <a:endParaRPr lang="pt-BR" altLang="ko-KR" sz="20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altLang="ko-KR" sz="2000">
                <a:solidFill>
                  <a:srgbClr val="3E020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leftHalf=s[:h]</a:t>
            </a:r>
          </a:p>
          <a:p>
            <a:pPr>
              <a:defRPr/>
            </a:pPr>
            <a:r>
              <a:rPr lang="en-US" altLang="ko-KR" sz="2000">
                <a:solidFill>
                  <a:srgbClr val="3E020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rightHalf=a[h:]</a:t>
            </a:r>
          </a:p>
          <a:p>
            <a:pPr>
              <a:defRPr/>
            </a:pPr>
            <a:r>
              <a:rPr lang="en-US" altLang="ko-KR" sz="2000">
                <a:solidFill>
                  <a:srgbClr val="3E020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print(leftHalf)</a:t>
            </a:r>
          </a:p>
          <a:p>
            <a:pPr>
              <a:defRPr/>
            </a:pPr>
            <a:r>
              <a:rPr lang="en-US" altLang="ko-KR" sz="2000">
                <a:solidFill>
                  <a:srgbClr val="3E020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print(rightHalf)</a:t>
            </a:r>
            <a:endParaRPr lang="en-US" altLang="ko-KR" sz="2000" dirty="0">
              <a:solidFill>
                <a:srgbClr val="3E020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6364224" y="2241939"/>
            <a:ext cx="3163739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[4, 1, 5]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[9, 10]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615994" y="4709003"/>
            <a:ext cx="4089862" cy="132343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a=['a','b','c','d','e']</a:t>
            </a:r>
          </a:p>
          <a:p>
            <a:r>
              <a:rPr lang="en-US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print(a[1:3])</a:t>
            </a:r>
          </a:p>
          <a:p>
            <a:r>
              <a:rPr lang="en-US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print(a[:3])</a:t>
            </a:r>
          </a:p>
          <a:p>
            <a:r>
              <a:rPr lang="en-US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print(a[3:])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6364224" y="4832113"/>
            <a:ext cx="3163739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['b', 'c']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['a', 'b', 'c']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['d', 'e']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018053" y="277318"/>
            <a:ext cx="8286243" cy="101566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>
                <a:latin typeface="Arial" panose="020B0604020202020204" pitchFamily="34" charset="0"/>
                <a:ea typeface="맑은 고딕" panose="020B0503020000020004" pitchFamily="50" charset="-127"/>
              </a:rPr>
              <a:t>[m:n] : </a:t>
            </a:r>
            <a:r>
              <a:rPr lang="ko-KR" altLang="en-US" sz="2000">
                <a:latin typeface="Arial" panose="020B0604020202020204" pitchFamily="34" charset="0"/>
                <a:ea typeface="맑은 고딕" panose="020B0503020000020004" pitchFamily="50" charset="-127"/>
              </a:rPr>
              <a:t>인덱스가 </a:t>
            </a:r>
            <a:r>
              <a:rPr lang="en-US" altLang="ko-KR" sz="2000">
                <a:latin typeface="Arial" panose="020B0604020202020204" pitchFamily="34" charset="0"/>
                <a:ea typeface="맑은 고딕" panose="020B0503020000020004" pitchFamily="50" charset="-127"/>
              </a:rPr>
              <a:t>m</a:t>
            </a:r>
            <a:r>
              <a:rPr lang="ko-KR" altLang="en-US" sz="2000">
                <a:latin typeface="Arial" panose="020B0604020202020204" pitchFamily="34" charset="0"/>
                <a:ea typeface="맑은 고딕" panose="020B0503020000020004" pitchFamily="50" charset="-127"/>
              </a:rPr>
              <a:t>인 데이터부터 인덱스가 </a:t>
            </a:r>
            <a:r>
              <a:rPr lang="en-US" altLang="ko-KR" sz="2000">
                <a:latin typeface="Arial" panose="020B0604020202020204" pitchFamily="34" charset="0"/>
                <a:ea typeface="맑은 고딕" panose="020B0503020000020004" pitchFamily="50" charset="-127"/>
              </a:rPr>
              <a:t>n-1 </a:t>
            </a:r>
            <a:r>
              <a:rPr lang="ko-KR" altLang="en-US" sz="2000">
                <a:latin typeface="Arial" panose="020B0604020202020204" pitchFamily="34" charset="0"/>
                <a:ea typeface="맑은 고딕" panose="020B0503020000020004" pitchFamily="50" charset="-127"/>
              </a:rPr>
              <a:t>인 데이터까지를 표현</a:t>
            </a:r>
            <a:endParaRPr lang="en-US" altLang="ko-KR" sz="200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>
                <a:latin typeface="Arial" panose="020B0604020202020204" pitchFamily="34" charset="0"/>
                <a:ea typeface="맑은 고딕" panose="020B0503020000020004" pitchFamily="50" charset="-127"/>
              </a:rPr>
              <a:t>m</a:t>
            </a:r>
            <a:r>
              <a:rPr lang="ko-KR" altLang="en-US" sz="2000">
                <a:latin typeface="Arial" panose="020B0604020202020204" pitchFamily="34" charset="0"/>
                <a:ea typeface="맑은 고딕" panose="020B0503020000020004" pitchFamily="50" charset="-127"/>
              </a:rPr>
              <a:t>이 없을 경우</a:t>
            </a:r>
            <a:r>
              <a:rPr lang="en-US" altLang="ko-KR" sz="2000">
                <a:latin typeface="Arial" panose="020B0604020202020204" pitchFamily="34" charset="0"/>
                <a:ea typeface="맑은 고딕" panose="020B0503020000020004" pitchFamily="50" charset="-127"/>
              </a:rPr>
              <a:t>: </a:t>
            </a:r>
            <a:r>
              <a:rPr lang="ko-KR" altLang="en-US" sz="2000">
                <a:latin typeface="Arial" panose="020B0604020202020204" pitchFamily="34" charset="0"/>
                <a:ea typeface="맑은 고딕" panose="020B0503020000020004" pitchFamily="50" charset="-127"/>
              </a:rPr>
              <a:t>처음부터</a:t>
            </a:r>
            <a:r>
              <a:rPr lang="en-US" altLang="ko-KR" sz="2000">
                <a:latin typeface="Arial" panose="020B0604020202020204" pitchFamily="34" charset="0"/>
                <a:ea typeface="맑은 고딕" panose="020B0503020000020004" pitchFamily="50" charset="-127"/>
              </a:rPr>
              <a:t>, n</a:t>
            </a:r>
            <a:r>
              <a:rPr lang="ko-KR" altLang="en-US" sz="2000">
                <a:latin typeface="Arial" panose="020B0604020202020204" pitchFamily="34" charset="0"/>
                <a:ea typeface="맑은 고딕" panose="020B0503020000020004" pitchFamily="50" charset="-127"/>
              </a:rPr>
              <a:t>이 없을 경우 끝까지</a:t>
            </a:r>
          </a:p>
        </p:txBody>
      </p:sp>
    </p:spTree>
    <p:extLst>
      <p:ext uri="{BB962C8B-B14F-4D97-AF65-F5344CB8AC3E}">
        <p14:creationId xmlns:p14="http://schemas.microsoft.com/office/powerpoint/2010/main" val="4065596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7130160" y="1092349"/>
            <a:ext cx="2481228" cy="107516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085642" y="3962095"/>
            <a:ext cx="3522128" cy="193899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a=[1,2,3,4]</a:t>
            </a:r>
          </a:p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b=a</a:t>
            </a:r>
          </a:p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c=a[:]</a:t>
            </a:r>
          </a:p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print(a,b,c)</a:t>
            </a:r>
          </a:p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a.append(5)</a:t>
            </a:r>
          </a:p>
          <a:p>
            <a:r>
              <a:rPr lang="pt-BR" altLang="ko-KR" sz="2000">
                <a:latin typeface="Courier New" panose="02070309020205020404" pitchFamily="49" charset="0"/>
                <a:cs typeface="Courier New" panose="02070309020205020404" pitchFamily="49" charset="0"/>
              </a:rPr>
              <a:t>print(a,b,c)</a:t>
            </a:r>
            <a:endParaRPr lang="en-US" altLang="ko-KR" sz="2000" dirty="0">
              <a:solidFill>
                <a:srgbClr val="3E020C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969022" y="4196197"/>
            <a:ext cx="7060016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[1, 2, 3, 4] [1, 2, 3, 4] [1, 2, 3, 4]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[1, 2, 3, 4, 5] [1, 2, 3, 4, 5] [1, 2, 3, 4]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25980" y="130355"/>
            <a:ext cx="5211683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리스트는 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mutable(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값을 바꿀 수 있다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70875" y="1315613"/>
            <a:ext cx="4865434" cy="175432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b=a </a:t>
            </a: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는 리스트 </a:t>
            </a:r>
            <a:r>
              <a:rPr lang="en-US" altLang="ko-KR">
                <a:latin typeface="Arial" panose="020B0604020202020204" pitchFamily="34" charset="0"/>
              </a:rPr>
              <a:t>a</a:t>
            </a: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를 </a:t>
            </a: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b</a:t>
            </a: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라고도 나타낼 수 있다</a:t>
            </a: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c=a[:] </a:t>
            </a: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는 리스트 </a:t>
            </a: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를 리스트 </a:t>
            </a: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c</a:t>
            </a: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에 복사한다</a:t>
            </a: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026272" y="1456289"/>
            <a:ext cx="1426861" cy="347898"/>
          </a:xfrm>
          <a:prstGeom prst="rect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/>
              <a:t>1 2 3 4</a:t>
            </a: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190661" y="1092349"/>
            <a:ext cx="312906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10" name="직선 화살표 연결선 9"/>
          <p:cNvCxnSpPr>
            <a:endCxn id="7" idx="1"/>
          </p:cNvCxnSpPr>
          <p:nvPr/>
        </p:nvCxnSpPr>
        <p:spPr>
          <a:xfrm>
            <a:off x="7581237" y="1456289"/>
            <a:ext cx="445035" cy="1739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190661" y="1631817"/>
            <a:ext cx="312906" cy="45653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b</a:t>
            </a:r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7581237" y="1745160"/>
            <a:ext cx="445035" cy="2298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974278" y="3616942"/>
            <a:ext cx="312906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60611" y="3616942"/>
            <a:ext cx="312906" cy="45653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b</a:t>
            </a:r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299700" y="3616941"/>
            <a:ext cx="300082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c</a:t>
            </a:r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7118554" y="2226110"/>
            <a:ext cx="2481228" cy="107516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8026272" y="2357507"/>
            <a:ext cx="1426861" cy="347898"/>
          </a:xfrm>
          <a:prstGeom prst="rect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/>
              <a:t>1 2 3 4</a:t>
            </a:r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7190661" y="2226110"/>
            <a:ext cx="312906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22" name="직선 화살표 연결선 21"/>
          <p:cNvCxnSpPr>
            <a:endCxn id="20" idx="1"/>
          </p:cNvCxnSpPr>
          <p:nvPr/>
        </p:nvCxnSpPr>
        <p:spPr>
          <a:xfrm>
            <a:off x="7581237" y="2531456"/>
            <a:ext cx="4450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190661" y="2765578"/>
            <a:ext cx="300082" cy="45653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c</a:t>
            </a:r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8026272" y="2828398"/>
            <a:ext cx="1426861" cy="34789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ko-KR"/>
              <a:t>1 2 3 4</a:t>
            </a:r>
            <a:endParaRPr lang="ko-KR" altLang="en-US"/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7581237" y="3027596"/>
            <a:ext cx="4450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 flipV="1">
            <a:off x="9121886" y="4746297"/>
            <a:ext cx="355628" cy="783357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460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89280" y="355600"/>
            <a:ext cx="180850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행렬의 표현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4338334" y="1453547"/>
            <a:ext cx="5244328" cy="5078313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A= [[1,2,3], [4,5,6]]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[[1, 2, 3], [4, 5, 6]]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A[0]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[1, 2, 3]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A[1]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[4, 5, 6]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len(A)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len(A[0])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for r in A: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print(r)</a:t>
            </a:r>
          </a:p>
          <a:p>
            <a:endParaRPr lang="pt-BR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[1, 2, 3]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[4, 5, 6]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" name="직선 화살표 연결선 4"/>
          <p:cNvCxnSpPr/>
          <p:nvPr/>
        </p:nvCxnSpPr>
        <p:spPr>
          <a:xfrm>
            <a:off x="3483695" y="2461529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626297" y="2207613"/>
            <a:ext cx="71045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첫 행</a:t>
            </a:r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8165758" y="307925"/>
          <a:ext cx="296671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889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89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889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8" name="직선 화살표 연결선 7"/>
          <p:cNvCxnSpPr/>
          <p:nvPr/>
        </p:nvCxnSpPr>
        <p:spPr>
          <a:xfrm>
            <a:off x="3483695" y="3050809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97788" y="2796893"/>
            <a:ext cx="941283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둘째 행</a:t>
            </a:r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3483695" y="3581076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64632" y="3327160"/>
            <a:ext cx="1172116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행의 개수</a:t>
            </a:r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3483695" y="4111343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164632" y="3857427"/>
            <a:ext cx="1172116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열의 개수</a:t>
            </a:r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3483695" y="4686752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64632" y="4432836"/>
            <a:ext cx="1095172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를 출력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424928" y="355599"/>
            <a:ext cx="56938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A=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17" name="오디오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91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000"/>
    </mc:Choice>
    <mc:Fallback xmlns="">
      <p:transition spd="slow" advTm="8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336" x="8356600" y="1143000"/>
          <p14:tracePt t="15344" x="8350250" y="1143000"/>
          <p14:tracePt t="15368" x="8343900" y="1143000"/>
          <p14:tracePt t="15384" x="8337550" y="1143000"/>
          <p14:tracePt t="15391" x="8324850" y="1143000"/>
          <p14:tracePt t="15399" x="8305800" y="1143000"/>
          <p14:tracePt t="15415" x="8286750" y="1143000"/>
          <p14:tracePt t="15430" x="8274050" y="1143000"/>
          <p14:tracePt t="15447" x="8223250" y="1143000"/>
          <p14:tracePt t="15464" x="8159750" y="1136650"/>
          <p14:tracePt t="15489" x="8051800" y="1117600"/>
          <p14:tracePt t="15497" x="8020050" y="1117600"/>
          <p14:tracePt t="15513" x="7931150" y="1098550"/>
          <p14:tracePt t="15530" x="7874000" y="1092200"/>
          <p14:tracePt t="15547" x="7842250" y="1079500"/>
          <p14:tracePt t="15563" x="7829550" y="1073150"/>
          <p14:tracePt t="15580" x="7810500" y="1047750"/>
          <p14:tracePt t="15597" x="7772400" y="1003300"/>
          <p14:tracePt t="15614" x="7740650" y="971550"/>
          <p14:tracePt t="15630" x="7715250" y="920750"/>
          <p14:tracePt t="15647" x="7689850" y="876300"/>
          <p14:tracePt t="15663" x="7689850" y="857250"/>
          <p14:tracePt t="15681" x="7683500" y="831850"/>
          <p14:tracePt t="15697" x="7677150" y="800100"/>
          <p14:tracePt t="15714" x="7677150" y="762000"/>
          <p14:tracePt t="15730" x="7677150" y="723900"/>
          <p14:tracePt t="15748" x="7689850" y="654050"/>
          <p14:tracePt t="15764" x="7715250" y="584200"/>
          <p14:tracePt t="15780" x="7753350" y="514350"/>
          <p14:tracePt t="15797" x="7785100" y="450850"/>
          <p14:tracePt t="15815" x="7816850" y="412750"/>
          <p14:tracePt t="15815" x="7829550" y="400050"/>
          <p14:tracePt t="15830" x="7848600" y="387350"/>
          <p14:tracePt t="15848" x="7874000" y="381000"/>
          <p14:tracePt t="15864" x="7918450" y="349250"/>
          <p14:tracePt t="15882" x="7988300" y="304800"/>
          <p14:tracePt t="15897" x="8070850" y="254000"/>
          <p14:tracePt t="15914" x="8178800" y="196850"/>
          <p14:tracePt t="15931" x="8274050" y="158750"/>
          <p14:tracePt t="15948" x="8375650" y="120650"/>
          <p14:tracePt t="15964" x="8458200" y="114300"/>
          <p14:tracePt t="15981" x="8521700" y="95250"/>
          <p14:tracePt t="16007" x="8610600" y="69850"/>
          <p14:tracePt t="16008" x="8629650" y="63500"/>
          <p14:tracePt t="16015" x="8667750" y="57150"/>
          <p14:tracePt t="16030" x="8712200" y="44450"/>
          <p14:tracePt t="16048" x="8883650" y="31750"/>
          <p14:tracePt t="16064" x="9042400" y="6350"/>
          <p14:tracePt t="16082" x="9175750" y="6350"/>
          <p14:tracePt t="16097" x="9283700" y="6350"/>
          <p14:tracePt t="16114" x="9353550" y="6350"/>
          <p14:tracePt t="16131" x="9442450" y="12700"/>
          <p14:tracePt t="16148" x="9594850" y="44450"/>
          <p14:tracePt t="16164" x="9747250" y="50800"/>
          <p14:tracePt t="16181" x="9899650" y="69850"/>
          <p14:tracePt t="16198" x="10026650" y="76200"/>
          <p14:tracePt t="16215" x="10147300" y="95250"/>
          <p14:tracePt t="16231" x="10166350" y="95250"/>
          <p14:tracePt t="16248" x="10236200" y="133350"/>
          <p14:tracePt t="16264" x="10331450" y="184150"/>
          <p14:tracePt t="16283" x="10433050" y="228600"/>
          <p14:tracePt t="16297" x="10502900" y="260350"/>
          <p14:tracePt t="16314" x="10541000" y="279400"/>
          <p14:tracePt t="16331" x="10560050" y="298450"/>
          <p14:tracePt t="16348" x="10579100" y="311150"/>
          <p14:tracePt t="16364" x="10604500" y="342900"/>
          <p14:tracePt t="16381" x="10636250" y="400050"/>
          <p14:tracePt t="16398" x="10674350" y="469900"/>
          <p14:tracePt t="16415" x="10725150" y="571500"/>
          <p14:tracePt t="16431" x="10731500" y="590550"/>
          <p14:tracePt t="16448" x="10750550" y="641350"/>
          <p14:tracePt t="16464" x="10750550" y="660400"/>
          <p14:tracePt t="16482" x="10756900" y="692150"/>
          <p14:tracePt t="16498" x="10756900" y="723900"/>
          <p14:tracePt t="16514" x="10756900" y="793750"/>
          <p14:tracePt t="16531" x="10725150" y="882650"/>
          <p14:tracePt t="16548" x="10674350" y="990600"/>
          <p14:tracePt t="16565" x="10623550" y="1085850"/>
          <p14:tracePt t="16581" x="10579100" y="1162050"/>
          <p14:tracePt t="16598" x="10534650" y="1225550"/>
          <p14:tracePt t="16615" x="10477500" y="1282700"/>
          <p14:tracePt t="16631" x="10439400" y="1314450"/>
          <p14:tracePt t="16648" x="10382250" y="1352550"/>
          <p14:tracePt t="16664" x="10318750" y="1384300"/>
          <p14:tracePt t="16682" x="10210800" y="1416050"/>
          <p14:tracePt t="16698" x="10102850" y="1435100"/>
          <p14:tracePt t="16715" x="10013950" y="1460500"/>
          <p14:tracePt t="16731" x="9925050" y="1466850"/>
          <p14:tracePt t="16749" x="9842500" y="1473200"/>
          <p14:tracePt t="16765" x="9753600" y="1473200"/>
          <p14:tracePt t="16781" x="9632950" y="1473200"/>
          <p14:tracePt t="16798" x="9505950" y="1473200"/>
          <p14:tracePt t="16816" x="9347200" y="1473200"/>
          <p14:tracePt t="16831" x="9258300" y="1473200"/>
          <p14:tracePt t="16848" x="9188450" y="1473200"/>
          <p14:tracePt t="16865" x="9118600" y="1473200"/>
          <p14:tracePt t="16882" x="9048750" y="1447800"/>
          <p14:tracePt t="16898" x="8940800" y="1422400"/>
          <p14:tracePt t="16915" x="8851900" y="1403350"/>
          <p14:tracePt t="16931" x="8782050" y="1377950"/>
          <p14:tracePt t="16949" x="8750300" y="1371600"/>
          <p14:tracePt t="16965" x="8712200" y="1352550"/>
          <p14:tracePt t="16981" x="8642350" y="1301750"/>
          <p14:tracePt t="16998" x="8559800" y="1238250"/>
          <p14:tracePt t="17016" x="8426450" y="1162050"/>
          <p14:tracePt t="17031" x="8369300" y="1123950"/>
          <p14:tracePt t="17048" x="8350250" y="1111250"/>
          <p14:tracePt t="17065" x="8337550" y="1085850"/>
          <p14:tracePt t="17082" x="8318500" y="1022350"/>
          <p14:tracePt t="17098" x="8305800" y="920750"/>
          <p14:tracePt t="17115" x="8299450" y="806450"/>
          <p14:tracePt t="17132" x="8293100" y="711200"/>
          <p14:tracePt t="17149" x="8293100" y="628650"/>
          <p14:tracePt t="17165" x="8299450" y="571500"/>
          <p14:tracePt t="17182" x="8324850" y="514350"/>
          <p14:tracePt t="17198" x="8356600" y="450850"/>
          <p14:tracePt t="17216" x="8432800" y="342900"/>
          <p14:tracePt t="17232" x="8489950" y="285750"/>
          <p14:tracePt t="17248" x="8566150" y="228600"/>
          <p14:tracePt t="17265" x="8667750" y="171450"/>
          <p14:tracePt t="17282" x="8763000" y="120650"/>
          <p14:tracePt t="17298" x="8851900" y="82550"/>
          <p14:tracePt t="17315" x="8928100" y="44450"/>
          <p14:tracePt t="17332" x="8991600" y="25400"/>
          <p14:tracePt t="17349" x="9036050" y="19050"/>
          <p14:tracePt t="17365" x="9099550" y="19050"/>
          <p14:tracePt t="17382" x="9213850" y="19050"/>
          <p14:tracePt t="17399" x="9353550" y="31750"/>
          <p14:tracePt t="17400" x="9429750" y="50800"/>
          <p14:tracePt t="17416" x="9594850" y="107950"/>
          <p14:tracePt t="17432" x="9709150" y="152400"/>
          <p14:tracePt t="17448" x="9804400" y="209550"/>
          <p14:tracePt t="17465" x="9880600" y="266700"/>
          <p14:tracePt t="17483" x="9931400" y="311150"/>
          <p14:tracePt t="17498" x="9963150" y="355600"/>
          <p14:tracePt t="17515" x="9988550" y="406400"/>
          <p14:tracePt t="17532" x="10007600" y="450850"/>
          <p14:tracePt t="17549" x="10013950" y="495300"/>
          <p14:tracePt t="17565" x="10013950" y="533400"/>
          <p14:tracePt t="17582" x="10026650" y="571500"/>
          <p14:tracePt t="17599" x="10026650" y="590550"/>
          <p14:tracePt t="17599" x="10026650" y="603250"/>
          <p14:tracePt t="17616" x="10026650" y="615950"/>
          <p14:tracePt t="17632" x="10026650" y="622300"/>
          <p14:tracePt t="17649" x="10026650" y="628650"/>
          <p14:tracePt t="17680" x="10020300" y="641350"/>
          <p14:tracePt t="17752" x="10013950" y="647700"/>
          <p14:tracePt t="17768" x="10001250" y="647700"/>
          <p14:tracePt t="17776" x="9988550" y="647700"/>
          <p14:tracePt t="17784" x="9969500" y="660400"/>
          <p14:tracePt t="17799" x="9867900" y="666750"/>
          <p14:tracePt t="17816" x="9683750" y="679450"/>
          <p14:tracePt t="17816" x="0" y="0"/>
        </p14:tracePtLst>
        <p14:tracePtLst>
          <p14:tracePt t="18680" x="5149850" y="1822450"/>
          <p14:tracePt t="18888" x="5156200" y="1822450"/>
          <p14:tracePt t="18896" x="5162550" y="1822450"/>
          <p14:tracePt t="18904" x="5175250" y="1822450"/>
          <p14:tracePt t="18917" x="5187950" y="1822450"/>
          <p14:tracePt t="18933" x="5200650" y="1822450"/>
          <p14:tracePt t="18950" x="5219700" y="1822450"/>
          <p14:tracePt t="18968" x="5257800" y="1822450"/>
          <p14:tracePt t="18983" x="5302250" y="1822450"/>
          <p14:tracePt t="19000" x="5365750" y="1822450"/>
          <p14:tracePt t="19017" x="5410200" y="1822450"/>
          <p14:tracePt t="19034" x="5429250" y="1822450"/>
          <p14:tracePt t="19050" x="5435600" y="1822450"/>
          <p14:tracePt t="19088" x="5435600" y="1828800"/>
          <p14:tracePt t="19384" x="5441950" y="1828800"/>
          <p14:tracePt t="19416" x="5448300" y="1828800"/>
          <p14:tracePt t="19432" x="5454650" y="1828800"/>
          <p14:tracePt t="19440" x="5461000" y="1828800"/>
          <p14:tracePt t="19464" x="5467350" y="1828800"/>
          <p14:tracePt t="19471" x="5473700" y="1828800"/>
          <p14:tracePt t="19736" x="5480050" y="1822450"/>
          <p14:tracePt t="19752" x="5486400" y="1822450"/>
          <p14:tracePt t="19768" x="5492750" y="1822450"/>
          <p14:tracePt t="19776" x="5499100" y="1822450"/>
          <p14:tracePt t="19784" x="5505450" y="1822450"/>
          <p14:tracePt t="19801" x="5518150" y="1822450"/>
          <p14:tracePt t="19819" x="5537200" y="1822450"/>
          <p14:tracePt t="19834" x="5556250" y="1822450"/>
          <p14:tracePt t="19851" x="5600700" y="1822450"/>
          <p14:tracePt t="19867" x="5645150" y="1822450"/>
          <p14:tracePt t="19885" x="5664200" y="1822450"/>
          <p14:tracePt t="19901" x="5676900" y="1822450"/>
          <p14:tracePt t="19928" x="5683250" y="1822450"/>
          <p14:tracePt t="20208" x="5695950" y="1822450"/>
          <p14:tracePt t="20233" x="5702300" y="1822450"/>
          <p14:tracePt t="20240" x="5715000" y="1822450"/>
          <p14:tracePt t="20251" x="5734050" y="1822450"/>
          <p14:tracePt t="20268" x="5803900" y="1822450"/>
          <p14:tracePt t="20285" x="5880100" y="1822450"/>
          <p14:tracePt t="20302" x="5930900" y="1816100"/>
          <p14:tracePt t="20318" x="5943600" y="1816100"/>
          <p14:tracePt t="20335" x="5949950" y="1816100"/>
          <p14:tracePt t="20352" x="5962650" y="1816100"/>
          <p14:tracePt t="20368" x="5988050" y="1816100"/>
          <p14:tracePt t="20385" x="6032500" y="1816100"/>
          <p14:tracePt t="20401" x="6083300" y="1816100"/>
          <p14:tracePt t="20419" x="6102350" y="1816100"/>
          <p14:tracePt t="20435" x="6115050" y="1816100"/>
          <p14:tracePt t="20451" x="6127750" y="1816100"/>
          <p14:tracePt t="20468" x="6165850" y="1816100"/>
          <p14:tracePt t="20486" x="6223000" y="1816100"/>
          <p14:tracePt t="20502" x="6280150" y="1809750"/>
          <p14:tracePt t="20518" x="6299200" y="1803400"/>
          <p14:tracePt t="20535" x="6305550" y="1803400"/>
          <p14:tracePt t="20552" x="6311900" y="1803400"/>
          <p14:tracePt t="20568" x="6324600" y="1797050"/>
          <p14:tracePt t="20624" x="6330950" y="1797050"/>
          <p14:tracePt t="20648" x="6337300" y="1797050"/>
          <p14:tracePt t="20688" x="6343650" y="1790700"/>
          <p14:tracePt t="20696" x="6350000" y="1790700"/>
          <p14:tracePt t="20712" x="6356350" y="1790700"/>
          <p14:tracePt t="20744" x="6362700" y="1784350"/>
          <p14:tracePt t="20809" x="6369050" y="1784350"/>
          <p14:tracePt t="20824" x="6375400" y="1784350"/>
          <p14:tracePt t="20832" x="6381750" y="1784350"/>
          <p14:tracePt t="20848" x="6394450" y="1778000"/>
          <p14:tracePt t="20912" x="6400800" y="1778000"/>
          <p14:tracePt t="20936" x="6407150" y="1778000"/>
          <p14:tracePt t="21032" x="6413500" y="1778000"/>
          <p14:tracePt t="21120" x="6419850" y="1778000"/>
          <p14:tracePt t="21128" x="6426200" y="1778000"/>
          <p14:tracePt t="21136" x="6445250" y="1778000"/>
          <p14:tracePt t="21152" x="6527800" y="1778000"/>
          <p14:tracePt t="21169" x="6610350" y="1778000"/>
          <p14:tracePt t="21185" x="6686550" y="1778000"/>
          <p14:tracePt t="21203" x="6737350" y="1778000"/>
          <p14:tracePt t="21219" x="6762750" y="1778000"/>
          <p14:tracePt t="21236" x="6769100" y="1778000"/>
          <p14:tracePt t="21252" x="6775450" y="1778000"/>
          <p14:tracePt t="21288" x="6781800" y="1778000"/>
          <p14:tracePt t="21304" x="6788150" y="1778000"/>
          <p14:tracePt t="21312" x="6794500" y="1778000"/>
          <p14:tracePt t="21328" x="6800850" y="1778000"/>
          <p14:tracePt t="21337" x="6807200" y="1778000"/>
          <p14:tracePt t="21352" x="6813550" y="1778000"/>
          <p14:tracePt t="21369" x="6819900" y="1778000"/>
          <p14:tracePt t="21416" x="6826250" y="1784350"/>
          <p14:tracePt t="21424" x="6832600" y="1784350"/>
          <p14:tracePt t="21440" x="6838950" y="1784350"/>
          <p14:tracePt t="21452" x="6845300" y="1784350"/>
          <p14:tracePt t="21560" x="6851650" y="1784350"/>
          <p14:tracePt t="21576" x="6858000" y="1784350"/>
          <p14:tracePt t="21584" x="6864350" y="1784350"/>
          <p14:tracePt t="21592" x="6870700" y="1784350"/>
          <p14:tracePt t="21603" x="6877050" y="1784350"/>
          <p14:tracePt t="21619" x="6953250" y="1790700"/>
          <p14:tracePt t="21637" x="7156450" y="1816100"/>
          <p14:tracePt t="21653" x="7480300" y="1860550"/>
          <p14:tracePt t="21669" x="7778750" y="1866900"/>
          <p14:tracePt t="21686" x="7918450" y="1866900"/>
          <p14:tracePt t="21704" x="7937500" y="1866900"/>
          <p14:tracePt t="21961" x="7931150" y="1866900"/>
          <p14:tracePt t="21968" x="7918450" y="1866900"/>
          <p14:tracePt t="21976" x="7899400" y="1866900"/>
          <p14:tracePt t="21986" x="7874000" y="1866900"/>
          <p14:tracePt t="22003" x="7747000" y="1866900"/>
          <p14:tracePt t="22020" x="7524750" y="1866900"/>
          <p14:tracePt t="22037" x="7169150" y="1866900"/>
          <p14:tracePt t="22053" x="6845300" y="1866900"/>
          <p14:tracePt t="22070" x="6508750" y="1866900"/>
          <p14:tracePt t="22086" x="6305550" y="1866900"/>
          <p14:tracePt t="22104" x="6165850" y="1866900"/>
          <p14:tracePt t="22120" x="6134100" y="1866900"/>
          <p14:tracePt t="22136" x="6115050" y="1866900"/>
          <p14:tracePt t="22153" x="6108700" y="1866900"/>
          <p14:tracePt t="22171" x="6102350" y="1866900"/>
          <p14:tracePt t="22193" x="6096000" y="1866900"/>
          <p14:tracePt t="22203" x="6089650" y="1866900"/>
          <p14:tracePt t="22220" x="6064250" y="1866900"/>
          <p14:tracePt t="22238" x="6032500" y="1866900"/>
          <p14:tracePt t="22253" x="6007100" y="1866900"/>
          <p14:tracePt t="22270" x="5994400" y="1866900"/>
          <p14:tracePt t="22360" x="5988050" y="1866900"/>
          <p14:tracePt t="22488" x="5981700" y="1866900"/>
          <p14:tracePt t="22496" x="5975350" y="1866900"/>
          <p14:tracePt t="22504" x="5969000" y="1866900"/>
          <p14:tracePt t="22520" x="5930900" y="1866900"/>
          <p14:tracePt t="22537" x="5873750" y="1866900"/>
          <p14:tracePt t="22554" x="5816600" y="1866900"/>
          <p14:tracePt t="22571" x="5772150" y="1866900"/>
          <p14:tracePt t="22587" x="5746750" y="1866900"/>
          <p14:tracePt t="22603" x="5727700" y="1860550"/>
          <p14:tracePt t="22620" x="5715000" y="1860550"/>
          <p14:tracePt t="22638" x="5708650" y="1847850"/>
          <p14:tracePt t="22654" x="5702300" y="1847850"/>
          <p14:tracePt t="22670" x="5695950" y="1841500"/>
          <p14:tracePt t="22688" x="5695950" y="1835150"/>
          <p14:tracePt t="22704" x="5689600" y="1828800"/>
          <p14:tracePt t="22721" x="5683250" y="1816100"/>
          <p14:tracePt t="22737" x="5676900" y="1797050"/>
          <p14:tracePt t="22754" x="5670550" y="1778000"/>
          <p14:tracePt t="22784" x="5664200" y="1778000"/>
          <p14:tracePt t="22808" x="5664200" y="1771650"/>
          <p14:tracePt t="22817" x="5664200" y="1765300"/>
          <p14:tracePt t="22824" x="5657850" y="1752600"/>
          <p14:tracePt t="22840" x="5657850" y="1739900"/>
          <p14:tracePt t="22854" x="5651500" y="1727200"/>
          <p14:tracePt t="22870" x="5651500" y="1708150"/>
          <p14:tracePt t="22887" x="5651500" y="1695450"/>
          <p14:tracePt t="22905" x="5651500" y="1644650"/>
          <p14:tracePt t="22920" x="5651500" y="1619250"/>
          <p14:tracePt t="22937" x="5651500" y="1593850"/>
          <p14:tracePt t="22954" x="5651500" y="1574800"/>
          <p14:tracePt t="22971" x="5651500" y="1555750"/>
          <p14:tracePt t="22987" x="5657850" y="1536700"/>
          <p14:tracePt t="23004" x="5676900" y="1524000"/>
          <p14:tracePt t="23020" x="5702300" y="1511300"/>
          <p14:tracePt t="23038" x="5746750" y="1492250"/>
          <p14:tracePt t="23054" x="5784850" y="1473200"/>
          <p14:tracePt t="23071" x="5835650" y="1454150"/>
          <p14:tracePt t="23087" x="5905500" y="1454150"/>
          <p14:tracePt t="23105" x="6026150" y="1460500"/>
          <p14:tracePt t="23121" x="6089650" y="1485900"/>
          <p14:tracePt t="23137" x="6127750" y="1504950"/>
          <p14:tracePt t="23154" x="6146800" y="1511300"/>
          <p14:tracePt t="23171" x="6165850" y="1524000"/>
          <p14:tracePt t="23232" x="6172200" y="1530350"/>
          <p14:tracePt t="23240" x="6178550" y="1536700"/>
          <p14:tracePt t="23248" x="6184900" y="1536700"/>
          <p14:tracePt t="23256" x="6191250" y="1555750"/>
          <p14:tracePt t="23271" x="6210300" y="1574800"/>
          <p14:tracePt t="23288" x="6235700" y="1612900"/>
          <p14:tracePt t="23289" x="6254750" y="1638300"/>
          <p14:tracePt t="23304" x="6286500" y="1689100"/>
          <p14:tracePt t="23321" x="6305550" y="1720850"/>
          <p14:tracePt t="23337" x="6318250" y="1758950"/>
          <p14:tracePt t="23354" x="6324600" y="1803400"/>
          <p14:tracePt t="23371" x="6324600" y="1847850"/>
          <p14:tracePt t="23389" x="6324600" y="1879600"/>
          <p14:tracePt t="23404" x="6280150" y="1924050"/>
          <p14:tracePt t="23421" x="6216650" y="1949450"/>
          <p14:tracePt t="23438" x="6191250" y="1968500"/>
          <p14:tracePt t="23455" x="6178550" y="1968500"/>
          <p14:tracePt t="23472" x="6178550" y="1974850"/>
          <p14:tracePt t="23513" x="6172200" y="1974850"/>
          <p14:tracePt t="23568" x="6165850" y="1974850"/>
          <p14:tracePt t="23576" x="6172200" y="1968500"/>
          <p14:tracePt t="23588" x="6203950" y="1955800"/>
          <p14:tracePt t="23604" x="6273800" y="1943100"/>
          <p14:tracePt t="23621" x="6419850" y="1936750"/>
          <p14:tracePt t="23638" x="6769100" y="1905000"/>
          <p14:tracePt t="23654" x="7181850" y="1892300"/>
          <p14:tracePt t="23671" x="7404100" y="1866900"/>
          <p14:tracePt t="23672" x="7454900" y="1854200"/>
          <p14:tracePt t="23688" x="7499350" y="1854200"/>
          <p14:tracePt t="23729" x="7505700" y="1847850"/>
          <p14:tracePt t="23753" x="7512050" y="1841500"/>
          <p14:tracePt t="23968" x="7505700" y="1841500"/>
          <p14:tracePt t="23976" x="7493000" y="1841500"/>
          <p14:tracePt t="23988" x="7473950" y="1847850"/>
          <p14:tracePt t="24005" x="7435850" y="1847850"/>
          <p14:tracePt t="24021" x="7385050" y="1847850"/>
          <p14:tracePt t="24039" x="7334250" y="1847850"/>
          <p14:tracePt t="24055" x="7296150" y="1847850"/>
          <p14:tracePt t="24071" x="7264400" y="1847850"/>
          <p14:tracePt t="24072" x="7245350" y="1847850"/>
          <p14:tracePt t="24089" x="7200900" y="1847850"/>
          <p14:tracePt t="24106" x="7143750" y="1841500"/>
          <p14:tracePt t="24121" x="7086600" y="1822450"/>
          <p14:tracePt t="24138" x="7042150" y="1803400"/>
          <p14:tracePt t="24155" x="7029450" y="1797050"/>
          <p14:tracePt t="24172" x="7023100" y="1790700"/>
          <p14:tracePt t="24209" x="7016750" y="1784350"/>
          <p14:tracePt t="24216" x="7004050" y="1778000"/>
          <p14:tracePt t="24225" x="6997700" y="1765300"/>
          <p14:tracePt t="24239" x="6997700" y="1758950"/>
          <p14:tracePt t="24255" x="6985000" y="1739900"/>
          <p14:tracePt t="24272" x="6985000" y="1701800"/>
          <p14:tracePt t="24272" x="6985000" y="1689100"/>
          <p14:tracePt t="24288" x="6985000" y="1657350"/>
          <p14:tracePt t="24306" x="6985000" y="1612900"/>
          <p14:tracePt t="24322" x="6985000" y="1587500"/>
          <p14:tracePt t="24338" x="6985000" y="1555750"/>
          <p14:tracePt t="24355" x="6997700" y="1517650"/>
          <p14:tracePt t="24373" x="7004050" y="1511300"/>
          <p14:tracePt t="24389" x="7048500" y="1485900"/>
          <p14:tracePt t="24405" x="7073900" y="1473200"/>
          <p14:tracePt t="24422" x="7105650" y="1460500"/>
          <p14:tracePt t="24440" x="7143750" y="1447800"/>
          <p14:tracePt t="24440" x="7156450" y="1447800"/>
          <p14:tracePt t="24455" x="7175500" y="1447800"/>
          <p14:tracePt t="24472" x="7245350" y="1447800"/>
          <p14:tracePt t="24473" x="7283450" y="1447800"/>
          <p14:tracePt t="24489" x="7346950" y="1447800"/>
          <p14:tracePt t="24507" x="7385050" y="1447800"/>
          <p14:tracePt t="24522" x="7404100" y="1460500"/>
          <p14:tracePt t="24539" x="7423150" y="1473200"/>
          <p14:tracePt t="24555" x="7461250" y="1511300"/>
          <p14:tracePt t="24573" x="7505700" y="1543050"/>
          <p14:tracePt t="24588" x="7537450" y="1568450"/>
          <p14:tracePt t="24605" x="7556500" y="1581150"/>
          <p14:tracePt t="24622" x="7562850" y="1587500"/>
          <p14:tracePt t="24639" x="7562850" y="1593850"/>
          <p14:tracePt t="24655" x="7569200" y="1606550"/>
          <p14:tracePt t="24672" x="7575550" y="1631950"/>
          <p14:tracePt t="24689" x="7575550" y="1657350"/>
          <p14:tracePt t="24706" x="7575550" y="1689100"/>
          <p14:tracePt t="24722" x="7575550" y="1708150"/>
          <p14:tracePt t="24740" x="7562850" y="1733550"/>
          <p14:tracePt t="24755" x="7550150" y="1752600"/>
          <p14:tracePt t="24773" x="7543800" y="1758950"/>
          <p14:tracePt t="24789" x="7531100" y="1765300"/>
          <p14:tracePt t="24806" x="7518400" y="1784350"/>
          <p14:tracePt t="24822" x="7512050" y="1790700"/>
          <p14:tracePt t="24840" x="7505700" y="1790700"/>
          <p14:tracePt t="24856" x="7493000" y="1803400"/>
          <p14:tracePt t="24872" x="7473950" y="1809750"/>
          <p14:tracePt t="24889" x="7467600" y="1809750"/>
          <p14:tracePt t="24906" x="7461250" y="1816100"/>
          <p14:tracePt t="24922" x="7454900" y="1822450"/>
          <p14:tracePt t="24939" x="7435850" y="1822450"/>
          <p14:tracePt t="24956" x="7429500" y="1828800"/>
          <p14:tracePt t="24973" x="7416800" y="1835150"/>
          <p14:tracePt t="24989" x="7397750" y="1841500"/>
          <p14:tracePt t="25006" x="7372350" y="1854200"/>
          <p14:tracePt t="25022" x="7340600" y="1860550"/>
          <p14:tracePt t="25040" x="7296150" y="1873250"/>
          <p14:tracePt t="25056" x="7289800" y="1873250"/>
          <p14:tracePt t="25073" x="7251700" y="1879600"/>
          <p14:tracePt t="25090" x="7239000" y="1879600"/>
          <p14:tracePt t="25106" x="7219950" y="1879600"/>
          <p14:tracePt t="25123" x="7194550" y="1879600"/>
          <p14:tracePt t="25139" x="7156450" y="1879600"/>
          <p14:tracePt t="25156" x="7118350" y="1879600"/>
          <p14:tracePt t="25173" x="7092950" y="1879600"/>
          <p14:tracePt t="25189" x="7067550" y="1879600"/>
          <p14:tracePt t="25206" x="7054850" y="1879600"/>
          <p14:tracePt t="25222" x="7042150" y="1873250"/>
          <p14:tracePt t="25241" x="7010400" y="1854200"/>
          <p14:tracePt t="25256" x="6985000" y="1835150"/>
          <p14:tracePt t="25273" x="6978650" y="1822450"/>
          <p14:tracePt t="25290" x="6965950" y="1797050"/>
          <p14:tracePt t="25307" x="6953250" y="1765300"/>
          <p14:tracePt t="25323" x="6940550" y="1727200"/>
          <p14:tracePt t="25339" x="6940550" y="1701800"/>
          <p14:tracePt t="25356" x="6940550" y="1682750"/>
          <p14:tracePt t="25374" x="6940550" y="1657350"/>
          <p14:tracePt t="25389" x="6940550" y="1631950"/>
          <p14:tracePt t="25406" x="6940550" y="1606550"/>
          <p14:tracePt t="25423" x="6972300" y="1555750"/>
          <p14:tracePt t="25440" x="7016750" y="1511300"/>
          <p14:tracePt t="25456" x="7061200" y="1479550"/>
          <p14:tracePt t="25473" x="7112000" y="1460500"/>
          <p14:tracePt t="25490" x="7162800" y="1441450"/>
          <p14:tracePt t="25507" x="7219950" y="1428750"/>
          <p14:tracePt t="25523" x="7289800" y="1428750"/>
          <p14:tracePt t="25540" x="7346950" y="1428750"/>
          <p14:tracePt t="25556" x="7385050" y="1428750"/>
          <p14:tracePt t="25574" x="7404100" y="1441450"/>
          <p14:tracePt t="25590" x="7423150" y="1460500"/>
          <p14:tracePt t="25606" x="7442200" y="1485900"/>
          <p14:tracePt t="25623" x="7448550" y="1511300"/>
          <p14:tracePt t="25624" x="7448550" y="1517650"/>
          <p14:tracePt t="25640" x="7448550" y="1536700"/>
          <p14:tracePt t="25656" x="7454900" y="1562100"/>
          <p14:tracePt t="25673" x="7454900" y="1593850"/>
          <p14:tracePt t="25690" x="7448550" y="1631950"/>
          <p14:tracePt t="25707" x="7423150" y="1663700"/>
          <p14:tracePt t="25724" x="7378700" y="1714500"/>
          <p14:tracePt t="25740" x="7340600" y="1771650"/>
          <p14:tracePt t="25756" x="7283450" y="1828800"/>
          <p14:tracePt t="25774" x="7232650" y="1866900"/>
          <p14:tracePt t="25790" x="7175500" y="1879600"/>
          <p14:tracePt t="25806" x="7086600" y="1885950"/>
          <p14:tracePt t="25823" x="6965950" y="1892300"/>
          <p14:tracePt t="25840" x="6737350" y="1917700"/>
          <p14:tracePt t="25857" x="6604000" y="1917700"/>
          <p14:tracePt t="25873" x="6477000" y="1943100"/>
          <p14:tracePt t="25890" x="6394450" y="1949450"/>
          <p14:tracePt t="25907" x="6299200" y="1949450"/>
          <p14:tracePt t="25924" x="6178550" y="1949450"/>
          <p14:tracePt t="25940" x="6051550" y="1949450"/>
          <p14:tracePt t="25957" x="5937250" y="1949450"/>
          <p14:tracePt t="25974" x="5886450" y="1949450"/>
          <p14:tracePt t="25990" x="5867400" y="1949450"/>
          <p14:tracePt t="26025" x="5861050" y="1949450"/>
          <p14:tracePt t="26033" x="5854700" y="1949450"/>
          <p14:tracePt t="26041" x="5835650" y="1949450"/>
          <p14:tracePt t="26057" x="5816600" y="1949450"/>
          <p14:tracePt t="26074" x="5797550" y="1949450"/>
          <p14:tracePt t="26225" x="5810250" y="1949450"/>
          <p14:tracePt t="26232" x="5835650" y="1936750"/>
          <p14:tracePt t="26241" x="5873750" y="1936750"/>
          <p14:tracePt t="26257" x="6000750" y="1917700"/>
          <p14:tracePt t="26274" x="6178550" y="1898650"/>
          <p14:tracePt t="26290" x="6483350" y="1860550"/>
          <p14:tracePt t="26308" x="6819900" y="1835150"/>
          <p14:tracePt t="26324" x="7226300" y="1835150"/>
          <p14:tracePt t="26340" x="7639050" y="1816100"/>
          <p14:tracePt t="26357" x="7835900" y="1784350"/>
          <p14:tracePt t="26374" x="7893050" y="1771650"/>
          <p14:tracePt t="27097" x="7880350" y="1771650"/>
          <p14:tracePt t="27105" x="7867650" y="1778000"/>
          <p14:tracePt t="27112" x="7848600" y="1784350"/>
          <p14:tracePt t="27124" x="7823200" y="1790700"/>
          <p14:tracePt t="27141" x="7753350" y="1809750"/>
          <p14:tracePt t="27158" x="7632700" y="1822450"/>
          <p14:tracePt t="27176" x="7416800" y="1854200"/>
          <p14:tracePt t="27191" x="6985000" y="1892300"/>
          <p14:tracePt t="27209" x="6470650" y="1930400"/>
          <p14:tracePt t="27209" x="6248400" y="1962150"/>
          <p14:tracePt t="27224" x="5835650" y="2025650"/>
          <p14:tracePt t="27242" x="5664200" y="2057400"/>
          <p14:tracePt t="27258" x="5600700" y="2070100"/>
          <p14:tracePt t="27275" x="5568950" y="2082800"/>
          <p14:tracePt t="27291" x="5549900" y="2082800"/>
          <p14:tracePt t="27309" x="5518150" y="2089150"/>
          <p14:tracePt t="27324" x="5454650" y="2095500"/>
          <p14:tracePt t="27341" x="5403850" y="2108200"/>
          <p14:tracePt t="27358" x="5359400" y="2114550"/>
          <p14:tracePt t="27376" x="5334000" y="2127250"/>
          <p14:tracePt t="27392" x="5321300" y="2127250"/>
          <p14:tracePt t="27393" x="5314950" y="2127250"/>
          <p14:tracePt t="27409" x="5295900" y="2127250"/>
          <p14:tracePt t="27425" x="5283200" y="2127250"/>
          <p14:tracePt t="27442" x="5264150" y="2133600"/>
          <p14:tracePt t="27458" x="5238750" y="2133600"/>
          <p14:tracePt t="27475" x="5213350" y="2133600"/>
          <p14:tracePt t="27492" x="5194300" y="2133600"/>
          <p14:tracePt t="27509" x="5187950" y="2133600"/>
          <p14:tracePt t="27553" x="5181600" y="2133600"/>
          <p14:tracePt t="27569" x="5175250" y="2133600"/>
          <p14:tracePt t="27585" x="5162550" y="2133600"/>
          <p14:tracePt t="27593" x="5156200" y="2133600"/>
          <p14:tracePt t="27601" x="5149850" y="2133600"/>
          <p14:tracePt t="27609" x="5143500" y="2133600"/>
          <p14:tracePt t="27633" x="5137150" y="2133600"/>
          <p14:tracePt t="27642" x="5130800" y="2133600"/>
          <p14:tracePt t="27659" x="5118100" y="2133600"/>
          <p14:tracePt t="27675" x="5086350" y="2133600"/>
          <p14:tracePt t="27692" x="5048250" y="2127250"/>
          <p14:tracePt t="27708" x="5003800" y="2120900"/>
          <p14:tracePt t="27726" x="4984750" y="2120900"/>
          <p14:tracePt t="27741" x="4978400" y="2114550"/>
          <p14:tracePt t="27769" x="4972050" y="2114550"/>
          <p14:tracePt t="27777" x="4972050" y="2108200"/>
          <p14:tracePt t="27793" x="4965700" y="2101850"/>
          <p14:tracePt t="27808" x="4953000" y="2089150"/>
          <p14:tracePt t="27825" x="4946650" y="2070100"/>
          <p14:tracePt t="27842" x="4946650" y="2051050"/>
          <p14:tracePt t="27859" x="4940300" y="2044700"/>
          <p14:tracePt t="27875" x="4940300" y="2038350"/>
          <p14:tracePt t="27892" x="4933950" y="2019300"/>
          <p14:tracePt t="27908" x="4933950" y="1993900"/>
          <p14:tracePt t="27926" x="4933950" y="1974850"/>
          <p14:tracePt t="27942" x="4933950" y="1955800"/>
          <p14:tracePt t="27959" x="4933950" y="1943100"/>
          <p14:tracePt t="27975" x="4933950" y="1930400"/>
          <p14:tracePt t="27992" x="4933950" y="1898650"/>
          <p14:tracePt t="28009" x="4946650" y="1885950"/>
          <p14:tracePt t="28025" x="4953000" y="1873250"/>
          <p14:tracePt t="28042" x="4959350" y="1873250"/>
          <p14:tracePt t="28059" x="4972050" y="1860550"/>
          <p14:tracePt t="28075" x="4978400" y="1860550"/>
          <p14:tracePt t="28092" x="4984750" y="1860550"/>
          <p14:tracePt t="28113" x="4991100" y="1860550"/>
          <p14:tracePt t="28129" x="4997450" y="1860550"/>
          <p14:tracePt t="28142" x="5003800" y="1860550"/>
          <p14:tracePt t="28159" x="5010150" y="1860550"/>
          <p14:tracePt t="28177" x="5016500" y="1860550"/>
          <p14:tracePt t="28201" x="5022850" y="1860550"/>
          <p14:tracePt t="28217" x="5029200" y="1860550"/>
          <p14:tracePt t="28249" x="5035550" y="1866900"/>
          <p14:tracePt t="28273" x="5048250" y="1873250"/>
          <p14:tracePt t="28297" x="5054600" y="1879600"/>
          <p14:tracePt t="28305" x="5060950" y="1892300"/>
          <p14:tracePt t="28313" x="5067300" y="1898650"/>
          <p14:tracePt t="28330" x="5067300" y="1905000"/>
          <p14:tracePt t="28343" x="5073650" y="1905000"/>
          <p14:tracePt t="28359" x="5073650" y="1917700"/>
          <p14:tracePt t="28375" x="5073650" y="1924050"/>
          <p14:tracePt t="28392" x="5080000" y="1936750"/>
          <p14:tracePt t="28393" x="5086350" y="1943100"/>
          <p14:tracePt t="28411" x="5086350" y="1955800"/>
          <p14:tracePt t="28426" x="5092700" y="1962150"/>
          <p14:tracePt t="28442" x="5092700" y="1974850"/>
          <p14:tracePt t="28459" x="5092700" y="1993900"/>
          <p14:tracePt t="28477" x="5099050" y="2006600"/>
          <p14:tracePt t="28492" x="5099050" y="2019300"/>
          <p14:tracePt t="28509" x="5099050" y="2025650"/>
          <p14:tracePt t="28526" x="5099050" y="2032000"/>
          <p14:tracePt t="28544" x="5099050" y="2038350"/>
          <p14:tracePt t="28561" x="5099050" y="2044700"/>
          <p14:tracePt t="28577" x="5099050" y="2051050"/>
          <p14:tracePt t="28601" x="5099050" y="2057400"/>
          <p14:tracePt t="28849" x="5099050" y="2063750"/>
          <p14:tracePt t="28857" x="5092700" y="2076450"/>
          <p14:tracePt t="28873" x="5092700" y="2082800"/>
          <p14:tracePt t="28881" x="5092700" y="2095500"/>
          <p14:tracePt t="28893" x="5086350" y="2108200"/>
          <p14:tracePt t="28909" x="5073650" y="2133600"/>
          <p14:tracePt t="28927" x="5060950" y="2178050"/>
          <p14:tracePt t="28943" x="5041900" y="2216150"/>
          <p14:tracePt t="28959" x="5016500" y="2260600"/>
          <p14:tracePt t="28976" x="4997450" y="2298700"/>
          <p14:tracePt t="28993" x="4984750" y="2311400"/>
          <p14:tracePt t="29010" x="4978400" y="2317750"/>
          <p14:tracePt t="29026" x="4972050" y="2324100"/>
          <p14:tracePt t="29043" x="4965700" y="2324100"/>
          <p14:tracePt t="29061" x="4959350" y="2330450"/>
          <p14:tracePt t="29076" x="4946650" y="2336800"/>
          <p14:tracePt t="29093" x="4940300" y="2336800"/>
          <p14:tracePt t="29110" x="4933950" y="2336800"/>
          <p14:tracePt t="29127" x="4921250" y="2336800"/>
          <p14:tracePt t="29143" x="4902200" y="2336800"/>
          <p14:tracePt t="29160" x="4876800" y="2336800"/>
          <p14:tracePt t="29177" x="4851400" y="2343150"/>
          <p14:tracePt t="29194" x="4832350" y="2349500"/>
          <p14:tracePt t="29210" x="4819650" y="2349500"/>
          <p14:tracePt t="29226" x="4813300" y="2349500"/>
          <p14:tracePt t="29243" x="4794250" y="2349500"/>
          <p14:tracePt t="29261" x="4775200" y="2349500"/>
          <p14:tracePt t="29276" x="4749800" y="2349500"/>
          <p14:tracePt t="29293" x="4724400" y="2349500"/>
          <p14:tracePt t="29310" x="4705350" y="2349500"/>
          <p14:tracePt t="29327" x="4699000" y="2349500"/>
          <p14:tracePt t="29345" x="4692650" y="2349500"/>
          <p14:tracePt t="29360" x="4686300" y="2349500"/>
          <p14:tracePt t="29377" x="4660900" y="2349500"/>
          <p14:tracePt t="29394" x="4635500" y="2349500"/>
          <p14:tracePt t="29441" x="4629150" y="2349500"/>
          <p14:tracePt t="29673" x="4635500" y="2349500"/>
          <p14:tracePt t="29681" x="4648200" y="2349500"/>
          <p14:tracePt t="29694" x="4660900" y="2343150"/>
          <p14:tracePt t="29710" x="4686300" y="2336800"/>
          <p14:tracePt t="29727" x="4705350" y="2330450"/>
          <p14:tracePt t="29745" x="4737100" y="2330450"/>
          <p14:tracePt t="29760" x="4749800" y="2330450"/>
          <p14:tracePt t="29777" x="4864100" y="2330450"/>
          <p14:tracePt t="29794" x="5010150" y="2330450"/>
          <p14:tracePt t="29811" x="5162550" y="2330450"/>
          <p14:tracePt t="29827" x="5257800" y="2330450"/>
          <p14:tracePt t="29844" x="5289550" y="2330450"/>
          <p14:tracePt t="29860" x="5302250" y="2330450"/>
          <p14:tracePt t="29878" x="5327650" y="2330450"/>
          <p14:tracePt t="29894" x="5397500" y="2330450"/>
          <p14:tracePt t="29911" x="5524500" y="2330450"/>
          <p14:tracePt t="29927" x="5664200" y="2330450"/>
          <p14:tracePt t="29944" x="5759450" y="2317750"/>
          <p14:tracePt t="29945" x="5784850" y="2317750"/>
          <p14:tracePt t="29960" x="5803900" y="2317750"/>
          <p14:tracePt t="29977" x="5848350" y="2317750"/>
          <p14:tracePt t="29994" x="5886450" y="2317750"/>
          <p14:tracePt t="30011" x="5949950" y="2317750"/>
          <p14:tracePt t="30027" x="6076950" y="2317750"/>
          <p14:tracePt t="30044" x="6184900" y="2317750"/>
          <p14:tracePt t="30060" x="6280150" y="2317750"/>
          <p14:tracePt t="30078" x="6350000" y="2311400"/>
          <p14:tracePt t="30094" x="6381750" y="2311400"/>
          <p14:tracePt t="30111" x="6413500" y="2311400"/>
          <p14:tracePt t="30127" x="6451600" y="2305050"/>
          <p14:tracePt t="30145" x="6508750" y="2305050"/>
          <p14:tracePt t="30161" x="6597650" y="2305050"/>
          <p14:tracePt t="30178" x="6680200" y="2305050"/>
          <p14:tracePt t="30194" x="6756400" y="2305050"/>
          <p14:tracePt t="30211" x="6819900" y="2305050"/>
          <p14:tracePt t="30227" x="6870700" y="2305050"/>
          <p14:tracePt t="30244" x="6908800" y="2305050"/>
          <p14:tracePt t="30261" x="6978650" y="2305050"/>
          <p14:tracePt t="30278" x="7054850" y="2305050"/>
          <p14:tracePt t="30294" x="7099300" y="2305050"/>
          <p14:tracePt t="30311" x="7118350" y="2305050"/>
          <p14:tracePt t="30327" x="7124700" y="2305050"/>
          <p14:tracePt t="30361" x="7131050" y="2305050"/>
          <p14:tracePt t="30369" x="7150100" y="2305050"/>
          <p14:tracePt t="30378" x="7175500" y="2305050"/>
          <p14:tracePt t="30394" x="7239000" y="2305050"/>
          <p14:tracePt t="30412" x="7283450" y="2298700"/>
          <p14:tracePt t="30427" x="7289800" y="2298700"/>
          <p14:tracePt t="30444" x="7289800" y="2292350"/>
          <p14:tracePt t="30561" x="7296150" y="2292350"/>
          <p14:tracePt t="30577" x="7302500" y="2292350"/>
          <p14:tracePt t="30585" x="7308850" y="2292350"/>
          <p14:tracePt t="30594" x="7315200" y="2292350"/>
          <p14:tracePt t="30611" x="7327900" y="2292350"/>
          <p14:tracePt t="30628" x="7334250" y="2292350"/>
          <p14:tracePt t="31337" x="0" y="0"/>
        </p14:tracePtLst>
        <p14:tracePtLst>
          <p14:tracePt t="32161" x="5041900" y="2609850"/>
          <p14:tracePt t="32354" x="5048250" y="2609850"/>
          <p14:tracePt t="32369" x="5054600" y="2609850"/>
          <p14:tracePt t="32377" x="5060950" y="2609850"/>
          <p14:tracePt t="32385" x="5067300" y="2609850"/>
          <p14:tracePt t="32396" x="5073650" y="2609850"/>
          <p14:tracePt t="32413" x="5086350" y="2609850"/>
          <p14:tracePt t="32430" x="5105400" y="2609850"/>
          <p14:tracePt t="32446" x="5137150" y="2603500"/>
          <p14:tracePt t="32463" x="5200650" y="2603500"/>
          <p14:tracePt t="32479" x="5245100" y="2603500"/>
          <p14:tracePt t="32498" x="5283200" y="2603500"/>
          <p14:tracePt t="32513" x="5289550" y="2597150"/>
          <p14:tracePt t="32538" x="5295900" y="2597150"/>
          <p14:tracePt t="32546" x="5302250" y="2597150"/>
          <p14:tracePt t="32564" x="5308600" y="2590800"/>
          <p14:tracePt t="32579" x="5314950" y="2584450"/>
          <p14:tracePt t="32596" x="5327650" y="2584450"/>
          <p14:tracePt t="32613" x="5334000" y="2584450"/>
          <p14:tracePt t="32630" x="5340350" y="2584450"/>
          <p14:tracePt t="32646" x="5346700" y="2584450"/>
          <p14:tracePt t="32673" x="5353050" y="2578100"/>
          <p14:tracePt t="32866" x="5359400" y="2571750"/>
          <p14:tracePt t="32873" x="5359400" y="2565400"/>
          <p14:tracePt t="32874" x="0" y="0"/>
        </p14:tracePtLst>
        <p14:tracePtLst>
          <p14:tracePt t="34217" x="8420100" y="692150"/>
          <p14:tracePt t="34226" x="8420100" y="685800"/>
          <p14:tracePt t="34233" x="8420100" y="679450"/>
          <p14:tracePt t="34248" x="8426450" y="679450"/>
          <p14:tracePt t="34339" x="8426450" y="673100"/>
          <p14:tracePt t="34345" x="8432800" y="673100"/>
          <p14:tracePt t="34361" x="8439150" y="666750"/>
          <p14:tracePt t="34369" x="8445500" y="666750"/>
          <p14:tracePt t="34381" x="8458200" y="666750"/>
          <p14:tracePt t="34398" x="8496300" y="666750"/>
          <p14:tracePt t="34415" x="8540750" y="666750"/>
          <p14:tracePt t="34431" x="8585200" y="660400"/>
          <p14:tracePt t="34448" x="8616950" y="641350"/>
          <p14:tracePt t="34464" x="8674100" y="628650"/>
          <p14:tracePt t="34482" x="8794750" y="615950"/>
          <p14:tracePt t="34498" x="8934450" y="609600"/>
          <p14:tracePt t="34515" x="9105900" y="609600"/>
          <p14:tracePt t="34531" x="9251950" y="584200"/>
          <p14:tracePt t="34549" x="9359900" y="565150"/>
          <p14:tracePt t="34565" x="9417050" y="546100"/>
          <p14:tracePt t="34581" x="9429750" y="539750"/>
          <p14:tracePt t="34598" x="9436100" y="539750"/>
          <p14:tracePt t="34616" x="9448800" y="539750"/>
          <p14:tracePt t="34631" x="9505950" y="533400"/>
          <p14:tracePt t="34648" x="9550400" y="520700"/>
          <p14:tracePt t="34665" x="9569450" y="514350"/>
          <p14:tracePt t="34665" x="9575800" y="514350"/>
          <p14:tracePt t="34682" x="9588500" y="514350"/>
          <p14:tracePt t="34698" x="9594850" y="514350"/>
          <p14:tracePt t="34715" x="9620250" y="514350"/>
          <p14:tracePt t="34731" x="9671050" y="514350"/>
          <p14:tracePt t="34749" x="9709150" y="514350"/>
          <p14:tracePt t="34765" x="9728200" y="514350"/>
          <p14:tracePt t="34781" x="9759950" y="501650"/>
          <p14:tracePt t="34798" x="9798050" y="501650"/>
          <p14:tracePt t="34816" x="9861550" y="495300"/>
          <p14:tracePt t="34832" x="9918700" y="495300"/>
          <p14:tracePt t="34848" x="9975850" y="482600"/>
          <p14:tracePt t="34865" x="10020300" y="482600"/>
          <p14:tracePt t="34882" x="10058400" y="482600"/>
          <p14:tracePt t="34898" x="10121900" y="482600"/>
          <p14:tracePt t="34915" x="10198100" y="482600"/>
          <p14:tracePt t="34932" x="10280650" y="482600"/>
          <p14:tracePt t="34949" x="10306050" y="482600"/>
          <p14:tracePt t="34965" x="10325100" y="482600"/>
          <p14:tracePt t="34982" x="10350500" y="482600"/>
          <p14:tracePt t="34999" x="10420350" y="488950"/>
          <p14:tracePt t="35016" x="10509250" y="501650"/>
          <p14:tracePt t="35032" x="10610850" y="508000"/>
          <p14:tracePt t="35049" x="10636250" y="508000"/>
          <p14:tracePt t="35065" x="10648950" y="508000"/>
          <p14:tracePt t="35089" x="10655300" y="501650"/>
          <p14:tracePt t="35099" x="10661650" y="501650"/>
          <p14:tracePt t="35115" x="10693400" y="501650"/>
          <p14:tracePt t="35132" x="10737850" y="501650"/>
          <p14:tracePt t="35149" x="10763250" y="501650"/>
          <p14:tracePt t="35346" x="0" y="0"/>
        </p14:tracePtLst>
        <p14:tracePtLst>
          <p14:tracePt t="36338" x="4635500" y="2806700"/>
          <p14:tracePt t="36466" x="4641850" y="2806700"/>
          <p14:tracePt t="36474" x="4648200" y="2806700"/>
          <p14:tracePt t="36483" x="4654550" y="2806700"/>
          <p14:tracePt t="36500" x="4660900" y="2806700"/>
          <p14:tracePt t="36517" x="4673600" y="2806700"/>
          <p14:tracePt t="36534" x="4692650" y="2806700"/>
          <p14:tracePt t="36550" x="4724400" y="2806700"/>
          <p14:tracePt t="36567" x="4756150" y="2806700"/>
          <p14:tracePt t="36583" x="4787900" y="2806700"/>
          <p14:tracePt t="36601" x="4819650" y="2806700"/>
          <p14:tracePt t="36617" x="4845050" y="2806700"/>
          <p14:tracePt t="36633" x="4902200" y="2806700"/>
          <p14:tracePt t="36650" x="4959350" y="2806700"/>
          <p14:tracePt t="36668" x="5067300" y="2806700"/>
          <p14:tracePt t="36684" x="5200650" y="2806700"/>
          <p14:tracePt t="36700" x="5314950" y="2806700"/>
          <p14:tracePt t="36717" x="5365750" y="2806700"/>
          <p14:tracePt t="36735" x="5378450" y="2806700"/>
          <p14:tracePt t="36754" x="5391150" y="2806700"/>
          <p14:tracePt t="36767" x="5397500" y="2806700"/>
          <p14:tracePt t="36784" x="5441950" y="2806700"/>
          <p14:tracePt t="36801" x="5518150" y="2813050"/>
          <p14:tracePt t="36802" x="5562600" y="2813050"/>
          <p14:tracePt t="36817" x="5588000" y="2813050"/>
          <p14:tracePt t="36834" x="5607050" y="2813050"/>
          <p14:tracePt t="37386" x="0" y="0"/>
        </p14:tracePtLst>
        <p14:tracePtLst>
          <p14:tracePt t="38106" x="5029200" y="3149600"/>
          <p14:tracePt t="38131" x="5029200" y="3143250"/>
          <p14:tracePt t="38170" x="5029200" y="3136900"/>
          <p14:tracePt t="38218" x="5035550" y="3136900"/>
          <p14:tracePt t="38226" x="5041900" y="3136900"/>
          <p14:tracePt t="38235" x="5054600" y="3136900"/>
          <p14:tracePt t="38252" x="5080000" y="3130550"/>
          <p14:tracePt t="38269" x="5143500" y="3117850"/>
          <p14:tracePt t="38286" x="5232400" y="3105150"/>
          <p14:tracePt t="38302" x="5314950" y="3105150"/>
          <p14:tracePt t="38318" x="5359400" y="3105150"/>
          <p14:tracePt t="38335" x="5391150" y="3092450"/>
          <p14:tracePt t="38354" x="5397500" y="3092450"/>
          <p14:tracePt t="38371" x="5410200" y="3092450"/>
          <p14:tracePt t="38427" x="5416550" y="3092450"/>
          <p14:tracePt t="38762" x="0" y="0"/>
        </p14:tracePtLst>
        <p14:tracePtLst>
          <p14:tracePt t="39546" x="4565650" y="3390900"/>
          <p14:tracePt t="39554" x="4559300" y="3390900"/>
          <p14:tracePt t="39754" x="4565650" y="3390900"/>
          <p14:tracePt t="39762" x="4578350" y="3390900"/>
          <p14:tracePt t="39770" x="4591050" y="3390900"/>
          <p14:tracePt t="39787" x="4610100" y="3390900"/>
          <p14:tracePt t="39803" x="4629150" y="3390900"/>
          <p14:tracePt t="39820" x="4654550" y="3390900"/>
          <p14:tracePt t="39837" x="4679950" y="3384550"/>
          <p14:tracePt t="39853" x="4718050" y="3384550"/>
          <p14:tracePt t="39870" x="4743450" y="3384550"/>
          <p14:tracePt t="39886" x="4781550" y="3378200"/>
          <p14:tracePt t="39903" x="4787900" y="3378200"/>
          <p14:tracePt t="39920" x="4800600" y="3371850"/>
          <p14:tracePt t="39937" x="4813300" y="3371850"/>
          <p14:tracePt t="39953" x="4845050" y="3371850"/>
          <p14:tracePt t="39971" x="4889500" y="3371850"/>
          <p14:tracePt t="39986" x="4902200" y="3371850"/>
          <p14:tracePt t="40003" x="4927600" y="3371850"/>
          <p14:tracePt t="40020" x="4933950" y="3371850"/>
          <p14:tracePt t="40037" x="4946650" y="3365500"/>
          <p14:tracePt t="40053" x="4978400" y="3365500"/>
          <p14:tracePt t="40070" x="5016500" y="3365500"/>
          <p14:tracePt t="40087" x="5054600" y="3365500"/>
          <p14:tracePt t="40104" x="5080000" y="3365500"/>
          <p14:tracePt t="40121" x="5092700" y="3365500"/>
          <p14:tracePt t="40137" x="5111750" y="3365500"/>
          <p14:tracePt t="40153" x="5130800" y="3365500"/>
          <p14:tracePt t="40154" x="5168900" y="3365500"/>
          <p14:tracePt t="40171" x="5232400" y="3365500"/>
          <p14:tracePt t="40187" x="5295900" y="3365500"/>
          <p14:tracePt t="40203" x="5340350" y="3365500"/>
          <p14:tracePt t="40220" x="5359400" y="3365500"/>
          <p14:tracePt t="40238" x="5372100" y="3365500"/>
          <p14:tracePt t="40253" x="5378450" y="3365500"/>
          <p14:tracePt t="40270" x="5391150" y="3365500"/>
          <p14:tracePt t="40287" x="5403850" y="3365500"/>
          <p14:tracePt t="40304" x="5429250" y="3365500"/>
          <p14:tracePt t="40320" x="5448300" y="3365500"/>
          <p14:tracePt t="40337" x="5461000" y="3365500"/>
          <p14:tracePt t="40370" x="5467350" y="3365500"/>
          <p14:tracePt t="40378" x="5473700" y="3365500"/>
          <p14:tracePt t="40387" x="5486400" y="3365500"/>
          <p14:tracePt t="40404" x="5530850" y="3365500"/>
          <p14:tracePt t="40420" x="5568950" y="3365500"/>
          <p14:tracePt t="40437" x="5575300" y="3365500"/>
          <p14:tracePt t="40458" x="5581650" y="3365500"/>
          <p14:tracePt t="42266" x="0" y="0"/>
        </p14:tracePtLst>
        <p14:tracePtLst>
          <p14:tracePt t="43194" x="5048250" y="3663950"/>
          <p14:tracePt t="43627" x="5054600" y="3663950"/>
          <p14:tracePt t="43635" x="5060950" y="3663950"/>
          <p14:tracePt t="43642" x="5067300" y="3663950"/>
          <p14:tracePt t="43657" x="5073650" y="3663950"/>
          <p14:tracePt t="43673" x="5080000" y="3663950"/>
          <p14:tracePt t="43690" x="5105400" y="3663950"/>
          <p14:tracePt t="43708" x="5130800" y="3663950"/>
          <p14:tracePt t="43723" x="5162550" y="3663950"/>
          <p14:tracePt t="43740" x="5187950" y="3663950"/>
          <p14:tracePt t="43757" x="5226050" y="3663950"/>
          <p14:tracePt t="43774" x="5283200" y="3663950"/>
          <p14:tracePt t="43790" x="5365750" y="3663950"/>
          <p14:tracePt t="43807" x="5435600" y="3663950"/>
          <p14:tracePt t="43823" x="5480050" y="3663950"/>
          <p14:tracePt t="43841" x="5499100" y="3663950"/>
          <p14:tracePt t="43857" x="5505450" y="3663950"/>
          <p14:tracePt t="43873" x="5511800" y="3663950"/>
          <p14:tracePt t="43890" x="5556250" y="3663950"/>
          <p14:tracePt t="43907" x="5607050" y="3663950"/>
          <p14:tracePt t="43924" x="5632450" y="3663950"/>
          <p14:tracePt t="44571" x="5626100" y="3663950"/>
          <p14:tracePt t="44586" x="5626100" y="3670300"/>
          <p14:tracePt t="44595" x="5619750" y="3670300"/>
          <p14:tracePt t="44607" x="5607050" y="3670300"/>
          <p14:tracePt t="44625" x="5600700" y="3670300"/>
          <p14:tracePt t="44642" x="5588000" y="3676650"/>
          <p14:tracePt t="44691" x="5575300" y="3676650"/>
          <p14:tracePt t="44699" x="5568950" y="3676650"/>
          <p14:tracePt t="44708" x="5562600" y="3670300"/>
          <p14:tracePt t="44724" x="5549900" y="3670300"/>
          <p14:tracePt t="44741" x="5543550" y="3663950"/>
          <p14:tracePt t="44758" x="5537200" y="3663950"/>
          <p14:tracePt t="44775" x="5537200" y="3657600"/>
          <p14:tracePt t="44792" x="5530850" y="3651250"/>
          <p14:tracePt t="44808" x="5524500" y="3632200"/>
          <p14:tracePt t="44824" x="5518150" y="3619500"/>
          <p14:tracePt t="44842" x="5518150" y="3606800"/>
          <p14:tracePt t="44859" x="5518150" y="3594100"/>
          <p14:tracePt t="44875" x="5518150" y="3587750"/>
          <p14:tracePt t="44892" x="5518150" y="3581400"/>
          <p14:tracePt t="44909" x="5518150" y="3562350"/>
          <p14:tracePt t="44924" x="5518150" y="3536950"/>
          <p14:tracePt t="44941" x="5524500" y="3511550"/>
          <p14:tracePt t="44958" x="5537200" y="3492500"/>
          <p14:tracePt t="44975" x="5543550" y="3473450"/>
          <p14:tracePt t="44992" x="5549900" y="3467100"/>
          <p14:tracePt t="45008" x="5562600" y="3454400"/>
          <p14:tracePt t="45025" x="5568950" y="3448050"/>
          <p14:tracePt t="45042" x="5588000" y="3435350"/>
          <p14:tracePt t="45067" x="5594350" y="3429000"/>
          <p14:tracePt t="45075" x="5600700" y="3429000"/>
          <p14:tracePt t="45091" x="5619750" y="3429000"/>
          <p14:tracePt t="45109" x="5645150" y="3429000"/>
          <p14:tracePt t="45125" x="5670550" y="3435350"/>
          <p14:tracePt t="45141" x="5683250" y="3441700"/>
          <p14:tracePt t="45158" x="5695950" y="3448050"/>
          <p14:tracePt t="45175" x="5702300" y="3460750"/>
          <p14:tracePt t="45191" x="5721350" y="3479800"/>
          <p14:tracePt t="45208" x="5727700" y="3505200"/>
          <p14:tracePt t="45225" x="5727700" y="3530600"/>
          <p14:tracePt t="45243" x="5734050" y="3549650"/>
          <p14:tracePt t="45258" x="5734050" y="3562350"/>
          <p14:tracePt t="45275" x="5734050" y="3581400"/>
          <p14:tracePt t="45292" x="5734050" y="3594100"/>
          <p14:tracePt t="45309" x="5734050" y="3600450"/>
          <p14:tracePt t="45325" x="5727700" y="3619500"/>
          <p14:tracePt t="45342" x="5708650" y="3638550"/>
          <p14:tracePt t="45358" x="5689600" y="3651250"/>
          <p14:tracePt t="45375" x="5676900" y="3657600"/>
          <p14:tracePt t="45392" x="5664200" y="3670300"/>
          <p14:tracePt t="45408" x="5657850" y="3670300"/>
          <p14:tracePt t="45425" x="5645150" y="3676650"/>
          <p14:tracePt t="45442" x="5626100" y="3676650"/>
          <p14:tracePt t="45459" x="5619750" y="3676650"/>
          <p14:tracePt t="45475" x="5613400" y="3676650"/>
          <p14:tracePt t="45492" x="5600700" y="3676650"/>
          <p14:tracePt t="45509" x="5581650" y="3676650"/>
          <p14:tracePt t="45525" x="5568950" y="3663950"/>
          <p14:tracePt t="45542" x="5556250" y="3651250"/>
          <p14:tracePt t="45558" x="5543550" y="3638550"/>
          <p14:tracePt t="45576" x="5537200" y="3619500"/>
          <p14:tracePt t="45592" x="5530850" y="3581400"/>
          <p14:tracePt t="45609" x="5524500" y="3549650"/>
          <p14:tracePt t="45625" x="5518150" y="3511550"/>
          <p14:tracePt t="45643" x="5518150" y="3479800"/>
          <p14:tracePt t="45659" x="5518150" y="3473450"/>
          <p14:tracePt t="45675" x="5549900" y="3467100"/>
          <p14:tracePt t="45692" x="5581650" y="3467100"/>
          <p14:tracePt t="45709" x="5600700" y="3467100"/>
          <p14:tracePt t="45725" x="5619750" y="3467100"/>
          <p14:tracePt t="45742" x="5645150" y="3467100"/>
          <p14:tracePt t="45759" x="5683250" y="3492500"/>
          <p14:tracePt t="45776" x="5715000" y="3517900"/>
          <p14:tracePt t="45792" x="5734050" y="3549650"/>
          <p14:tracePt t="45809" x="5746750" y="3562350"/>
          <p14:tracePt t="45826" x="5746750" y="3587750"/>
          <p14:tracePt t="45843" x="5753100" y="3613150"/>
          <p14:tracePt t="45859" x="5753100" y="3619500"/>
          <p14:tracePt t="45876" x="5753100" y="3625850"/>
          <p14:tracePt t="45892" x="5753100" y="3632200"/>
          <p14:tracePt t="45915" x="5753100" y="3638550"/>
          <p14:tracePt t="46059" x="5753100" y="3644900"/>
          <p14:tracePt t="46075" x="5746750" y="3644900"/>
          <p14:tracePt t="46083" x="5734050" y="3651250"/>
          <p14:tracePt t="46107" x="5727700" y="3651250"/>
          <p14:tracePt t="46115" x="5721350" y="3651250"/>
          <p14:tracePt t="46126" x="5708650" y="3657600"/>
          <p14:tracePt t="46143" x="5670550" y="3670300"/>
          <p14:tracePt t="46159" x="5607050" y="3689350"/>
          <p14:tracePt t="46176" x="5537200" y="3714750"/>
          <p14:tracePt t="46192" x="5480050" y="3746500"/>
          <p14:tracePt t="46210" x="5391150" y="3797300"/>
          <p14:tracePt t="46226" x="5365750" y="3803650"/>
          <p14:tracePt t="46243" x="5257800" y="3835400"/>
          <p14:tracePt t="46260" x="5181600" y="3860800"/>
          <p14:tracePt t="46276" x="5086350" y="3898900"/>
          <p14:tracePt t="46293" x="4997450" y="3911600"/>
          <p14:tracePt t="46309" x="4921250" y="3924300"/>
          <p14:tracePt t="46326" x="4870450" y="3930650"/>
          <p14:tracePt t="46343" x="4838700" y="3930650"/>
          <p14:tracePt t="46359" x="4832350" y="3930650"/>
          <p14:tracePt t="46376" x="4819650" y="3930650"/>
          <p14:tracePt t="46393" x="4813300" y="3930650"/>
          <p14:tracePt t="46411" x="4781550" y="3930650"/>
          <p14:tracePt t="46426" x="4756150" y="3930650"/>
          <p14:tracePt t="46443" x="4673600" y="3949700"/>
          <p14:tracePt t="46460" x="4591050" y="3962400"/>
          <p14:tracePt t="46477" x="4540250" y="3968750"/>
          <p14:tracePt t="46493" x="4514850" y="3975100"/>
          <p14:tracePt t="46509" x="4495800" y="3981450"/>
          <p14:tracePt t="46755" x="4489450" y="3981450"/>
          <p14:tracePt t="46795" x="4483100" y="3981450"/>
          <p14:tracePt t="46811" x="4476750" y="3981450"/>
          <p14:tracePt t="46819" x="4470400" y="3975100"/>
          <p14:tracePt t="46827" x="4464050" y="3968750"/>
          <p14:tracePt t="46843" x="4445000" y="3943350"/>
          <p14:tracePt t="46860" x="4432300" y="3911600"/>
          <p14:tracePt t="46876" x="4419600" y="3892550"/>
          <p14:tracePt t="46894" x="4413250" y="3867150"/>
          <p14:tracePt t="46910" x="4400550" y="3841750"/>
          <p14:tracePt t="46926" x="4400550" y="3816350"/>
          <p14:tracePt t="46943" x="4387850" y="3797300"/>
          <p14:tracePt t="46961" x="4387850" y="3784600"/>
          <p14:tracePt t="46977" x="4387850" y="3771900"/>
          <p14:tracePt t="46993" x="4387850" y="3759200"/>
          <p14:tracePt t="47010" x="4387850" y="3752850"/>
          <p14:tracePt t="47028" x="4394200" y="3721100"/>
          <p14:tracePt t="47044" x="4406900" y="3708400"/>
          <p14:tracePt t="47060" x="4419600" y="3695700"/>
          <p14:tracePt t="47077" x="4438650" y="3683000"/>
          <p14:tracePt t="47094" x="4445000" y="3683000"/>
          <p14:tracePt t="47110" x="4470400" y="3676650"/>
          <p14:tracePt t="47127" x="4502150" y="3676650"/>
          <p14:tracePt t="47143" x="4552950" y="3689350"/>
          <p14:tracePt t="47161" x="4578350" y="3708400"/>
          <p14:tracePt t="47177" x="4603750" y="3727450"/>
          <p14:tracePt t="47193" x="4622800" y="3752850"/>
          <p14:tracePt t="47210" x="4629150" y="3765550"/>
          <p14:tracePt t="47235" x="4641850" y="3797300"/>
          <p14:tracePt t="47243" x="4641850" y="3803650"/>
          <p14:tracePt t="47260" x="4648200" y="3822700"/>
          <p14:tracePt t="47277" x="4648200" y="3835400"/>
          <p14:tracePt t="47294" x="4648200" y="3848100"/>
          <p14:tracePt t="47310" x="4648200" y="3854450"/>
          <p14:tracePt t="47327" x="4641850" y="3873500"/>
          <p14:tracePt t="47343" x="4641850" y="3886200"/>
          <p14:tracePt t="47361" x="4622800" y="3905250"/>
          <p14:tracePt t="47377" x="4610100" y="3917950"/>
          <p14:tracePt t="47394" x="4597400" y="3924300"/>
          <p14:tracePt t="47410" x="4578350" y="3943350"/>
          <p14:tracePt t="47427" x="4559300" y="3962400"/>
          <p14:tracePt t="47443" x="4546600" y="3962400"/>
          <p14:tracePt t="47460" x="4540250" y="3968750"/>
          <p14:tracePt t="47477" x="4527550" y="3975100"/>
          <p14:tracePt t="47495" x="4514850" y="3975100"/>
          <p14:tracePt t="47510" x="4508500" y="3975100"/>
          <p14:tracePt t="47527" x="4502150" y="3975100"/>
          <p14:tracePt t="47544" x="4489450" y="3975100"/>
          <p14:tracePt t="47561" x="4483100" y="3975100"/>
          <p14:tracePt t="47577" x="4476750" y="3975100"/>
          <p14:tracePt t="47594" x="4470400" y="3975100"/>
          <p14:tracePt t="47610" x="4457700" y="3968750"/>
          <p14:tracePt t="47611" x="4451350" y="3956050"/>
          <p14:tracePt t="47628" x="4438650" y="3943350"/>
          <p14:tracePt t="47644" x="4432300" y="3924300"/>
          <p14:tracePt t="47667" x="4432300" y="3917950"/>
          <p14:tracePt t="47683" x="4425950" y="3905250"/>
          <p14:tracePt t="47699" x="4425950" y="3892550"/>
          <p14:tracePt t="47711" x="4425950" y="3886200"/>
          <p14:tracePt t="47727" x="4425950" y="3860800"/>
          <p14:tracePt t="47744" x="4425950" y="3835400"/>
          <p14:tracePt t="47761" x="4425950" y="3810000"/>
          <p14:tracePt t="47777" x="4425950" y="3784600"/>
          <p14:tracePt t="47794" x="4432300" y="3765550"/>
          <p14:tracePt t="47811" x="4445000" y="3740150"/>
          <p14:tracePt t="47828" x="4451350" y="3733800"/>
          <p14:tracePt t="47844" x="4457700" y="3721100"/>
          <p14:tracePt t="47861" x="4476750" y="3714750"/>
          <p14:tracePt t="47877" x="4495800" y="3702050"/>
          <p14:tracePt t="47895" x="4514850" y="3689350"/>
          <p14:tracePt t="47911" x="4527550" y="3683000"/>
          <p14:tracePt t="47927" x="4540250" y="3683000"/>
          <p14:tracePt t="47944" x="4552950" y="3676650"/>
          <p14:tracePt t="47962" x="4578350" y="3676650"/>
          <p14:tracePt t="47977" x="4597400" y="3676650"/>
          <p14:tracePt t="47994" x="4629150" y="3676650"/>
          <p14:tracePt t="48011" x="4667250" y="3702050"/>
          <p14:tracePt t="48028" x="4686300" y="3721100"/>
          <p14:tracePt t="48044" x="4705350" y="3746500"/>
          <p14:tracePt t="48061" x="4711700" y="3771900"/>
          <p14:tracePt t="48077" x="4724400" y="3803650"/>
          <p14:tracePt t="48095" x="4724400" y="3829050"/>
          <p14:tracePt t="48111" x="4724400" y="3841750"/>
          <p14:tracePt t="48128" x="4724400" y="3854450"/>
          <p14:tracePt t="48144" x="4724400" y="3860800"/>
          <p14:tracePt t="48162" x="4724400" y="3873500"/>
          <p14:tracePt t="48178" x="4718050" y="3892550"/>
          <p14:tracePt t="48194" x="4699000" y="3911600"/>
          <p14:tracePt t="48195" x="4692650" y="3917950"/>
          <p14:tracePt t="48211" x="4667250" y="3943350"/>
          <p14:tracePt t="48229" x="4641850" y="3956050"/>
          <p14:tracePt t="48244" x="4616450" y="3975100"/>
          <p14:tracePt t="48261" x="4597400" y="3981450"/>
          <p14:tracePt t="48278" x="4578350" y="3987800"/>
          <p14:tracePt t="48324" x="4572000" y="3987800"/>
          <p14:tracePt t="48379" x="4565650" y="3987800"/>
          <p14:tracePt t="48700" x="4559300" y="3987800"/>
          <p14:tracePt t="48748" x="4565650" y="3987800"/>
          <p14:tracePt t="48755" x="4572000" y="3987800"/>
          <p14:tracePt t="48763" x="4584700" y="3987800"/>
          <p14:tracePt t="48779" x="4616450" y="3987800"/>
          <p14:tracePt t="48795" x="4667250" y="4000500"/>
          <p14:tracePt t="48811" x="4756150" y="4025900"/>
          <p14:tracePt t="48828" x="4876800" y="4057650"/>
          <p14:tracePt t="48846" x="4946650" y="4076700"/>
          <p14:tracePt t="48862" x="4984750" y="4095750"/>
          <p14:tracePt t="48878" x="4991100" y="4095750"/>
          <p14:tracePt t="48896" x="5010150" y="4102100"/>
          <p14:tracePt t="48913" x="5029200" y="4121150"/>
          <p14:tracePt t="48928" x="5041900" y="4133850"/>
          <p14:tracePt t="48945" x="5073650" y="4159250"/>
          <p14:tracePt t="48962" x="5092700" y="4178300"/>
          <p14:tracePt t="48979" x="5118100" y="4203700"/>
          <p14:tracePt t="48995" x="5124450" y="4216400"/>
          <p14:tracePt t="49012" x="5137150" y="4229100"/>
          <p14:tracePt t="49028" x="5137150" y="4235450"/>
          <p14:tracePt t="49046" x="5143500" y="4241800"/>
          <p14:tracePt t="49062" x="5143500" y="4248150"/>
          <p14:tracePt t="49092" x="5143500" y="4254500"/>
          <p14:tracePt t="49139" x="5149850" y="4260850"/>
          <p14:tracePt t="49163" x="5149850" y="4267200"/>
          <p14:tracePt t="49171" x="5149850" y="4273550"/>
          <p14:tracePt t="49187" x="5149850" y="4279900"/>
          <p14:tracePt t="49203" x="5149850" y="4286250"/>
          <p14:tracePt t="49219" x="5149850" y="4292600"/>
          <p14:tracePt t="49299" x="5149850" y="4298950"/>
          <p14:tracePt t="49355" x="5143500" y="4305300"/>
          <p14:tracePt t="49372" x="5137150" y="4311650"/>
          <p14:tracePt t="49379" x="5130800" y="4311650"/>
          <p14:tracePt t="49387" x="5124450" y="4311650"/>
          <p14:tracePt t="49420" x="5118100" y="4311650"/>
          <p14:tracePt t="49436" x="5111750" y="4311650"/>
          <p14:tracePt t="49459" x="5105400" y="4311650"/>
          <p14:tracePt t="49475" x="5099050" y="4311650"/>
          <p14:tracePt t="49652" x="5092700" y="4311650"/>
          <p14:tracePt t="49684" x="5092700" y="4305300"/>
          <p14:tracePt t="49700" x="5105400" y="4305300"/>
          <p14:tracePt t="49708" x="5111750" y="4305300"/>
          <p14:tracePt t="49715" x="5124450" y="4305300"/>
          <p14:tracePt t="49730" x="5143500" y="4298950"/>
          <p14:tracePt t="49746" x="5194300" y="4298950"/>
          <p14:tracePt t="49762" x="5257800" y="4298950"/>
          <p14:tracePt t="49763" x="5289550" y="4298950"/>
          <p14:tracePt t="49779" x="5353050" y="4298950"/>
          <p14:tracePt t="49796" x="5410200" y="4298950"/>
          <p14:tracePt t="49812" x="5448300" y="4298950"/>
          <p14:tracePt t="49829" x="5461000" y="4298950"/>
          <p14:tracePt t="50044" x="5467350" y="4298950"/>
          <p14:tracePt t="50059" x="5480050" y="4298950"/>
          <p14:tracePt t="50067" x="5486400" y="4298950"/>
          <p14:tracePt t="50079" x="5499100" y="4298950"/>
          <p14:tracePt t="50096" x="5518150" y="4298950"/>
          <p14:tracePt t="50113" x="5556250" y="4298950"/>
          <p14:tracePt t="50129" x="5594350" y="4298950"/>
          <p14:tracePt t="50146" x="5607050" y="4298950"/>
          <p14:tracePt t="50163" x="5638800" y="4298950"/>
          <p14:tracePt t="50181" x="5683250" y="4298950"/>
          <p14:tracePt t="50196" x="5759450" y="4298950"/>
          <p14:tracePt t="50213" x="5880100" y="4298950"/>
          <p14:tracePt t="50229" x="6000750" y="4298950"/>
          <p14:tracePt t="50247" x="6051550" y="4298950"/>
          <p14:tracePt t="50263" x="6064250" y="4298950"/>
          <p14:tracePt t="50836" x="6064250" y="4292600"/>
          <p14:tracePt t="50884" x="6057900" y="4292600"/>
          <p14:tracePt t="50900" x="6051550" y="4292600"/>
          <p14:tracePt t="50916" x="6038850" y="4292600"/>
          <p14:tracePt t="50923" x="6032500" y="4292600"/>
          <p14:tracePt t="50940" x="6026150" y="4292600"/>
          <p14:tracePt t="50955" x="6019800" y="4292600"/>
          <p14:tracePt t="50964" x="6013450" y="4292600"/>
          <p14:tracePt t="50980" x="6007100" y="4292600"/>
          <p14:tracePt t="50998" x="6000750" y="4292600"/>
          <p14:tracePt t="51013" x="5988050" y="4292600"/>
          <p14:tracePt t="51030" x="5975350" y="4292600"/>
          <p14:tracePt t="51047" x="5962650" y="4298950"/>
          <p14:tracePt t="51064" x="5937250" y="4298950"/>
          <p14:tracePt t="51080" x="5911850" y="4298950"/>
          <p14:tracePt t="51097" x="5886450" y="4305300"/>
          <p14:tracePt t="51114" x="5854700" y="4305300"/>
          <p14:tracePt t="51131" x="5835650" y="4305300"/>
          <p14:tracePt t="51147" x="5822950" y="4305300"/>
          <p14:tracePt t="51164" x="5803900" y="4305300"/>
          <p14:tracePt t="51180" x="5791200" y="4305300"/>
          <p14:tracePt t="51198" x="5765800" y="4305300"/>
          <p14:tracePt t="51214" x="5727700" y="4305300"/>
          <p14:tracePt t="51230" x="5689600" y="4305300"/>
          <p14:tracePt t="51247" x="5638800" y="4305300"/>
          <p14:tracePt t="51264" x="5600700" y="4305300"/>
          <p14:tracePt t="51281" x="5575300" y="4298950"/>
          <p14:tracePt t="51297" x="5562600" y="4298950"/>
          <p14:tracePt t="51314" x="5549900" y="4292600"/>
          <p14:tracePt t="51331" x="5511800" y="4273550"/>
          <p14:tracePt t="51347" x="5492750" y="4267200"/>
          <p14:tracePt t="51364" x="5486400" y="4267200"/>
          <p14:tracePt t="51380" x="5480050" y="4260850"/>
          <p14:tracePt t="51398" x="5467350" y="4254500"/>
          <p14:tracePt t="51414" x="5454650" y="4229100"/>
          <p14:tracePt t="51431" x="5448300" y="4210050"/>
          <p14:tracePt t="51447" x="5441950" y="4191000"/>
          <p14:tracePt t="51465" x="5435600" y="4178300"/>
          <p14:tracePt t="51481" x="5429250" y="4159250"/>
          <p14:tracePt t="51497" x="5429250" y="4146550"/>
          <p14:tracePt t="51514" x="5429250" y="4121150"/>
          <p14:tracePt t="51532" x="5429250" y="4070350"/>
          <p14:tracePt t="51547" x="5429250" y="4038600"/>
          <p14:tracePt t="51564" x="5435600" y="4000500"/>
          <p14:tracePt t="51581" x="5454650" y="3975100"/>
          <p14:tracePt t="51598" x="5473700" y="3943350"/>
          <p14:tracePt t="51614" x="5480050" y="3924300"/>
          <p14:tracePt t="51631" x="5499100" y="3905250"/>
          <p14:tracePt t="51647" x="5511800" y="3892550"/>
          <p14:tracePt t="51665" x="5524500" y="3886200"/>
          <p14:tracePt t="51681" x="5543550" y="3879850"/>
          <p14:tracePt t="51697" x="5581650" y="3873500"/>
          <p14:tracePt t="51715" x="5626100" y="3873500"/>
          <p14:tracePt t="51732" x="5670550" y="3873500"/>
          <p14:tracePt t="51748" x="5695950" y="3873500"/>
          <p14:tracePt t="51765" x="5721350" y="3873500"/>
          <p14:tracePt t="51781" x="5740400" y="3873500"/>
          <p14:tracePt t="51798" x="5778500" y="3873500"/>
          <p14:tracePt t="51814" x="5829300" y="3873500"/>
          <p14:tracePt t="51831" x="5873750" y="3873500"/>
          <p14:tracePt t="51848" x="5905500" y="3886200"/>
          <p14:tracePt t="51865" x="5930900" y="3892550"/>
          <p14:tracePt t="51881" x="5949950" y="3905250"/>
          <p14:tracePt t="51898" x="5969000" y="3917950"/>
          <p14:tracePt t="51914" x="5994400" y="3943350"/>
          <p14:tracePt t="51915" x="6000750" y="3943350"/>
          <p14:tracePt t="51932" x="6019800" y="3968750"/>
          <p14:tracePt t="51948" x="6032500" y="3987800"/>
          <p14:tracePt t="51965" x="6038850" y="3994150"/>
          <p14:tracePt t="51981" x="6038850" y="4013200"/>
          <p14:tracePt t="51999" x="6045200" y="4025900"/>
          <p14:tracePt t="52014" x="6051550" y="4051300"/>
          <p14:tracePt t="52031" x="6051550" y="4076700"/>
          <p14:tracePt t="52048" x="6051550" y="4102100"/>
          <p14:tracePt t="52065" x="6051550" y="4121150"/>
          <p14:tracePt t="52082" x="6051550" y="4140200"/>
          <p14:tracePt t="52098" x="6051550" y="4146550"/>
          <p14:tracePt t="52115" x="6051550" y="4165600"/>
          <p14:tracePt t="52116" x="6051550" y="4171950"/>
          <p14:tracePt t="52132" x="6051550" y="4184650"/>
          <p14:tracePt t="52148" x="6045200" y="4197350"/>
          <p14:tracePt t="52165" x="6038850" y="4210050"/>
          <p14:tracePt t="52182" x="6032500" y="4216400"/>
          <p14:tracePt t="52199" x="6019800" y="4229100"/>
          <p14:tracePt t="52215" x="6007100" y="4248150"/>
          <p14:tracePt t="52231" x="5994400" y="4260850"/>
          <p14:tracePt t="52248" x="5981700" y="4267200"/>
          <p14:tracePt t="52265" x="5969000" y="4267200"/>
          <p14:tracePt t="52282" x="5956300" y="4273550"/>
          <p14:tracePt t="52298" x="5949950" y="4273550"/>
          <p14:tracePt t="52315" x="5924550" y="4279900"/>
          <p14:tracePt t="52332" x="5892800" y="4286250"/>
          <p14:tracePt t="52348" x="5873750" y="4286250"/>
          <p14:tracePt t="52365" x="5848350" y="4292600"/>
          <p14:tracePt t="52381" x="5829300" y="4292600"/>
          <p14:tracePt t="52399" x="5810250" y="4292600"/>
          <p14:tracePt t="52415" x="5784850" y="4292600"/>
          <p14:tracePt t="52431" x="5759450" y="4292600"/>
          <p14:tracePt t="52448" x="5721350" y="4292600"/>
          <p14:tracePt t="52465" x="5689600" y="4286250"/>
          <p14:tracePt t="52482" x="5657850" y="4273550"/>
          <p14:tracePt t="52498" x="5645150" y="4273550"/>
          <p14:tracePt t="52499" x="5632450" y="4267200"/>
          <p14:tracePt t="52515" x="5626100" y="4260850"/>
          <p14:tracePt t="52533" x="5613400" y="4260850"/>
          <p14:tracePt t="52548" x="5607050" y="4254500"/>
          <p14:tracePt t="52572" x="5600700" y="4248150"/>
          <p14:tracePt t="52582" x="5594350" y="4241800"/>
          <p14:tracePt t="52599" x="5581650" y="4222750"/>
          <p14:tracePt t="52615" x="5568950" y="4203700"/>
          <p14:tracePt t="52632" x="5556250" y="4184650"/>
          <p14:tracePt t="52649" x="5556250" y="4178300"/>
          <p14:tracePt t="52666" x="5549900" y="4165600"/>
          <p14:tracePt t="52682" x="5549900" y="4152900"/>
          <p14:tracePt t="52698" x="5549900" y="4133850"/>
          <p14:tracePt t="52699" x="5549900" y="4114800"/>
          <p14:tracePt t="52715" x="5549900" y="4095750"/>
          <p14:tracePt t="52733" x="5549900" y="4057650"/>
          <p14:tracePt t="52749" x="5556250" y="4025900"/>
          <p14:tracePt t="52765" x="5568950" y="3994150"/>
          <p14:tracePt t="52782" x="5588000" y="3981450"/>
          <p14:tracePt t="52799" x="5600700" y="3975100"/>
          <p14:tracePt t="52815" x="5613400" y="3962400"/>
          <p14:tracePt t="52832" x="5632450" y="3956050"/>
          <p14:tracePt t="52848" x="5670550" y="3949700"/>
          <p14:tracePt t="52866" x="5740400" y="3937000"/>
          <p14:tracePt t="52882" x="5829300" y="3930650"/>
          <p14:tracePt t="52899" x="5873750" y="3930650"/>
          <p14:tracePt t="52899" x="5892800" y="3930650"/>
          <p14:tracePt t="52915" x="5905500" y="3930650"/>
          <p14:tracePt t="52933" x="5911850" y="3930650"/>
          <p14:tracePt t="52949" x="5930900" y="3937000"/>
          <p14:tracePt t="52965" x="5949950" y="3949700"/>
          <p14:tracePt t="52982" x="5975350" y="3975100"/>
          <p14:tracePt t="52999" x="5994400" y="3994150"/>
          <p14:tracePt t="53015" x="6007100" y="4013200"/>
          <p14:tracePt t="53032" x="6032500" y="4051300"/>
          <p14:tracePt t="53049" x="6051550" y="4076700"/>
          <p14:tracePt t="53066" x="6057900" y="4102100"/>
          <p14:tracePt t="53083" x="6064250" y="4114800"/>
          <p14:tracePt t="53084" x="6064250" y="4127500"/>
          <p14:tracePt t="53099" x="6064250" y="4133850"/>
          <p14:tracePt t="53115" x="6070600" y="4165600"/>
          <p14:tracePt t="53133" x="6070600" y="4184650"/>
          <p14:tracePt t="53149" x="6070600" y="4197350"/>
          <p14:tracePt t="53166" x="6070600" y="4210050"/>
          <p14:tracePt t="53183" x="6070600" y="4222750"/>
          <p14:tracePt t="53200" x="6070600" y="4229100"/>
          <p14:tracePt t="53216" x="6070600" y="4235450"/>
          <p14:tracePt t="53232" x="6064250" y="4248150"/>
          <p14:tracePt t="53249" x="6051550" y="4267200"/>
          <p14:tracePt t="53267" x="6045200" y="4273550"/>
          <p14:tracePt t="53283" x="6038850" y="4273550"/>
          <p14:tracePt t="53299" x="6019800" y="4286250"/>
          <p14:tracePt t="53300" x="6007100" y="4286250"/>
          <p14:tracePt t="53316" x="5988050" y="4292600"/>
          <p14:tracePt t="53334" x="5969000" y="4298950"/>
          <p14:tracePt t="53349" x="5949950" y="4311650"/>
          <p14:tracePt t="53366" x="5937250" y="4311650"/>
          <p14:tracePt t="53382" x="5918200" y="4311650"/>
          <p14:tracePt t="53400" x="5905500" y="4311650"/>
          <p14:tracePt t="53416" x="5880100" y="4311650"/>
          <p14:tracePt t="53433" x="5854700" y="4311650"/>
          <p14:tracePt t="53449" x="5829300" y="4311650"/>
          <p14:tracePt t="53466" x="5816600" y="4311650"/>
          <p14:tracePt t="53483" x="5797550" y="4311650"/>
          <p14:tracePt t="53500" x="5778500" y="4311650"/>
          <p14:tracePt t="53516" x="5765800" y="4311650"/>
          <p14:tracePt t="53534" x="5746750" y="4305300"/>
          <p14:tracePt t="53549" x="5734050" y="4305300"/>
          <p14:tracePt t="53566" x="5715000" y="4298950"/>
          <p14:tracePt t="53583" x="5702300" y="4292600"/>
          <p14:tracePt t="53600" x="5695950" y="4292600"/>
          <p14:tracePt t="53616" x="5683250" y="4286250"/>
          <p14:tracePt t="53633" x="5670550" y="4273550"/>
          <p14:tracePt t="53649" x="5664200" y="4267200"/>
          <p14:tracePt t="53667" x="5645150" y="4260850"/>
          <p14:tracePt t="53692" x="5645150" y="4254500"/>
          <p14:tracePt t="53700" x="5638800" y="4254500"/>
          <p14:tracePt t="53716" x="5626100" y="4235450"/>
          <p14:tracePt t="53734" x="5619750" y="4210050"/>
          <p14:tracePt t="53750" x="5607050" y="4184650"/>
          <p14:tracePt t="53766" x="5594350" y="4140200"/>
          <p14:tracePt t="53783" x="5581650" y="4121150"/>
          <p14:tracePt t="53800" x="5581650" y="4095750"/>
          <p14:tracePt t="53816" x="5581650" y="4070350"/>
          <p14:tracePt t="53833" x="5581650" y="4051300"/>
          <p14:tracePt t="53850" x="5581650" y="4038600"/>
          <p14:tracePt t="53867" x="5581650" y="4019550"/>
          <p14:tracePt t="53883" x="5588000" y="4000500"/>
          <p14:tracePt t="53885" x="5594350" y="3994150"/>
          <p14:tracePt t="53900" x="5607050" y="3975100"/>
          <p14:tracePt t="53917" x="5626100" y="3956050"/>
          <p14:tracePt t="53934" x="5645150" y="3949700"/>
          <p14:tracePt t="53950" x="5657850" y="3943350"/>
          <p14:tracePt t="53966" x="5676900" y="3930650"/>
          <p14:tracePt t="53983" x="5721350" y="3917950"/>
          <p14:tracePt t="54000" x="5765800" y="3917950"/>
          <p14:tracePt t="54016" x="5810250" y="3911600"/>
          <p14:tracePt t="54033" x="5842000" y="3905250"/>
          <p14:tracePt t="54050" x="5861050" y="3905250"/>
          <p14:tracePt t="54067" x="5880100" y="3905250"/>
          <p14:tracePt t="54067" x="5905500" y="3911600"/>
          <p14:tracePt t="54083" x="5905500" y="3917950"/>
          <p14:tracePt t="54084" x="5924550" y="3917950"/>
          <p14:tracePt t="54100" x="5943600" y="3930650"/>
          <p14:tracePt t="54117" x="5956300" y="3937000"/>
          <p14:tracePt t="54134" x="5962650" y="3949700"/>
          <p14:tracePt t="54150" x="5975350" y="3956050"/>
          <p14:tracePt t="54167" x="5975350" y="3968750"/>
          <p14:tracePt t="54183" x="5988050" y="3981450"/>
          <p14:tracePt t="54201" x="5994400" y="4000500"/>
          <p14:tracePt t="54217" x="6007100" y="4019550"/>
          <p14:tracePt t="54233" x="6013450" y="4032250"/>
          <p14:tracePt t="54250" x="6013450" y="4038600"/>
          <p14:tracePt t="54267" x="6019800" y="4044950"/>
          <p14:tracePt t="54284" x="6019800" y="4057650"/>
          <p14:tracePt t="54300" x="6019800" y="4064000"/>
          <p14:tracePt t="54317" x="6019800" y="4076700"/>
          <p14:tracePt t="54334" x="6019800" y="4089400"/>
          <p14:tracePt t="54350" x="6019800" y="4114800"/>
          <p14:tracePt t="54367" x="6019800" y="4121150"/>
          <p14:tracePt t="54384" x="6019800" y="4133850"/>
          <p14:tracePt t="54401" x="6019800" y="4140200"/>
          <p14:tracePt t="54417" x="6019800" y="4146550"/>
          <p14:tracePt t="54434" x="6019800" y="4159250"/>
          <p14:tracePt t="54450" x="6019800" y="4165600"/>
          <p14:tracePt t="54468" x="6019800" y="4191000"/>
          <p14:tracePt t="54484" x="6013450" y="4210050"/>
          <p14:tracePt t="54500" x="6007100" y="4216400"/>
          <p14:tracePt t="54517" x="6000750" y="4235450"/>
          <p14:tracePt t="54534" x="5994400" y="4241800"/>
          <p14:tracePt t="54550" x="5988050" y="4248150"/>
          <p14:tracePt t="54567" x="5975350" y="4254500"/>
          <p14:tracePt t="54584" x="5962650" y="4260850"/>
          <p14:tracePt t="54601" x="5937250" y="4273550"/>
          <p14:tracePt t="54617" x="5905500" y="4292600"/>
          <p14:tracePt t="54634" x="5880100" y="4298950"/>
          <p14:tracePt t="54650" x="5861050" y="4298950"/>
          <p14:tracePt t="54668" x="5842000" y="4311650"/>
          <p14:tracePt t="54684" x="5829300" y="4311650"/>
          <p14:tracePt t="54700" x="5803900" y="4311650"/>
          <p14:tracePt t="54717" x="5772150" y="4311650"/>
          <p14:tracePt t="54734" x="5746750" y="4311650"/>
          <p14:tracePt t="54750" x="5734050" y="4311650"/>
          <p14:tracePt t="54767" x="5721350" y="4305300"/>
          <p14:tracePt t="54784" x="5708650" y="4298950"/>
          <p14:tracePt t="54801" x="5695950" y="4279900"/>
          <p14:tracePt t="54817" x="5676900" y="4260850"/>
          <p14:tracePt t="54834" x="5664200" y="4248150"/>
          <p14:tracePt t="54850" x="5657850" y="4241800"/>
          <p14:tracePt t="54868" x="5645150" y="4229100"/>
          <p14:tracePt t="54884" x="5638800" y="4203700"/>
          <p14:tracePt t="54901" x="5626100" y="4165600"/>
          <p14:tracePt t="54917" x="5613400" y="4121150"/>
          <p14:tracePt t="54934" x="5600700" y="4083050"/>
          <p14:tracePt t="54951" x="5600700" y="4051300"/>
          <p14:tracePt t="54967" x="5600700" y="4038600"/>
          <p14:tracePt t="54984" x="5600700" y="4019550"/>
          <p14:tracePt t="55002" x="5607050" y="4006850"/>
          <p14:tracePt t="55017" x="5626100" y="3981450"/>
          <p14:tracePt t="55034" x="5657850" y="3956050"/>
          <p14:tracePt t="55051" x="5683250" y="3937000"/>
          <p14:tracePt t="55068" x="5721350" y="3905250"/>
          <p14:tracePt t="55084" x="5740400" y="3898900"/>
          <p14:tracePt t="55101" x="5765800" y="3886200"/>
          <p14:tracePt t="55117" x="5784850" y="3886200"/>
          <p14:tracePt t="55135" x="5816600" y="3886200"/>
          <p14:tracePt t="55151" x="5854700" y="3886200"/>
          <p14:tracePt t="55167" x="5905500" y="3886200"/>
          <p14:tracePt t="55184" x="5943600" y="3886200"/>
          <p14:tracePt t="55201" x="5975350" y="3892550"/>
          <p14:tracePt t="55218" x="5994400" y="3905250"/>
          <p14:tracePt t="55234" x="6019800" y="3930650"/>
          <p14:tracePt t="55251" x="6038850" y="3956050"/>
          <p14:tracePt t="55252" x="6051550" y="3968750"/>
          <p14:tracePt t="55269" x="6057900" y="3987800"/>
          <p14:tracePt t="55284" x="6057900" y="4000500"/>
          <p14:tracePt t="55301" x="6064250" y="4013200"/>
          <p14:tracePt t="55318" x="6064250" y="4019550"/>
          <p14:tracePt t="55335" x="6064250" y="4038600"/>
          <p14:tracePt t="55351" x="6064250" y="4057650"/>
          <p14:tracePt t="55368" x="6064250" y="4076700"/>
          <p14:tracePt t="55385" x="6064250" y="4102100"/>
          <p14:tracePt t="55402" x="6064250" y="4121150"/>
          <p14:tracePt t="55418" x="6064250" y="4140200"/>
          <p14:tracePt t="55434" x="6057900" y="4146550"/>
          <p14:tracePt t="55451" x="6051550" y="4165600"/>
          <p14:tracePt t="55469" x="6045200" y="4184650"/>
          <p14:tracePt t="55485" x="6038850" y="4191000"/>
          <p14:tracePt t="55501" x="6038850" y="4197350"/>
          <p14:tracePt t="55564" x="6032500" y="4203700"/>
          <p14:tracePt t="55604" x="6026150" y="4210050"/>
          <p14:tracePt t="55876" x="6019800" y="4210050"/>
          <p14:tracePt t="55884" x="6019800" y="4216400"/>
          <p14:tracePt t="55892" x="6013450" y="4216400"/>
          <p14:tracePt t="55901" x="6007100" y="4222750"/>
          <p14:tracePt t="55918" x="6000750" y="4229100"/>
          <p14:tracePt t="55935" x="5981700" y="4235450"/>
          <p14:tracePt t="55952" x="5969000" y="4248150"/>
          <p14:tracePt t="55969" x="5949950" y="4248150"/>
          <p14:tracePt t="55985" x="5924550" y="4260850"/>
          <p14:tracePt t="56002" x="5911850" y="4260850"/>
          <p14:tracePt t="56019" x="5880100" y="4267200"/>
          <p14:tracePt t="56035" x="5854700" y="4267200"/>
          <p14:tracePt t="56036" x="5842000" y="4267200"/>
          <p14:tracePt t="56052" x="5822950" y="4279900"/>
          <p14:tracePt t="56068" x="5803900" y="4279900"/>
          <p14:tracePt t="56086" x="5778500" y="4279900"/>
          <p14:tracePt t="56102" x="5753100" y="4279900"/>
          <p14:tracePt t="56118" x="5727700" y="4279900"/>
          <p14:tracePt t="56135" x="5721350" y="4279900"/>
          <p14:tracePt t="56152" x="5715000" y="4279900"/>
          <p14:tracePt t="56168" x="5702300" y="4279900"/>
          <p14:tracePt t="56185" x="5689600" y="4279900"/>
          <p14:tracePt t="56202" x="5670550" y="4267200"/>
          <p14:tracePt t="56219" x="5670550" y="4260850"/>
          <p14:tracePt t="56253" x="5664200" y="4260850"/>
          <p14:tracePt t="56276" x="5664200" y="4254500"/>
          <p14:tracePt t="56316" x="5657850" y="4248150"/>
          <p14:tracePt t="56340" x="5651500" y="4248150"/>
          <p14:tracePt t="56356" x="5651500" y="4241800"/>
          <p14:tracePt t="56388" x="5645150" y="4241800"/>
          <p14:tracePt t="56413" x="5638800" y="4235450"/>
          <p14:tracePt t="56429" x="5638800" y="4222750"/>
          <p14:tracePt t="56436" x="5632450" y="4216400"/>
          <p14:tracePt t="56444" x="5626100" y="4210050"/>
          <p14:tracePt t="56452" x="5626100" y="4197350"/>
          <p14:tracePt t="56470" x="5619750" y="4191000"/>
          <p14:tracePt t="56485" x="5613400" y="4178300"/>
          <p14:tracePt t="56502" x="5607050" y="4165600"/>
          <p14:tracePt t="56524" x="5607050" y="4159250"/>
          <p14:tracePt t="56536" x="5600700" y="4159250"/>
          <p14:tracePt t="56552" x="5600700" y="4146550"/>
          <p14:tracePt t="56569" x="5600700" y="4140200"/>
          <p14:tracePt t="56585" x="5594350" y="4127500"/>
          <p14:tracePt t="56603" x="5594350" y="4114800"/>
          <p14:tracePt t="56619" x="5594350" y="4108450"/>
          <p14:tracePt t="56636" x="5594350" y="4102100"/>
          <p14:tracePt t="56660" x="5594350" y="4095750"/>
          <p14:tracePt t="56676" x="5594350" y="4089400"/>
          <p14:tracePt t="56686" x="5594350" y="4083050"/>
          <p14:tracePt t="56702" x="5600700" y="4076700"/>
          <p14:tracePt t="56719" x="5607050" y="4070350"/>
          <p14:tracePt t="56740" x="5607050" y="4064000"/>
          <p14:tracePt t="56752" x="5613400" y="4064000"/>
          <p14:tracePt t="56788" x="5619750" y="4051300"/>
          <p14:tracePt t="56820" x="5626100" y="4051300"/>
          <p14:tracePt t="56836" x="5626100" y="4044950"/>
          <p14:tracePt t="56853" x="5632450" y="4044950"/>
          <p14:tracePt t="56868" x="5638800" y="4038600"/>
          <p14:tracePt t="56884" x="5651500" y="4038600"/>
          <p14:tracePt t="56893" x="5657850" y="4038600"/>
          <p14:tracePt t="56908" x="5664200" y="4032250"/>
          <p14:tracePt t="56956" x="5670550" y="4032250"/>
          <p14:tracePt t="56964" x="5683250" y="4032250"/>
          <p14:tracePt t="56980" x="5695950" y="4032250"/>
          <p14:tracePt t="56988" x="5702300" y="4032250"/>
          <p14:tracePt t="57003" x="5715000" y="4032250"/>
          <p14:tracePt t="57019" x="5727700" y="4032250"/>
          <p14:tracePt t="57021" x="5734050" y="4032250"/>
          <p14:tracePt t="57077" x="5740400" y="4032250"/>
          <p14:tracePt t="57092" x="5746750" y="4032250"/>
          <p14:tracePt t="57108" x="5753100" y="4032250"/>
          <p14:tracePt t="58044" x="5759450" y="4038600"/>
          <p14:tracePt t="58052" x="5759450" y="4051300"/>
          <p14:tracePt t="58060" x="5765800" y="4057650"/>
          <p14:tracePt t="58070" x="5765800" y="4070350"/>
          <p14:tracePt t="58087" x="5772150" y="4089400"/>
          <p14:tracePt t="58103" x="5778500" y="4114800"/>
          <p14:tracePt t="58121" x="5778500" y="4127500"/>
          <p14:tracePt t="58137" x="5784850" y="4133850"/>
          <p14:tracePt t="58154" x="5784850" y="4140200"/>
          <p14:tracePt t="58170" x="5784850" y="4146550"/>
          <p14:tracePt t="58244" x="5784850" y="4152900"/>
          <p14:tracePt t="58261" x="5784850" y="4159250"/>
          <p14:tracePt t="58276" x="5784850" y="4165600"/>
          <p14:tracePt t="58284" x="5778500" y="4171950"/>
          <p14:tracePt t="58292" x="5772150" y="4178300"/>
          <p14:tracePt t="58304" x="5753100" y="4184650"/>
          <p14:tracePt t="58320" x="5702300" y="4203700"/>
          <p14:tracePt t="58338" x="5619750" y="4229100"/>
          <p14:tracePt t="58354" x="5549900" y="4260850"/>
          <p14:tracePt t="58371" x="5467350" y="4292600"/>
          <p14:tracePt t="58387" x="5391150" y="4305300"/>
          <p14:tracePt t="58405" x="5289550" y="4318000"/>
          <p14:tracePt t="58421" x="5232400" y="4324350"/>
          <p14:tracePt t="58437" x="5156200" y="4324350"/>
          <p14:tracePt t="58454" x="5086350" y="4324350"/>
          <p14:tracePt t="58472" x="5035550" y="4324350"/>
          <p14:tracePt t="58488" x="4984750" y="4324350"/>
          <p14:tracePt t="58504" x="4921250" y="4330700"/>
          <p14:tracePt t="58521" x="4819650" y="4343400"/>
          <p14:tracePt t="58538" x="4724400" y="4343400"/>
          <p14:tracePt t="58554" x="4673600" y="4356100"/>
          <p14:tracePt t="58571" x="4635500" y="4356100"/>
          <p14:tracePt t="58587" x="4616450" y="4362450"/>
          <p14:tracePt t="58605" x="4584700" y="4362450"/>
          <p14:tracePt t="58621" x="4572000" y="4375150"/>
          <p14:tracePt t="58637" x="4559300" y="4381500"/>
          <p14:tracePt t="58654" x="4540250" y="4387850"/>
          <p14:tracePt t="58672" x="4540250" y="4394200"/>
          <p14:tracePt t="58688" x="4533900" y="4394200"/>
          <p14:tracePt t="58705" x="4521200" y="4406900"/>
          <p14:tracePt t="58721" x="4514850" y="4413250"/>
          <p14:tracePt t="58738" x="4495800" y="4438650"/>
          <p14:tracePt t="58754" x="4489450" y="4445000"/>
          <p14:tracePt t="58771" x="4483100" y="4451350"/>
          <p14:tracePt t="58787" x="4476750" y="4457700"/>
          <p14:tracePt t="58805" x="4470400" y="4470400"/>
          <p14:tracePt t="58821" x="4464050" y="4470400"/>
          <p14:tracePt t="58837" x="4464050" y="4476750"/>
          <p14:tracePt t="58854" x="4457700" y="4476750"/>
          <p14:tracePt t="58876" x="4457700" y="4483100"/>
          <p14:tracePt t="58893" x="4451350" y="4483100"/>
          <p14:tracePt t="58917" x="4445000" y="4489450"/>
          <p14:tracePt t="58925" x="4438650" y="4489450"/>
          <p14:tracePt t="58938" x="4432300" y="4495800"/>
          <p14:tracePt t="58980" x="4425950" y="4495800"/>
          <p14:tracePt t="58988" x="4419600" y="4495800"/>
          <p14:tracePt t="59037" x="4413250" y="4495800"/>
          <p14:tracePt t="59044" x="4400550" y="4489450"/>
          <p14:tracePt t="59060" x="4394200" y="4476750"/>
          <p14:tracePt t="59071" x="4394200" y="4470400"/>
          <p14:tracePt t="59088" x="4381500" y="4445000"/>
          <p14:tracePt t="59106" x="4375150" y="4419600"/>
          <p14:tracePt t="59121" x="4375150" y="4406900"/>
          <p14:tracePt t="59138" x="4362450" y="4387850"/>
          <p14:tracePt t="59154" x="4362450" y="4375150"/>
          <p14:tracePt t="59173" x="4362450" y="4362450"/>
          <p14:tracePt t="59188" x="4368800" y="4349750"/>
          <p14:tracePt t="59205" x="4375150" y="4330700"/>
          <p14:tracePt t="59221" x="4387850" y="4311650"/>
          <p14:tracePt t="59239" x="4400550" y="4292600"/>
          <p14:tracePt t="59255" x="4413250" y="4273550"/>
          <p14:tracePt t="59271" x="4438650" y="4260850"/>
          <p14:tracePt t="59288" x="4451350" y="4254500"/>
          <p14:tracePt t="59306" x="4489450" y="4254500"/>
          <p14:tracePt t="59321" x="4521200" y="4248150"/>
          <p14:tracePt t="59338" x="4540250" y="4248150"/>
          <p14:tracePt t="59355" x="4552950" y="4248150"/>
          <p14:tracePt t="59372" x="4584700" y="4248150"/>
          <p14:tracePt t="59388" x="4603750" y="4248150"/>
          <p14:tracePt t="59405" x="4629150" y="4248150"/>
          <p14:tracePt t="59421" x="4654550" y="4260850"/>
          <p14:tracePt t="59439" x="4660900" y="4260850"/>
          <p14:tracePt t="59456" x="4667250" y="4267200"/>
          <p14:tracePt t="59471" x="4679950" y="4273550"/>
          <p14:tracePt t="59501" x="4686300" y="4273550"/>
          <p14:tracePt t="59525" x="4692650" y="4279900"/>
          <p14:tracePt t="59549" x="4692650" y="4286250"/>
          <p14:tracePt t="59556" x="4692650" y="4292600"/>
          <p14:tracePt t="59565" x="4692650" y="4298950"/>
          <p14:tracePt t="59573" x="4692650" y="4305300"/>
          <p14:tracePt t="59588" x="4699000" y="4330700"/>
          <p14:tracePt t="59605" x="4699000" y="4343400"/>
          <p14:tracePt t="59622" x="4699000" y="4362450"/>
          <p14:tracePt t="59639" x="4699000" y="4375150"/>
          <p14:tracePt t="59655" x="4699000" y="4381500"/>
          <p14:tracePt t="59672" x="4699000" y="4387850"/>
          <p14:tracePt t="59688" x="4692650" y="4394200"/>
          <p14:tracePt t="59708" x="4686300" y="4400550"/>
          <p14:tracePt t="59722" x="4679950" y="4400550"/>
          <p14:tracePt t="59738" x="4673600" y="4406900"/>
          <p14:tracePt t="59755" x="4667250" y="4413250"/>
          <p14:tracePt t="59773" x="4648200" y="4425950"/>
          <p14:tracePt t="59789" x="4641850" y="4432300"/>
          <p14:tracePt t="59805" x="4635500" y="4438650"/>
          <p14:tracePt t="59853" x="4629150" y="4438650"/>
          <p14:tracePt t="59860" x="4629150" y="4445000"/>
          <p14:tracePt t="59876" x="4622800" y="4445000"/>
          <p14:tracePt t="59888" x="4616450" y="4445000"/>
          <p14:tracePt t="59905" x="4610100" y="4451350"/>
          <p14:tracePt t="59923" x="4597400" y="4457700"/>
          <p14:tracePt t="59949" x="4591050" y="4457700"/>
          <p14:tracePt t="59973" x="4584700" y="4457700"/>
          <p14:tracePt t="59989" x="4578350" y="4464050"/>
          <p14:tracePt t="59996" x="4572000" y="4464050"/>
          <p14:tracePt t="60005" x="4559300" y="4464050"/>
          <p14:tracePt t="60022" x="4552950" y="4470400"/>
          <p14:tracePt t="60069" x="4546600" y="4470400"/>
          <p14:tracePt t="60076" x="4540250" y="4470400"/>
          <p14:tracePt t="60089" x="4533900" y="4470400"/>
          <p14:tracePt t="60105" x="4527550" y="4470400"/>
          <p14:tracePt t="60157" x="4521200" y="4470400"/>
          <p14:tracePt t="60181" x="4514850" y="4470400"/>
          <p14:tracePt t="60188" x="4508500" y="4470400"/>
          <p14:tracePt t="60205" x="4502150" y="4470400"/>
          <p14:tracePt t="60229" x="4489450" y="4470400"/>
          <p14:tracePt t="60253" x="4489450" y="4464050"/>
          <p14:tracePt t="60261" x="4483100" y="4464050"/>
          <p14:tracePt t="60272" x="4483100" y="4457700"/>
          <p14:tracePt t="60289" x="4470400" y="4451350"/>
          <p14:tracePt t="60306" x="4464050" y="4438650"/>
          <p14:tracePt t="60322" x="4451350" y="4432300"/>
          <p14:tracePt t="60339" x="4445000" y="4419600"/>
          <p14:tracePt t="60356" x="4438650" y="4413250"/>
          <p14:tracePt t="60373" x="4432300" y="4406900"/>
          <p14:tracePt t="60389" x="4425950" y="4394200"/>
          <p14:tracePt t="60406" x="4419600" y="4394200"/>
          <p14:tracePt t="60423" x="4419600" y="4387850"/>
          <p14:tracePt t="60440" x="4413250" y="4375150"/>
          <p14:tracePt t="60456" x="4413250" y="4362450"/>
          <p14:tracePt t="60473" x="4406900" y="4356100"/>
          <p14:tracePt t="60489" x="4406900" y="4349750"/>
          <p14:tracePt t="60507" x="4406900" y="4330700"/>
          <p14:tracePt t="60522" x="4413250" y="4318000"/>
          <p14:tracePt t="60539" x="4413250" y="4311650"/>
          <p14:tracePt t="60556" x="4419600" y="4305300"/>
          <p14:tracePt t="60573" x="4445000" y="4292600"/>
          <p14:tracePt t="60589" x="4464050" y="4292600"/>
          <p14:tracePt t="60606" x="4483100" y="4292600"/>
          <p14:tracePt t="60623" x="4495800" y="4286250"/>
          <p14:tracePt t="60640" x="4514850" y="4286250"/>
          <p14:tracePt t="60656" x="4533900" y="4286250"/>
          <p14:tracePt t="60673" x="4552950" y="4286250"/>
          <p14:tracePt t="60690" x="4572000" y="4286250"/>
          <p14:tracePt t="60707" x="4584700" y="4286250"/>
          <p14:tracePt t="60723" x="4603750" y="4286250"/>
          <p14:tracePt t="60741" x="4622800" y="4286250"/>
          <p14:tracePt t="60741" x="4635500" y="4286250"/>
          <p14:tracePt t="60756" x="4641850" y="4286250"/>
          <p14:tracePt t="60774" x="4641850" y="4292600"/>
          <p14:tracePt t="60790" x="4648200" y="4292600"/>
          <p14:tracePt t="60813" x="4654550" y="4298950"/>
          <p14:tracePt t="60823" x="4660900" y="4298950"/>
          <p14:tracePt t="60840" x="4667250" y="4311650"/>
          <p14:tracePt t="60856" x="4667250" y="4318000"/>
          <p14:tracePt t="60873" x="4667250" y="4330700"/>
          <p14:tracePt t="60890" x="4667250" y="4349750"/>
          <p14:tracePt t="60907" x="4667250" y="4375150"/>
          <p14:tracePt t="60923" x="4667250" y="4394200"/>
          <p14:tracePt t="60940" x="4648200" y="4419600"/>
          <p14:tracePt t="60956" x="4622800" y="4451350"/>
          <p14:tracePt t="60974" x="4603750" y="4470400"/>
          <p14:tracePt t="60990" x="4584700" y="4483100"/>
          <p14:tracePt t="61006" x="4572000" y="4489450"/>
          <p14:tracePt t="61125" x="4565650" y="4489450"/>
          <p14:tracePt t="61149" x="4559300" y="4489450"/>
          <p14:tracePt t="61156" x="4559300" y="4495800"/>
          <p14:tracePt t="62013" x="0" y="0"/>
        </p14:tracePtLst>
        <p14:tracePtLst>
          <p14:tracePt t="65421" x="5060950" y="4800600"/>
          <p14:tracePt t="65677" x="5067300" y="4800600"/>
          <p14:tracePt t="65685" x="5073650" y="4800600"/>
          <p14:tracePt t="65710" x="5080000" y="4800600"/>
          <p14:tracePt t="65717" x="5086350" y="4794250"/>
          <p14:tracePt t="65727" x="5092700" y="4794250"/>
          <p14:tracePt t="65745" x="5105400" y="4794250"/>
          <p14:tracePt t="65761" x="5118100" y="4787900"/>
          <p14:tracePt t="65777" x="5130800" y="4787900"/>
          <p14:tracePt t="65794" x="5143500" y="4781550"/>
          <p14:tracePt t="65811" x="5162550" y="4781550"/>
          <p14:tracePt t="65827" x="5187950" y="4775200"/>
          <p14:tracePt t="65844" x="5226050" y="4762500"/>
          <p14:tracePt t="65861" x="5334000" y="4762500"/>
          <p14:tracePt t="65878" x="5435600" y="4762500"/>
          <p14:tracePt t="65894" x="5530850" y="4762500"/>
          <p14:tracePt t="65911" x="5600700" y="4762500"/>
          <p14:tracePt t="65928" x="5613400" y="4762500"/>
          <p14:tracePt t="65945" x="5619750" y="4762500"/>
          <p14:tracePt t="65965" x="5619750" y="4756150"/>
          <p14:tracePt t="65997" x="5626100" y="4756150"/>
          <p14:tracePt t="66174" x="5632450" y="4756150"/>
          <p14:tracePt t="66493" x="5638800" y="4756150"/>
          <p14:tracePt t="66509" x="5645150" y="4756150"/>
          <p14:tracePt t="66517" x="5651500" y="4756150"/>
          <p14:tracePt t="66528" x="5657850" y="4756150"/>
          <p14:tracePt t="66545" x="5683250" y="4756150"/>
          <p14:tracePt t="66562" x="5727700" y="4756150"/>
          <p14:tracePt t="66578" x="5791200" y="4762500"/>
          <p14:tracePt t="66596" x="5892800" y="4762500"/>
          <p14:tracePt t="66612" x="5988050" y="4762500"/>
          <p14:tracePt t="66629" x="6038850" y="4762500"/>
          <p14:tracePt t="66901" x="6045200" y="4762500"/>
          <p14:tracePt t="66909" x="6051550" y="4762500"/>
          <p14:tracePt t="66917" x="6064250" y="4762500"/>
          <p14:tracePt t="66928" x="6076950" y="4762500"/>
          <p14:tracePt t="66945" x="6159500" y="4762500"/>
          <p14:tracePt t="66962" x="6267450" y="4749800"/>
          <p14:tracePt t="66979" x="6350000" y="4743450"/>
          <p14:tracePt t="66995" x="6375400" y="4737100"/>
          <p14:tracePt t="67012" x="6381750" y="4737100"/>
          <p14:tracePt t="67429" x="6375400" y="4749800"/>
          <p14:tracePt t="67438" x="6362700" y="4762500"/>
          <p14:tracePt t="67446" x="6350000" y="4781550"/>
          <p14:tracePt t="67462" x="6318250" y="4813300"/>
          <p14:tracePt t="67479" x="6267450" y="4870450"/>
          <p14:tracePt t="67496" x="6203950" y="4921250"/>
          <p14:tracePt t="67513" x="6134100" y="4959350"/>
          <p14:tracePt t="67529" x="6051550" y="5003800"/>
          <p14:tracePt t="67546" x="5969000" y="5029200"/>
          <p14:tracePt t="67562" x="5873750" y="5041900"/>
          <p14:tracePt t="67580" x="5784850" y="5060950"/>
          <p14:tracePt t="67596" x="5702300" y="5067300"/>
          <p14:tracePt t="67613" x="5626100" y="5067300"/>
          <p14:tracePt t="67614" x="5588000" y="5067300"/>
          <p14:tracePt t="67630" x="5518150" y="5067300"/>
          <p14:tracePt t="67647" x="5473700" y="5067300"/>
          <p14:tracePt t="67663" x="5461000" y="5073650"/>
          <p14:tracePt t="67679" x="5454650" y="5073650"/>
          <p14:tracePt t="67750" x="5448300" y="5080000"/>
          <p14:tracePt t="67798" x="5448300" y="5086350"/>
          <p14:tracePt t="67805" x="5461000" y="5086350"/>
          <p14:tracePt t="67813" x="5499100" y="5092700"/>
          <p14:tracePt t="67830" x="5613400" y="5092700"/>
          <p14:tracePt t="67846" x="5765800" y="5092700"/>
          <p14:tracePt t="67863" x="5930900" y="5092700"/>
          <p14:tracePt t="67879" x="6057900" y="5092700"/>
          <p14:tracePt t="67898" x="6146800" y="5092700"/>
          <p14:tracePt t="67913" x="6172200" y="5086350"/>
          <p14:tracePt t="67930" x="6178550" y="5086350"/>
          <p14:tracePt t="68190" x="6172200" y="5099050"/>
          <p14:tracePt t="68197" x="6172200" y="5105400"/>
          <p14:tracePt t="68206" x="6165850" y="5118100"/>
          <p14:tracePt t="68213" x="6159500" y="5130800"/>
          <p14:tracePt t="68230" x="6146800" y="5187950"/>
          <p14:tracePt t="68246" x="6127750" y="5238750"/>
          <p14:tracePt t="68264" x="6096000" y="5327650"/>
          <p14:tracePt t="68280" x="6089650" y="5429250"/>
          <p14:tracePt t="68296" x="6070600" y="5543550"/>
          <p14:tracePt t="68313" x="6070600" y="5638800"/>
          <p14:tracePt t="68331" x="6057900" y="5727700"/>
          <p14:tracePt t="68346" x="6013450" y="5822950"/>
          <p14:tracePt t="68363" x="5969000" y="5892800"/>
          <p14:tracePt t="68380" x="5911850" y="6013450"/>
          <p14:tracePt t="68398" x="5880100" y="6057900"/>
          <p14:tracePt t="68414" x="5854700" y="6076950"/>
          <p14:tracePt t="68430" x="5835650" y="6096000"/>
          <p14:tracePt t="68447" x="5816600" y="6115050"/>
          <p14:tracePt t="68464" x="5772150" y="6146800"/>
          <p14:tracePt t="68480" x="5734050" y="6172200"/>
          <p14:tracePt t="68497" x="5676900" y="6203950"/>
          <p14:tracePt t="68513" x="5638800" y="6223000"/>
          <p14:tracePt t="68531" x="5619750" y="6235700"/>
          <p14:tracePt t="68547" x="5600700" y="6242050"/>
          <p14:tracePt t="68563" x="5588000" y="6248400"/>
          <p14:tracePt t="68580" x="5568950" y="6248400"/>
          <p14:tracePt t="68598" x="5499100" y="6261100"/>
          <p14:tracePt t="68614" x="5467350" y="6261100"/>
          <p14:tracePt t="68630" x="5429250" y="6267450"/>
          <p14:tracePt t="68647" x="5384800" y="6267450"/>
          <p14:tracePt t="68665" x="5353050" y="6267450"/>
          <p14:tracePt t="68680" x="5308600" y="6267450"/>
          <p14:tracePt t="68697" x="5276850" y="6267450"/>
          <p14:tracePt t="68714" x="5251450" y="6267450"/>
          <p14:tracePt t="68731" x="5207000" y="6267450"/>
          <p14:tracePt t="68747" x="5130800" y="6267450"/>
          <p14:tracePt t="68764" x="5060950" y="6267450"/>
          <p14:tracePt t="68780" x="4984750" y="6267450"/>
          <p14:tracePt t="68798" x="4889500" y="6267450"/>
          <p14:tracePt t="68814" x="4813300" y="6248400"/>
          <p14:tracePt t="68830" x="4749800" y="6223000"/>
          <p14:tracePt t="68848" x="4686300" y="6197600"/>
          <p14:tracePt t="68865" x="4641850" y="6184900"/>
          <p14:tracePt t="68880" x="4603750" y="6165850"/>
          <p14:tracePt t="68897" x="4578350" y="6159500"/>
          <p14:tracePt t="68914" x="4546600" y="6134100"/>
          <p14:tracePt t="68931" x="4489450" y="6096000"/>
          <p14:tracePt t="68947" x="4419600" y="6045200"/>
          <p14:tracePt t="68964" x="4362450" y="6007100"/>
          <p14:tracePt t="68980" x="4343400" y="5981700"/>
          <p14:tracePt t="68998" x="4318000" y="5924550"/>
          <p14:tracePt t="69014" x="4298950" y="5861050"/>
          <p14:tracePt t="69031" x="4292600" y="5816600"/>
          <p14:tracePt t="69047" x="4286250" y="5772150"/>
          <p14:tracePt t="69065" x="4286250" y="5746750"/>
          <p14:tracePt t="69081" x="4286250" y="5708650"/>
          <p14:tracePt t="69098" x="4292600" y="5670550"/>
          <p14:tracePt t="69114" x="4318000" y="5613400"/>
          <p14:tracePt t="69131" x="4337050" y="5581650"/>
          <p14:tracePt t="69147" x="4375150" y="5549900"/>
          <p14:tracePt t="69164" x="4425950" y="5518150"/>
          <p14:tracePt t="69181" x="4514850" y="5492750"/>
          <p14:tracePt t="69198" x="4718050" y="5435600"/>
          <p14:tracePt t="69214" x="4851400" y="5403850"/>
          <p14:tracePt t="69231" x="4933950" y="5378450"/>
          <p14:tracePt t="69247" x="5003800" y="5372100"/>
          <p14:tracePt t="69265" x="5086350" y="5359400"/>
          <p14:tracePt t="69281" x="5194300" y="5359400"/>
          <p14:tracePt t="69297" x="5302250" y="5365750"/>
          <p14:tracePt t="69314" x="5384800" y="5384800"/>
          <p14:tracePt t="69331" x="5429250" y="5397500"/>
          <p14:tracePt t="69347" x="5448300" y="5410200"/>
          <p14:tracePt t="69364" x="5473700" y="5429250"/>
          <p14:tracePt t="69381" x="5518150" y="5480050"/>
          <p14:tracePt t="69399" x="5549900" y="5518150"/>
          <p14:tracePt t="69414" x="5568950" y="5556250"/>
          <p14:tracePt t="69431" x="5588000" y="5600700"/>
          <p14:tracePt t="69447" x="5594350" y="5645150"/>
          <p14:tracePt t="69465" x="5613400" y="5689600"/>
          <p14:tracePt t="69481" x="5619750" y="5721350"/>
          <p14:tracePt t="69498" x="5632450" y="5765800"/>
          <p14:tracePt t="69514" x="5645150" y="5810250"/>
          <p14:tracePt t="69532" x="5645150" y="5842000"/>
          <p14:tracePt t="69548" x="5651500" y="5867400"/>
          <p14:tracePt t="69564" x="5651500" y="5892800"/>
          <p14:tracePt t="69565" x="5651500" y="5899150"/>
          <p14:tracePt t="69581" x="5651500" y="5924550"/>
          <p14:tracePt t="69599" x="5651500" y="5956300"/>
          <p14:tracePt t="69615" x="5645150" y="5981700"/>
          <p14:tracePt t="69631" x="5632450" y="6019800"/>
          <p14:tracePt t="69648" x="5626100" y="6038850"/>
          <p14:tracePt t="69665" x="5626100" y="6051550"/>
          <p14:tracePt t="69681" x="5613400" y="6070600"/>
          <p14:tracePt t="69698" x="5607050" y="6076950"/>
          <p14:tracePt t="69715" x="5588000" y="6102350"/>
          <p14:tracePt t="69732" x="5562600" y="6127750"/>
          <p14:tracePt t="69748" x="5543550" y="6140450"/>
          <p14:tracePt t="69765" x="5511800" y="6159500"/>
          <p14:tracePt t="69766" x="5505450" y="6159500"/>
          <p14:tracePt t="69781" x="5467350" y="6159500"/>
          <p14:tracePt t="69798" x="5416550" y="6165850"/>
          <p14:tracePt t="69815" x="5365750" y="6178550"/>
          <p14:tracePt t="69831" x="5321300" y="6184900"/>
          <p14:tracePt t="69848" x="5276850" y="6191250"/>
          <p14:tracePt t="69866" x="5226050" y="6191250"/>
          <p14:tracePt t="69881" x="5156200" y="6191250"/>
          <p14:tracePt t="69898" x="5086350" y="6191250"/>
          <p14:tracePt t="69915" x="5010150" y="6191250"/>
          <p14:tracePt t="69932" x="4940300" y="6172200"/>
          <p14:tracePt t="69948" x="4902200" y="6172200"/>
          <p14:tracePt t="69965" x="4864100" y="6165850"/>
          <p14:tracePt t="69965" x="4851400" y="6159500"/>
          <p14:tracePt t="69982" x="4826000" y="6146800"/>
          <p14:tracePt t="69999" x="4762500" y="6115050"/>
          <p14:tracePt t="70015" x="4718050" y="6083300"/>
          <p14:tracePt t="70032" x="4667250" y="6057900"/>
          <p14:tracePt t="70048" x="4641850" y="6045200"/>
          <p14:tracePt t="70066" x="4629150" y="6032500"/>
          <p14:tracePt t="70081" x="4610100" y="6000750"/>
          <p14:tracePt t="70098" x="4591050" y="5969000"/>
          <p14:tracePt t="70115" x="4572000" y="5937250"/>
          <p14:tracePt t="70132" x="4552950" y="5905500"/>
          <p14:tracePt t="70148" x="4533900" y="5867400"/>
          <p14:tracePt t="70165" x="4527550" y="5829300"/>
          <p14:tracePt t="70165" x="4527550" y="5810250"/>
          <p14:tracePt t="70182" x="4527550" y="5753100"/>
          <p14:tracePt t="70199" x="4527550" y="5689600"/>
          <p14:tracePt t="70215" x="4533900" y="5632450"/>
          <p14:tracePt t="70232" x="4546600" y="5575300"/>
          <p14:tracePt t="70248" x="4559300" y="5543550"/>
          <p14:tracePt t="70266" x="4578350" y="5518150"/>
          <p14:tracePt t="70282" x="4603750" y="5492750"/>
          <p14:tracePt t="70299" x="4667250" y="5461000"/>
          <p14:tracePt t="70316" x="4724400" y="5448300"/>
          <p14:tracePt t="70333" x="4800600" y="5429250"/>
          <p14:tracePt t="70333" x="4851400" y="5422900"/>
          <p14:tracePt t="70348" x="4908550" y="5422900"/>
          <p14:tracePt t="70365" x="5105400" y="5422900"/>
          <p14:tracePt t="70382" x="5251450" y="5441950"/>
          <p14:tracePt t="70400" x="5359400" y="5461000"/>
          <p14:tracePt t="70415" x="5422900" y="5492750"/>
          <p14:tracePt t="70432" x="5454650" y="5524500"/>
          <p14:tracePt t="70449" x="5486400" y="5568950"/>
          <p14:tracePt t="70466" x="5524500" y="5632450"/>
          <p14:tracePt t="70482" x="5543550" y="5676900"/>
          <p14:tracePt t="70499" x="5562600" y="5734050"/>
          <p14:tracePt t="70515" x="5581650" y="5803900"/>
          <p14:tracePt t="70533" x="5588000" y="5848350"/>
          <p14:tracePt t="70533" x="5588000" y="5880100"/>
          <p14:tracePt t="70549" x="5588000" y="5911850"/>
          <p14:tracePt t="70566" x="5588000" y="5988050"/>
          <p14:tracePt t="70582" x="5588000" y="6032500"/>
          <p14:tracePt t="70600" x="5588000" y="6057900"/>
          <p14:tracePt t="70615" x="5581650" y="6070600"/>
          <p14:tracePt t="70632" x="5575300" y="6089650"/>
          <p14:tracePt t="70649" x="5568950" y="6096000"/>
          <p14:tracePt t="70666" x="5562600" y="6108700"/>
          <p14:tracePt t="70682" x="5549900" y="6121400"/>
          <p14:tracePt t="70699" x="5537200" y="6134100"/>
          <p14:tracePt t="70716" x="5524500" y="6146800"/>
          <p14:tracePt t="70734" x="5505450" y="6172200"/>
          <p14:tracePt t="70750" x="5499100" y="6184900"/>
          <p14:tracePt t="70766" x="5486400" y="6197600"/>
          <p14:tracePt t="70782" x="5480050" y="6203950"/>
          <p14:tracePt t="70800" x="5461000" y="6210300"/>
          <p14:tracePt t="70816" x="5461000" y="6216650"/>
          <p14:tracePt t="70832" x="5448300" y="6216650"/>
          <p14:tracePt t="70849" x="5435600" y="6216650"/>
          <p14:tracePt t="70867" x="5429250" y="6223000"/>
          <p14:tracePt t="70882" x="5416550" y="6223000"/>
          <p14:tracePt t="70899" x="5397500" y="6229350"/>
          <p14:tracePt t="70916" x="5391150" y="6229350"/>
          <p14:tracePt t="70933" x="5378450" y="6229350"/>
          <p14:tracePt t="70949" x="5365750" y="6229350"/>
          <p14:tracePt t="70966" x="5327650" y="6229350"/>
          <p14:tracePt t="70982" x="5264150" y="6229350"/>
          <p14:tracePt t="71000" x="5213350" y="6229350"/>
          <p14:tracePt t="71016" x="5187950" y="6229350"/>
          <p14:tracePt t="71032" x="5168900" y="6229350"/>
          <p14:tracePt t="71049" x="5149850" y="6229350"/>
          <p14:tracePt t="71067" x="5130800" y="6229350"/>
          <p14:tracePt t="71083" x="5099050" y="6203950"/>
          <p14:tracePt t="71099" x="5067300" y="6178550"/>
          <p14:tracePt t="71116" x="5035550" y="6159500"/>
          <p14:tracePt t="71134" x="4997450" y="6115050"/>
          <p14:tracePt t="71150" x="4978400" y="6070600"/>
          <p14:tracePt t="71166" x="4959350" y="6013450"/>
          <p14:tracePt t="71183" x="4933950" y="5949950"/>
          <p14:tracePt t="71200" x="4914900" y="5867400"/>
          <p14:tracePt t="71216" x="4902200" y="5772150"/>
          <p14:tracePt t="71233" x="4902200" y="5695950"/>
          <p14:tracePt t="71250" x="4902200" y="5645150"/>
          <p14:tracePt t="71268" x="4940300" y="5575300"/>
          <p14:tracePt t="71283" x="4991100" y="5518150"/>
          <p14:tracePt t="71299" x="5041900" y="5480050"/>
          <p14:tracePt t="71316" x="5105400" y="5461000"/>
          <p14:tracePt t="71333" x="5226050" y="5454650"/>
          <p14:tracePt t="71349" x="5340350" y="5473700"/>
          <p14:tracePt t="71366" x="5461000" y="5524500"/>
          <p14:tracePt t="71383" x="5562600" y="5588000"/>
          <p14:tracePt t="71400" x="5607050" y="5638800"/>
          <p14:tracePt t="71416" x="5626100" y="5689600"/>
          <p14:tracePt t="71433" x="5638800" y="5721350"/>
          <p14:tracePt t="71449" x="5638800" y="5740400"/>
          <p14:tracePt t="71467" x="5638800" y="5753100"/>
          <p14:tracePt t="71483" x="5638800" y="5759450"/>
          <p14:tracePt t="71500" x="5632450" y="5772150"/>
          <p14:tracePt t="71518" x="5632450" y="5778500"/>
          <p14:tracePt t="71534" x="5632450" y="5784850"/>
          <p14:tracePt t="71550" x="5626100" y="5784850"/>
          <p14:tracePt t="71550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16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2880177" y="954834"/>
          <a:ext cx="22990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3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63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6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100739" y="1043149"/>
            <a:ext cx="389850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10739" y="1043149"/>
            <a:ext cx="389850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B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40094" y="2694087"/>
            <a:ext cx="5933426" cy="286232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A=[[1,2,3],[4,5,6]]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B=[[5,2,3], [1,3,1]]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hap=[[0,0,0],[0,0,0]]</a:t>
            </a: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(A)):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for j 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in range(len(A[0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])):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       hap[i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][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j]=A[</a:t>
            </a:r>
            <a:r>
              <a:rPr lang="en-US" altLang="ko-KR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][j]+B[i][j]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for m 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in hap: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print(m)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print(hap)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612693" y="3525083"/>
            <a:ext cx="3220962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[6, 4, 6]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[5, 8, 7]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[[6, 4, 6], [5, 8, 7]]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94260" y="3621481"/>
            <a:ext cx="1436291" cy="4154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의 행의 개수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 flipH="1" flipV="1">
            <a:off x="5067261" y="3974123"/>
            <a:ext cx="1605478" cy="4337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H="1">
            <a:off x="5067261" y="4283259"/>
            <a:ext cx="1619766" cy="3479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794260" y="4056848"/>
            <a:ext cx="1436291" cy="4154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의 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열의 개수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942703" y="234778"/>
            <a:ext cx="180850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행열의 덧셈</a:t>
            </a:r>
          </a:p>
        </p:txBody>
      </p:sp>
      <p:graphicFrame>
        <p:nvGraphicFramePr>
          <p:cNvPr id="17" name="표 16"/>
          <p:cNvGraphicFramePr>
            <a:graphicFrameLocks noGrp="1"/>
          </p:cNvGraphicFramePr>
          <p:nvPr/>
        </p:nvGraphicFramePr>
        <p:xfrm>
          <a:off x="6573520" y="941549"/>
          <a:ext cx="22990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3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63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6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1603743" y="5584463"/>
            <a:ext cx="173693" cy="18466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US" altLang="ko-KR" sz="1200" dirty="0"/>
              <a:t>A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86268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000"/>
    </mc:Choice>
    <mc:Fallback xmlns="">
      <p:transition spd="slow" advTm="7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01" x="4159250" y="1917700"/>
          <p14:tracePt t="5889" x="4133850" y="1917700"/>
          <p14:tracePt t="5897" x="4083050" y="1917700"/>
          <p14:tracePt t="5905" x="4025900" y="1917700"/>
          <p14:tracePt t="5922" x="3873500" y="1917700"/>
          <p14:tracePt t="5939" x="3752850" y="1917700"/>
          <p14:tracePt t="5969" x="3606800" y="1892300"/>
          <p14:tracePt t="5977" x="3568700" y="1879600"/>
          <p14:tracePt t="6005" x="3384550" y="1822450"/>
          <p14:tracePt t="6036" x="3187700" y="1771650"/>
          <p14:tracePt t="6041" x="3187700" y="1765300"/>
          <p14:tracePt t="6081" x="3181350" y="1765300"/>
          <p14:tracePt t="6089" x="3181350" y="1758950"/>
          <p14:tracePt t="6106" x="3155950" y="1733550"/>
          <p14:tracePt t="6136" x="3079750" y="1644650"/>
          <p14:tracePt t="6139" x="3060700" y="1619250"/>
          <p14:tracePt t="6169" x="3028950" y="1581150"/>
          <p14:tracePt t="6172" x="3016250" y="1568450"/>
          <p14:tracePt t="6202" x="2990850" y="1511300"/>
          <p14:tracePt t="6209" x="2978150" y="1492250"/>
          <p14:tracePt t="6238" x="2952750" y="1422400"/>
          <p14:tracePt t="6269" x="2952750" y="1365250"/>
          <p14:tracePt t="6273" x="2952750" y="1346200"/>
          <p14:tracePt t="6304" x="2952750" y="1231900"/>
          <p14:tracePt t="6305" x="2971800" y="1193800"/>
          <p14:tracePt t="6335" x="3016250" y="1073150"/>
          <p14:tracePt t="6339" x="3041650" y="1041400"/>
          <p14:tracePt t="6369" x="3086100" y="977900"/>
          <p14:tracePt t="6372" x="3092450" y="971550"/>
          <p14:tracePt t="6402" x="3206750" y="895350"/>
          <p14:tracePt t="6409" x="3244850" y="882650"/>
          <p14:tracePt t="6438" x="3448050" y="793750"/>
          <p14:tracePt t="6469" x="3657600" y="698500"/>
          <p14:tracePt t="6473" x="3708400" y="679450"/>
          <p14:tracePt t="6503" x="3784600" y="647700"/>
          <p14:tracePt t="6505" x="3803650" y="641350"/>
          <p14:tracePt t="6535" x="3810000" y="635000"/>
          <p14:tracePt t="6539" x="3816350" y="635000"/>
          <p14:tracePt t="6569" x="3854450" y="628650"/>
          <p14:tracePt t="6569" x="3867150" y="628650"/>
          <p14:tracePt t="6577" x="3873500" y="628650"/>
          <p14:tracePt t="6605" x="3930650" y="628650"/>
          <p14:tracePt t="6636" x="4025900" y="647700"/>
          <p14:tracePt t="6641" x="4064000" y="666750"/>
          <p14:tracePt t="6671" x="4133850" y="730250"/>
          <p14:tracePt t="6673" x="4140200" y="742950"/>
          <p14:tracePt t="6703" x="4184650" y="844550"/>
          <p14:tracePt t="6705" x="4210050" y="901700"/>
          <p14:tracePt t="6736" x="4305300" y="1092200"/>
          <p14:tracePt t="6739" x="4324350" y="1149350"/>
          <p14:tracePt t="6769" x="4375150" y="1276350"/>
          <p14:tracePt t="6769" x="4381500" y="1314450"/>
          <p14:tracePt t="6777" x="4400550" y="1358900"/>
          <p14:tracePt t="6805" x="4406900" y="1441450"/>
          <p14:tracePt t="6836" x="4400550" y="1587500"/>
          <p14:tracePt t="6841" x="4387850" y="1657350"/>
          <p14:tracePt t="6871" x="4279900" y="1873250"/>
          <p14:tracePt t="6873" x="4254500" y="1911350"/>
          <p14:tracePt t="6903" x="4159250" y="2032000"/>
          <p14:tracePt t="6906" x="4140200" y="2051050"/>
          <p14:tracePt t="6936" x="4108450" y="2082800"/>
          <p14:tracePt t="7017" x="4191000" y="2076450"/>
          <p14:tracePt t="7025" x="4464050" y="2019300"/>
          <p14:tracePt t="7039" x="4883150" y="1949450"/>
          <p14:tracePt t="7069" x="7219950" y="1720850"/>
          <p14:tracePt t="7073" x="7696200" y="1720850"/>
          <p14:tracePt t="7103" x="8197850" y="1720850"/>
          <p14:tracePt t="7361" x="8197850" y="1727200"/>
          <p14:tracePt t="7369" x="8178800" y="1739900"/>
          <p14:tracePt t="7377" x="8147050" y="1765300"/>
          <p14:tracePt t="7406" x="7950200" y="1809750"/>
          <p14:tracePt t="7436" x="7651750" y="1847850"/>
          <p14:tracePt t="7441" x="7600950" y="1847850"/>
          <p14:tracePt t="7471" x="7505700" y="1828800"/>
          <p14:tracePt t="7473" x="7480300" y="1816100"/>
          <p14:tracePt t="7503" x="7289800" y="1733550"/>
          <p14:tracePt t="7506" x="7226300" y="1708150"/>
          <p14:tracePt t="7536" x="7092950" y="1606550"/>
          <p14:tracePt t="7539" x="7080250" y="1587500"/>
          <p14:tracePt t="7570" x="7029450" y="1441450"/>
          <p14:tracePt t="7577" x="7023100" y="1390650"/>
          <p14:tracePt t="7606" x="7004050" y="1212850"/>
          <p14:tracePt t="7636" x="7004050" y="977900"/>
          <p14:tracePt t="7641" x="7004050" y="933450"/>
          <p14:tracePt t="7671" x="7054850" y="812800"/>
          <p14:tracePt t="7673" x="7073900" y="781050"/>
          <p14:tracePt t="7703" x="7131050" y="711200"/>
          <p14:tracePt t="7706" x="7143750" y="698500"/>
          <p14:tracePt t="7736" x="7232650" y="647700"/>
          <p14:tracePt t="7740" x="7270750" y="635000"/>
          <p14:tracePt t="7770" x="7550150" y="603250"/>
          <p14:tracePt t="7777" x="7639050" y="603250"/>
          <p14:tracePt t="7806" x="7842250" y="603250"/>
          <p14:tracePt t="7837" x="7924800" y="647700"/>
          <p14:tracePt t="7841" x="7937500" y="673100"/>
          <p14:tracePt t="7871" x="8007350" y="781050"/>
          <p14:tracePt t="7873" x="8026400" y="812800"/>
          <p14:tracePt t="7903" x="8083550" y="939800"/>
          <p14:tracePt t="7906" x="8096250" y="977900"/>
          <p14:tracePt t="7937" x="8115300" y="1130300"/>
          <p14:tracePt t="7940" x="8115300" y="1187450"/>
          <p14:tracePt t="7970" x="8096250" y="1333500"/>
          <p14:tracePt t="7977" x="8089900" y="1346200"/>
          <p14:tracePt t="8007" x="8077200" y="1384300"/>
          <p14:tracePt t="8037" x="8058150" y="1441450"/>
          <p14:tracePt t="8041" x="8051800" y="1454150"/>
          <p14:tracePt t="8071" x="8013700" y="1517650"/>
          <p14:tracePt t="8073" x="8001000" y="1536700"/>
          <p14:tracePt t="8104" x="7975600" y="1574800"/>
          <p14:tracePt t="8107" x="7975600" y="1581150"/>
          <p14:tracePt t="8137" x="7943850" y="1625600"/>
          <p14:tracePt t="8140" x="7943850" y="1638300"/>
          <p14:tracePt t="8170" x="7905750" y="1689100"/>
          <p14:tracePt t="8177" x="7893050" y="1701800"/>
          <p14:tracePt t="8207" x="7829550" y="1822450"/>
          <p14:tracePt t="8237" x="7772400" y="1911350"/>
          <p14:tracePt t="8249" x="7766050" y="1924050"/>
          <p14:tracePt t="8274" x="7759700" y="1930400"/>
          <p14:tracePt t="8304" x="7740650" y="1943100"/>
          <p14:tracePt t="8585" x="7727950" y="1949450"/>
          <p14:tracePt t="8593" x="7696200" y="1955800"/>
          <p14:tracePt t="8607" x="7632700" y="1962150"/>
          <p14:tracePt t="8637" x="7353300" y="1993900"/>
          <p14:tracePt t="8641" x="7302500" y="2012950"/>
          <p14:tracePt t="8671" x="7131050" y="2032000"/>
          <p14:tracePt t="8674" x="7080250" y="2044700"/>
          <p14:tracePt t="8704" x="6870700" y="2063750"/>
          <p14:tracePt t="8707" x="6781800" y="2089150"/>
          <p14:tracePt t="8737" x="6432550" y="2101850"/>
          <p14:tracePt t="8741" x="6299200" y="2133600"/>
          <p14:tracePt t="8771" x="5949950" y="2178050"/>
          <p14:tracePt t="8778" x="5880100" y="2184400"/>
          <p14:tracePt t="8807" x="5702300" y="2209800"/>
          <p14:tracePt t="8810" x="5619750" y="2216150"/>
          <p14:tracePt t="8839" x="5321300" y="2273300"/>
          <p14:tracePt t="8842" x="5137150" y="2292350"/>
          <p14:tracePt t="8871" x="4730750" y="2362200"/>
          <p14:tracePt t="8874" x="4641850" y="2387600"/>
          <p14:tracePt t="8904" x="4445000" y="2470150"/>
          <p14:tracePt t="8908" x="4400550" y="2489200"/>
          <p14:tracePt t="8937" x="4267200" y="2571750"/>
          <p14:tracePt t="8941" x="4216400" y="2590800"/>
          <p14:tracePt t="8971" x="3994150" y="2743200"/>
          <p14:tracePt t="8978" x="3956050" y="2781300"/>
          <p14:tracePt t="9007" x="3854450" y="2914650"/>
          <p14:tracePt t="9010" x="3829050" y="2946400"/>
          <p14:tracePt t="9039" x="3771900" y="3060700"/>
          <p14:tracePt t="9042" x="3752850" y="3086100"/>
          <p14:tracePt t="9071" x="3702050" y="3168650"/>
          <p14:tracePt t="9074" x="3670300" y="3206750"/>
          <p14:tracePt t="9104" x="3606800" y="3295650"/>
          <p14:tracePt t="9108" x="3587750" y="3327400"/>
          <p14:tracePt t="9138" x="3556000" y="3384550"/>
          <p14:tracePt t="9146" x="3549650" y="3403600"/>
          <p14:tracePt t="9174" x="3505200" y="3454400"/>
          <p14:tracePt t="9205" x="3454400" y="3505200"/>
          <p14:tracePt t="9210" x="3448050" y="3505200"/>
          <p14:tracePt t="9239" x="3435350" y="3517900"/>
          <p14:tracePt t="9242" x="3429000" y="3524250"/>
          <p14:tracePt t="9271" x="3409950" y="3543300"/>
          <p14:tracePt t="9274" x="3397250" y="3549650"/>
          <p14:tracePt t="9304" x="3378200" y="3562350"/>
          <p14:tracePt t="9308" x="3365500" y="3562350"/>
          <p14:tracePt t="9338" x="3327400" y="3581400"/>
          <p14:tracePt t="9354" x="3302000" y="3587750"/>
          <p14:tracePt t="9375" x="3263900" y="3600450"/>
          <p14:tracePt t="9405" x="3194050" y="3625850"/>
          <p14:tracePt t="9410" x="3168650" y="3632200"/>
          <p14:tracePt t="9440" x="3149600" y="3638550"/>
          <p14:tracePt t="9450" x="3136900" y="3638550"/>
          <p14:tracePt t="9475" x="3098800" y="3657600"/>
          <p14:tracePt t="9505" x="3035300" y="3670300"/>
          <p14:tracePt t="9506" x="3016250" y="3683000"/>
          <p14:tracePt t="9514" x="3003550" y="3683000"/>
          <p14:tracePt t="9541" x="2965450" y="3695700"/>
          <p14:tracePt t="9572" x="2889250" y="3714750"/>
          <p14:tracePt t="9578" x="2876550" y="3714750"/>
          <p14:tracePt t="9607" x="2825750" y="3733800"/>
          <p14:tracePt t="9610" x="2819400" y="3733800"/>
          <p14:tracePt t="9639" x="2813050" y="3733800"/>
          <p14:tracePt t="9642" x="2806700" y="3733800"/>
          <p14:tracePt t="9671" x="2794000" y="3740150"/>
          <p14:tracePt t="9675" x="2781300" y="3740150"/>
          <p14:tracePt t="9705" x="2711450" y="3752850"/>
          <p14:tracePt t="9706" x="2654300" y="3759200"/>
          <p14:tracePt t="9714" x="2635250" y="3759200"/>
          <p14:tracePt t="9742" x="2578100" y="3765550"/>
          <p14:tracePt t="9772" x="2527300" y="3771900"/>
          <p14:tracePt t="9778" x="2501900" y="3771900"/>
          <p14:tracePt t="9807" x="2374900" y="3771900"/>
          <p14:tracePt t="9810" x="2324100" y="3771900"/>
          <p14:tracePt t="9839" x="2209800" y="3771900"/>
          <p14:tracePt t="9842" x="2197100" y="3771900"/>
          <p14:tracePt t="9871" x="2178050" y="3771900"/>
          <p14:tracePt t="9875" x="2165350" y="3771900"/>
          <p14:tracePt t="9905" x="2114550" y="3784600"/>
          <p14:tracePt t="9906" x="2076450" y="3784600"/>
          <p14:tracePt t="9914" x="2025650" y="3784600"/>
          <p14:tracePt t="9942" x="1885950" y="3790950"/>
          <p14:tracePt t="9972" x="1816100" y="3797300"/>
          <p14:tracePt t="9978" x="1797050" y="3797300"/>
          <p14:tracePt t="10007" x="1733550" y="3797300"/>
          <p14:tracePt t="10010" x="1676400" y="3797300"/>
          <p14:tracePt t="10039" x="1492250" y="3797300"/>
          <p14:tracePt t="10042" x="1441450" y="3797300"/>
          <p14:tracePt t="10072" x="1365250" y="3797300"/>
          <p14:tracePt t="10075" x="1358900" y="3797300"/>
          <p14:tracePt t="10105" x="1333500" y="3797300"/>
          <p14:tracePt t="10106" x="1314450" y="3797300"/>
          <p14:tracePt t="10114" x="1301750" y="3797300"/>
          <p14:tracePt t="10142" x="1244600" y="3784600"/>
          <p14:tracePt t="10172" x="1168400" y="3778250"/>
          <p14:tracePt t="10178" x="1162050" y="3778250"/>
          <p14:tracePt t="10258" x="1149350" y="3778250"/>
          <p14:tracePt t="10266" x="1136650" y="3778250"/>
          <p14:tracePt t="10276" x="1111250" y="3771900"/>
          <p14:tracePt t="10305" x="1066800" y="3759200"/>
          <p14:tracePt t="10306" x="1054100" y="3759200"/>
          <p14:tracePt t="10338" x="1047750" y="3759200"/>
          <p14:tracePt t="10354" x="1035050" y="3759200"/>
          <p14:tracePt t="10376" x="1009650" y="3759200"/>
          <p14:tracePt t="10406" x="965200" y="3740150"/>
          <p14:tracePt t="10458" x="958850" y="3733800"/>
          <p14:tracePt t="10466" x="946150" y="3727450"/>
          <p14:tracePt t="10476" x="920750" y="3714750"/>
          <p14:tracePt t="10506" x="882650" y="3695700"/>
          <p14:tracePt t="10506" x="876300" y="3689350"/>
          <p14:tracePt t="10514" x="857250" y="3683000"/>
          <p14:tracePt t="10542" x="825500" y="3670300"/>
          <p14:tracePt t="10572" x="793750" y="3657600"/>
          <p14:tracePt t="10578" x="787400" y="3657600"/>
          <p14:tracePt t="10607" x="755650" y="3638550"/>
          <p14:tracePt t="10610" x="749300" y="3638550"/>
          <p14:tracePt t="10640" x="723900" y="3625850"/>
          <p14:tracePt t="10674" x="723900" y="3619500"/>
          <p14:tracePt t="10682" x="717550" y="3613150"/>
          <p14:tracePt t="10709" x="717550" y="3600450"/>
          <p14:tracePt t="10740" x="704850" y="3556000"/>
          <p14:tracePt t="10746" x="704850" y="3536950"/>
          <p14:tracePt t="10775" x="704850" y="3486150"/>
          <p14:tracePt t="10778" x="704850" y="3460750"/>
          <p14:tracePt t="10807" x="704850" y="3378200"/>
          <p14:tracePt t="10810" x="704850" y="3365500"/>
          <p14:tracePt t="10839" x="717550" y="3327400"/>
          <p14:tracePt t="10843" x="723900" y="3321050"/>
          <p14:tracePt t="10872" x="730250" y="3295650"/>
          <p14:tracePt t="10876" x="736600" y="3295650"/>
          <p14:tracePt t="10906" x="755650" y="3276600"/>
          <p14:tracePt t="10914" x="762000" y="3276600"/>
          <p14:tracePt t="10943" x="825500" y="3257550"/>
          <p14:tracePt t="10973" x="965200" y="3232150"/>
          <p14:tracePt t="10978" x="996950" y="3232150"/>
          <p14:tracePt t="11007" x="1047750" y="3219450"/>
          <p14:tracePt t="11010" x="1054100" y="3219450"/>
          <p14:tracePt t="11050" x="1060450" y="3219450"/>
          <p14:tracePt t="11066" x="1066800" y="3219450"/>
          <p14:tracePt t="11090" x="1073150" y="3219450"/>
          <p14:tracePt t="11110" x="1085850" y="3219450"/>
          <p14:tracePt t="11140" x="1117600" y="3263900"/>
          <p14:tracePt t="11146" x="1123950" y="3270250"/>
          <p14:tracePt t="11176" x="1181100" y="3340100"/>
          <p14:tracePt t="11178" x="1200150" y="3371850"/>
          <p14:tracePt t="11208" x="1225550" y="3397250"/>
          <p14:tracePt t="11210" x="1225550" y="3409950"/>
          <p14:tracePt t="11240" x="1244600" y="3435350"/>
          <p14:tracePt t="11243" x="1244600" y="3441700"/>
          <p14:tracePt t="11274" x="1244600" y="3479800"/>
          <p14:tracePt t="11277" x="1244600" y="3492500"/>
          <p14:tracePt t="11307" x="1244600" y="3536950"/>
          <p14:tracePt t="11314" x="1244600" y="3543300"/>
          <p14:tracePt t="11343" x="1244600" y="3568700"/>
          <p14:tracePt t="11374" x="1231900" y="3594100"/>
          <p14:tracePt t="11378" x="1231900" y="3600450"/>
          <p14:tracePt t="11408" x="1231900" y="3606800"/>
          <p14:tracePt t="11530" x="1225550" y="3606800"/>
          <p14:tracePt t="11538" x="1219200" y="3606800"/>
          <p14:tracePt t="11650" x="1225550" y="3606800"/>
          <p14:tracePt t="11658" x="1238250" y="3606800"/>
          <p14:tracePt t="11677" x="1263650" y="3594100"/>
          <p14:tracePt t="11708" x="1282700" y="3594100"/>
          <p14:tracePt t="11714" x="1289050" y="3594100"/>
          <p14:tracePt t="11744" x="1308100" y="3587750"/>
          <p14:tracePt t="11746" x="1327150" y="3587750"/>
          <p14:tracePt t="11776" x="1409700" y="3587750"/>
          <p14:tracePt t="11778" x="1441450" y="3587750"/>
          <p14:tracePt t="11808" x="1492250" y="3587750"/>
          <p14:tracePt t="11810" x="1511300" y="3587750"/>
          <p14:tracePt t="11841" x="1562100" y="3587750"/>
          <p14:tracePt t="11850" x="1574800" y="3587750"/>
          <p14:tracePt t="11877" x="1612900" y="3587750"/>
          <p14:tracePt t="11908" x="1752600" y="3587750"/>
          <p14:tracePt t="11914" x="1803400" y="3587750"/>
          <p14:tracePt t="11944" x="1898650" y="3587750"/>
          <p14:tracePt t="11946" x="1917700" y="3587750"/>
          <p14:tracePt t="11976" x="1993900" y="3587750"/>
          <p14:tracePt t="11978" x="2025650" y="3587750"/>
          <p14:tracePt t="12008" x="2197100" y="3587750"/>
          <p14:tracePt t="12011" x="2266950" y="3587750"/>
          <p14:tracePt t="12041" x="2425700" y="3587750"/>
          <p14:tracePt t="12044" x="2438400" y="3587750"/>
          <p14:tracePt t="12074" x="2451100" y="3587750"/>
          <p14:tracePt t="12077" x="2463800" y="3587750"/>
          <p14:tracePt t="12108" x="2609850" y="3587750"/>
          <p14:tracePt t="12114" x="2673350" y="3587750"/>
          <p14:tracePt t="12144" x="2768600" y="3587750"/>
          <p14:tracePt t="12175" x="2774950" y="3587750"/>
          <p14:tracePt t="12178" x="2787650" y="3587750"/>
          <p14:tracePt t="12208" x="2921000" y="3587750"/>
          <p14:tracePt t="12211" x="2997200" y="3587750"/>
          <p14:tracePt t="12241" x="3155950" y="3587750"/>
          <p14:tracePt t="12244" x="3181350" y="3587750"/>
          <p14:tracePt t="12275" x="3194050" y="3581400"/>
          <p14:tracePt t="12306" x="3219450" y="3581400"/>
          <p14:tracePt t="12314" x="3251200" y="3581400"/>
          <p14:tracePt t="12344" x="3403600" y="3581400"/>
          <p14:tracePt t="12346" x="3448050" y="3581400"/>
          <p14:tracePt t="12376" x="3505200" y="3581400"/>
          <p14:tracePt t="12378" x="3511550" y="3581400"/>
          <p14:tracePt t="13010" x="3492500" y="3581400"/>
          <p14:tracePt t="13018" x="3467100" y="3581400"/>
          <p14:tracePt t="13045" x="3340100" y="3581400"/>
          <p14:tracePt t="13075" x="3149600" y="3581400"/>
          <p14:tracePt t="13082" x="3117850" y="3581400"/>
          <p14:tracePt t="13112" x="2990850" y="3581400"/>
          <p14:tracePt t="13142" x="2806700" y="3600450"/>
          <p14:tracePt t="13146" x="2743200" y="3606800"/>
          <p14:tracePt t="13177" x="2584450" y="3651250"/>
          <p14:tracePt t="13178" x="2527300" y="3663950"/>
          <p14:tracePt t="13209" x="2425700" y="3683000"/>
          <p14:tracePt t="13212" x="2406650" y="3689350"/>
          <p14:tracePt t="13242" x="2368550" y="3702050"/>
          <p14:tracePt t="13242" x="2355850" y="3702050"/>
          <p14:tracePt t="13250" x="2343150" y="3714750"/>
          <p14:tracePt t="13278" x="2286000" y="3733800"/>
          <p14:tracePt t="13309" x="2178050" y="3778250"/>
          <p14:tracePt t="13314" x="2146300" y="3797300"/>
          <p14:tracePt t="13344" x="2089150" y="3829050"/>
          <p14:tracePt t="13346" x="2076450" y="3835400"/>
          <p14:tracePt t="13376" x="2051050" y="3854450"/>
          <p14:tracePt t="13379" x="2032000" y="3854450"/>
          <p14:tracePt t="13409" x="1968500" y="3898900"/>
          <p14:tracePt t="13412" x="1949450" y="3905250"/>
          <p14:tracePt t="13442" x="1898650" y="3937000"/>
          <p14:tracePt t="13442" x="1892300" y="3943350"/>
          <p14:tracePt t="13450" x="1866900" y="3949700"/>
          <p14:tracePt t="13479" x="1841500" y="3975100"/>
          <p14:tracePt t="13509" x="1784350" y="4006850"/>
          <p14:tracePt t="13514" x="1771650" y="4013200"/>
          <p14:tracePt t="13544" x="1720850" y="4038600"/>
          <p14:tracePt t="13546" x="1701800" y="4044950"/>
          <p14:tracePt t="13576" x="1651000" y="4064000"/>
          <p14:tracePt t="13579" x="1631950" y="4076700"/>
          <p14:tracePt t="13609" x="1581150" y="4089400"/>
          <p14:tracePt t="13612" x="1568450" y="4102100"/>
          <p14:tracePt t="13642" x="1517650" y="4114800"/>
          <p14:tracePt t="13642" x="1492250" y="4127500"/>
          <p14:tracePt t="13650" x="1473200" y="4127500"/>
          <p14:tracePt t="13679" x="1435100" y="4140200"/>
          <p14:tracePt t="13709" x="1428750" y="4140200"/>
          <p14:tracePt t="13762" x="1416050" y="4146550"/>
          <p14:tracePt t="13778" x="1409700" y="4146550"/>
          <p14:tracePt t="13786" x="1403350" y="4152900"/>
          <p14:tracePt t="13866" x="1397000" y="4152900"/>
          <p14:tracePt t="13874" x="1390650" y="4152900"/>
          <p14:tracePt t="13922" x="1384300" y="4152900"/>
          <p14:tracePt t="13930" x="1377950" y="4152900"/>
          <p14:tracePt t="13946" x="1365250" y="4152900"/>
          <p14:tracePt t="13976" x="1314450" y="4152900"/>
          <p14:tracePt t="13979" x="1301750" y="4152900"/>
          <p14:tracePt t="14009" x="1282700" y="4152900"/>
          <p14:tracePt t="14050" x="1276350" y="4152900"/>
          <p14:tracePt t="14058" x="1263650" y="4152900"/>
          <p14:tracePt t="14079" x="1257300" y="4152900"/>
          <p14:tracePt t="14110" x="1244600" y="4152900"/>
          <p14:tracePt t="14114" x="1238250" y="4152900"/>
          <p14:tracePt t="14145" x="1231900" y="4146550"/>
          <p14:tracePt t="14154" x="1225550" y="4146550"/>
          <p14:tracePt t="14179" x="1219200" y="4146550"/>
          <p14:tracePt t="14234" x="1219200" y="4140200"/>
          <p14:tracePt t="14282" x="1212850" y="4140200"/>
          <p14:tracePt t="14298" x="1212850" y="4133850"/>
          <p14:tracePt t="14330" x="1212850" y="4127500"/>
          <p14:tracePt t="14506" x="1206500" y="4127500"/>
          <p14:tracePt t="14514" x="1187450" y="4127500"/>
          <p14:tracePt t="14522" x="1162050" y="4127500"/>
          <p14:tracePt t="14546" x="1079500" y="4127500"/>
          <p14:tracePt t="14577" x="1028700" y="4127500"/>
          <p14:tracePt t="14626" x="1016000" y="4127500"/>
          <p14:tracePt t="14634" x="996950" y="4127500"/>
          <p14:tracePt t="14646" x="984250" y="4127500"/>
          <p14:tracePt t="14677" x="939800" y="4121150"/>
          <p14:tracePt t="14746" x="920750" y="4121150"/>
          <p14:tracePt t="14754" x="889000" y="4114800"/>
          <p14:tracePt t="14780" x="800100" y="4102100"/>
          <p14:tracePt t="14810" x="793750" y="4102100"/>
          <p14:tracePt t="14813" x="793750" y="4095750"/>
          <p14:tracePt t="14858" x="781050" y="4095750"/>
          <p14:tracePt t="14866" x="774700" y="4076700"/>
          <p14:tracePt t="14880" x="768350" y="4057650"/>
          <p14:tracePt t="14910" x="742950" y="4013200"/>
          <p14:tracePt t="14922" x="742950" y="4006850"/>
          <p14:tracePt t="14947" x="742950" y="3949700"/>
          <p14:tracePt t="14977" x="755650" y="3886200"/>
          <p14:tracePt t="14980" x="762000" y="3873500"/>
          <p14:tracePt t="15010" x="812800" y="3829050"/>
          <p14:tracePt t="15010" x="863600" y="3810000"/>
          <p14:tracePt t="15018" x="908050" y="3803650"/>
          <p14:tracePt t="15047" x="996950" y="3803650"/>
          <p14:tracePt t="15077" x="1079500" y="3810000"/>
          <p14:tracePt t="15082" x="1092200" y="3816350"/>
          <p14:tracePt t="15113" x="1143000" y="3860800"/>
          <p14:tracePt t="15114" x="1143000" y="3873500"/>
          <p14:tracePt t="15144" x="1174750" y="3956050"/>
          <p14:tracePt t="15147" x="1174750" y="3975100"/>
          <p14:tracePt t="15177" x="1174750" y="4013200"/>
          <p14:tracePt t="15180" x="1174750" y="4025900"/>
          <p14:tracePt t="15210" x="1174750" y="4038600"/>
          <p14:tracePt t="15274" x="1174750" y="4044950"/>
          <p14:tracePt t="15282" x="1193800" y="4051300"/>
          <p14:tracePt t="15290" x="1212850" y="4057650"/>
          <p14:tracePt t="15314" x="1276350" y="4076700"/>
          <p14:tracePt t="15344" x="1333500" y="4095750"/>
          <p14:tracePt t="15690" x="1327150" y="4095750"/>
          <p14:tracePt t="15706" x="1320800" y="4095750"/>
          <p14:tracePt t="15714" x="1308100" y="4083050"/>
          <p14:tracePt t="15746" x="1301750" y="4076700"/>
          <p14:tracePt t="15754" x="1289050" y="4064000"/>
          <p14:tracePt t="15781" x="1289050" y="4044950"/>
          <p14:tracePt t="15811" x="1270000" y="3962400"/>
          <p14:tracePt t="15819" x="1270000" y="3943350"/>
          <p14:tracePt t="15848" x="1270000" y="3892550"/>
          <p14:tracePt t="15878" x="1270000" y="3854450"/>
          <p14:tracePt t="15882" x="1270000" y="3841750"/>
          <p14:tracePt t="15912" x="1270000" y="3810000"/>
          <p14:tracePt t="15922" x="1270000" y="3803650"/>
          <p14:tracePt t="15948" x="1289050" y="3778250"/>
          <p14:tracePt t="15978" x="1301750" y="3765550"/>
          <p14:tracePt t="15978" x="1308100" y="3765550"/>
          <p14:tracePt t="15987" x="1314450" y="3752850"/>
          <p14:tracePt t="16015" x="1358900" y="3740150"/>
          <p14:tracePt t="16045" x="1384300" y="3733800"/>
          <p14:tracePt t="16083" x="1397000" y="3733800"/>
          <p14:tracePt t="16098" x="1403350" y="3733800"/>
          <p14:tracePt t="16115" x="1428750" y="3746500"/>
          <p14:tracePt t="16145" x="1447800" y="3771900"/>
          <p14:tracePt t="16148" x="1466850" y="3797300"/>
          <p14:tracePt t="16178" x="1473200" y="3841750"/>
          <p14:tracePt t="16178" x="1479550" y="3873500"/>
          <p14:tracePt t="16187" x="1479550" y="3886200"/>
          <p14:tracePt t="16215" x="1492250" y="3924300"/>
          <p14:tracePt t="16245" x="1498600" y="3981450"/>
          <p14:tracePt t="16251" x="1498600" y="4000500"/>
          <p14:tracePt t="16280" x="1498600" y="4019550"/>
          <p14:tracePt t="16291" x="1498600" y="4025900"/>
          <p14:tracePt t="16315" x="1498600" y="4032250"/>
          <p14:tracePt t="16345" x="1498600" y="4064000"/>
          <p14:tracePt t="16348" x="1498600" y="4070350"/>
          <p14:tracePt t="16378" x="1492250" y="4089400"/>
          <p14:tracePt t="16379" x="1485900" y="4102100"/>
          <p14:tracePt t="16395" x="1479550" y="4114800"/>
          <p14:tracePt t="16415" x="1466850" y="4121150"/>
          <p14:tracePt t="16445" x="1409700" y="4140200"/>
          <p14:tracePt t="16451" x="1397000" y="4140200"/>
          <p14:tracePt t="16507" x="1390650" y="4140200"/>
          <p14:tracePt t="17179" x="1403350" y="4140200"/>
          <p14:tracePt t="17187" x="1441450" y="4140200"/>
          <p14:tracePt t="17195" x="1511300" y="4127500"/>
          <p14:tracePt t="17216" x="1657350" y="4121150"/>
          <p14:tracePt t="17246" x="1892300" y="4121150"/>
          <p14:tracePt t="17251" x="1911350" y="4121150"/>
          <p14:tracePt t="17280" x="1924050" y="4121150"/>
          <p14:tracePt t="17467" x="1924050" y="4133850"/>
          <p14:tracePt t="17475" x="1924050" y="4152900"/>
          <p14:tracePt t="17483" x="1924050" y="4165600"/>
          <p14:tracePt t="17513" x="1924050" y="4216400"/>
          <p14:tracePt t="17516" x="1930400" y="4235450"/>
          <p14:tracePt t="17546" x="1962150" y="4298950"/>
          <p14:tracePt t="17549" x="1962150" y="4318000"/>
          <p14:tracePt t="17579" x="1981200" y="4343400"/>
          <p14:tracePt t="17595" x="1981200" y="4356100"/>
          <p14:tracePt t="17619" x="1987550" y="4356100"/>
          <p14:tracePt t="17648" x="1987550" y="4362450"/>
          <p14:tracePt t="17651" x="1987550" y="4375150"/>
          <p14:tracePt t="17680" x="1981200" y="4400550"/>
          <p14:tracePt t="17699" x="1974850" y="4406900"/>
          <p14:tracePt t="17739" x="1968500" y="4413250"/>
          <p14:tracePt t="17750" x="1968500" y="4419600"/>
          <p14:tracePt t="17779" x="1962150" y="4425950"/>
          <p14:tracePt t="17787" x="1955800" y="4432300"/>
          <p14:tracePt t="17819" x="1943100" y="4432300"/>
          <p14:tracePt t="17848" x="1924050" y="4438650"/>
          <p14:tracePt t="17851" x="1917700" y="4438650"/>
          <p14:tracePt t="17881" x="1905000" y="4445000"/>
          <p14:tracePt t="17939" x="1898650" y="4445000"/>
          <p14:tracePt t="17947" x="1892300" y="4445000"/>
          <p14:tracePt t="17955" x="1879600" y="4445000"/>
          <p14:tracePt t="17983" x="1860550" y="4445000"/>
          <p14:tracePt t="18013" x="1854200" y="4445000"/>
          <p14:tracePt t="18075" x="1847850" y="4445000"/>
          <p14:tracePt t="18083" x="1835150" y="4445000"/>
          <p14:tracePt t="18107" x="1828800" y="4445000"/>
          <p14:tracePt t="18171" x="1822450" y="4445000"/>
          <p14:tracePt t="18179" x="1809750" y="4445000"/>
          <p14:tracePt t="18219" x="1803400" y="4438650"/>
          <p14:tracePt t="18243" x="1797050" y="4438650"/>
          <p14:tracePt t="18251" x="1797050" y="4432300"/>
          <p14:tracePt t="18281" x="1771650" y="4400550"/>
          <p14:tracePt t="18291" x="1765300" y="4375150"/>
          <p14:tracePt t="18317" x="1752600" y="4362450"/>
          <p14:tracePt t="18348" x="1746250" y="4330700"/>
          <p14:tracePt t="18355" x="1746250" y="4324350"/>
          <p14:tracePt t="18383" x="1733550" y="4279900"/>
          <p14:tracePt t="18414" x="1733550" y="4222750"/>
          <p14:tracePt t="18427" x="1733550" y="4216400"/>
          <p14:tracePt t="18450" x="1733550" y="4203700"/>
          <p14:tracePt t="18481" x="1733550" y="4178300"/>
          <p14:tracePt t="18484" x="1733550" y="4171950"/>
          <p14:tracePt t="18514" x="1733550" y="4146550"/>
          <p14:tracePt t="18517" x="1733550" y="4133850"/>
          <p14:tracePt t="18548" x="1739900" y="4102100"/>
          <p14:tracePt t="18555" x="1746250" y="4095750"/>
          <p14:tracePt t="18584" x="1758950" y="4083050"/>
          <p14:tracePt t="18615" x="1797050" y="4064000"/>
          <p14:tracePt t="18619" x="1803400" y="4057650"/>
          <p14:tracePt t="18649" x="1847850" y="4044950"/>
          <p14:tracePt t="18651" x="1866900" y="4044950"/>
          <p14:tracePt t="18681" x="1917700" y="4038600"/>
          <p14:tracePt t="18684" x="1930400" y="4038600"/>
          <p14:tracePt t="18714" x="1955800" y="4038600"/>
          <p14:tracePt t="18771" x="1962150" y="4038600"/>
          <p14:tracePt t="18779" x="1981200" y="4051300"/>
          <p14:tracePt t="18787" x="1981200" y="4057650"/>
          <p14:tracePt t="18817" x="2006600" y="4089400"/>
          <p14:tracePt t="18819" x="2012950" y="4095750"/>
          <p14:tracePt t="18849" x="2032000" y="4121150"/>
          <p14:tracePt t="18851" x="2038350" y="4133850"/>
          <p14:tracePt t="18881" x="2044700" y="4159250"/>
          <p14:tracePt t="18884" x="2044700" y="4165600"/>
          <p14:tracePt t="18914" x="2063750" y="4197350"/>
          <p14:tracePt t="18917" x="2063750" y="4203700"/>
          <p14:tracePt t="18948" x="2070100" y="4260850"/>
          <p14:tracePt t="18955" x="2070100" y="4273550"/>
          <p14:tracePt t="18984" x="2076450" y="4318000"/>
          <p14:tracePt t="19015" x="2076450" y="4362450"/>
          <p14:tracePt t="19019" x="2076450" y="4368800"/>
          <p14:tracePt t="19049" x="2076450" y="4400550"/>
          <p14:tracePt t="19051" x="2076450" y="4406900"/>
          <p14:tracePt t="19081" x="2076450" y="4425950"/>
          <p14:tracePt t="19084" x="2076450" y="4432300"/>
          <p14:tracePt t="19115" x="2070100" y="4451350"/>
          <p14:tracePt t="19123" x="2063750" y="4451350"/>
          <p14:tracePt t="19515" x="2070100" y="4445000"/>
          <p14:tracePt t="19555" x="2076450" y="4445000"/>
          <p14:tracePt t="19563" x="2082800" y="4438650"/>
          <p14:tracePt t="19585" x="2101850" y="4425950"/>
          <p14:tracePt t="19615" x="2133600" y="4425950"/>
          <p14:tracePt t="19619" x="2133600" y="4419600"/>
          <p14:tracePt t="19649" x="2146300" y="4419600"/>
          <p14:tracePt t="19659" x="2152650" y="4419600"/>
          <p14:tracePt t="19685" x="2178050" y="4419600"/>
          <p14:tracePt t="19715" x="2216150" y="4419600"/>
          <p14:tracePt t="19715" x="2235200" y="4419600"/>
          <p14:tracePt t="19723" x="2247900" y="4419600"/>
          <p14:tracePt t="19751" x="2266950" y="4419600"/>
          <p14:tracePt t="19782" x="2298700" y="4413250"/>
          <p14:tracePt t="19787" x="2317750" y="4413250"/>
          <p14:tracePt t="19817" x="2451100" y="4406900"/>
          <p14:tracePt t="19819" x="2514600" y="4400550"/>
          <p14:tracePt t="19849" x="2679700" y="4400550"/>
          <p14:tracePt t="19852" x="2705100" y="4400550"/>
          <p14:tracePt t="19882" x="2730500" y="4400550"/>
          <p14:tracePt t="19885" x="2743200" y="4400550"/>
          <p14:tracePt t="19915" x="2800350" y="4400550"/>
          <p14:tracePt t="19915" x="2838450" y="4400550"/>
          <p14:tracePt t="19923" x="2889250" y="4400550"/>
          <p14:tracePt t="19952" x="3003550" y="4400550"/>
          <p14:tracePt t="19982" x="3022600" y="4400550"/>
          <p14:tracePt t="20347" x="3028950" y="4394200"/>
          <p14:tracePt t="20355" x="3035300" y="4387850"/>
          <p14:tracePt t="20363" x="3054350" y="4381500"/>
          <p14:tracePt t="20385" x="3060700" y="4375150"/>
          <p14:tracePt t="20416" x="3073400" y="4356100"/>
          <p14:tracePt t="20515" x="3073400" y="4349750"/>
          <p14:tracePt t="20547" x="3073400" y="4343400"/>
          <p14:tracePt t="20563" x="3073400" y="4330700"/>
          <p14:tracePt t="20571" x="3073400" y="4324350"/>
          <p14:tracePt t="20586" x="3073400" y="4311650"/>
          <p14:tracePt t="20616" x="3073400" y="4267200"/>
          <p14:tracePt t="20619" x="3073400" y="4254500"/>
          <p14:tracePt t="20649" x="3073400" y="4229100"/>
          <p14:tracePt t="20652" x="3073400" y="4222750"/>
          <p14:tracePt t="20683" x="3073400" y="4197350"/>
          <p14:tracePt t="20686" x="3073400" y="4191000"/>
          <p14:tracePt t="20716" x="3073400" y="4159250"/>
          <p14:tracePt t="20731" x="3073400" y="4152900"/>
          <p14:tracePt t="20753" x="3073400" y="4140200"/>
          <p14:tracePt t="20787" x="3073400" y="4127500"/>
          <p14:tracePt t="20795" x="3073400" y="4121150"/>
          <p14:tracePt t="20819" x="3073400" y="4083050"/>
          <p14:tracePt t="20850" x="3073400" y="4044950"/>
          <p14:tracePt t="20875" x="3073400" y="4038600"/>
          <p14:tracePt t="20899" x="3073400" y="4032250"/>
          <p14:tracePt t="20919" x="3073400" y="4025900"/>
          <p14:tracePt t="20950" x="3067050" y="4019550"/>
          <p14:tracePt t="21107" x="3098800" y="4038600"/>
          <p14:tracePt t="21115" x="3130550" y="4064000"/>
          <p14:tracePt t="21123" x="3175000" y="4095750"/>
          <p14:tracePt t="21153" x="3321050" y="4235450"/>
          <p14:tracePt t="21155" x="3378200" y="4298950"/>
          <p14:tracePt t="21185" x="3479800" y="4413250"/>
          <p14:tracePt t="21187" x="3486150" y="4419600"/>
          <p14:tracePt t="21217" x="3505200" y="4438650"/>
          <p14:tracePt t="21507" x="3498850" y="4438650"/>
          <p14:tracePt t="21523" x="3492500" y="4438650"/>
          <p14:tracePt t="21531" x="3479800" y="4438650"/>
          <p14:tracePt t="21553" x="3454400" y="4425950"/>
          <p14:tracePt t="21584" x="3333750" y="4375150"/>
          <p14:tracePt t="21587" x="3308350" y="4362450"/>
          <p14:tracePt t="21617" x="3175000" y="4305300"/>
          <p14:tracePt t="21620" x="3111500" y="4273550"/>
          <p14:tracePt t="21650" x="2997200" y="4229100"/>
          <p14:tracePt t="21653" x="2959100" y="4222750"/>
          <p14:tracePt t="21683" x="2882900" y="4203700"/>
          <p14:tracePt t="21687" x="2857500" y="4197350"/>
          <p14:tracePt t="21717" x="2743200" y="4178300"/>
          <p14:tracePt t="21723" x="2730500" y="4178300"/>
          <p14:tracePt t="21753" x="2705100" y="4178300"/>
          <p14:tracePt t="21771" x="2692400" y="4178300"/>
          <p14:tracePt t="21787" x="2686050" y="4171950"/>
          <p14:tracePt t="21817" x="2546350" y="4146550"/>
          <p14:tracePt t="21820" x="2508250" y="4140200"/>
          <p14:tracePt t="21850" x="2400300" y="4114800"/>
          <p14:tracePt t="21854" x="2393950" y="4114800"/>
          <p14:tracePt t="21884" x="2368550" y="4108450"/>
          <p14:tracePt t="22035" x="2368550" y="4102100"/>
          <p14:tracePt t="22067" x="2374900" y="4095750"/>
          <p14:tracePt t="22075" x="2387600" y="4095750"/>
          <p14:tracePt t="22087" x="2419350" y="4095750"/>
          <p14:tracePt t="22117" x="2686050" y="4095750"/>
          <p14:tracePt t="22123" x="2806700" y="4095750"/>
          <p14:tracePt t="22153" x="2984500" y="4102100"/>
          <p14:tracePt t="22155" x="3028950" y="4102100"/>
          <p14:tracePt t="22185" x="3054350" y="4102100"/>
          <p14:tracePt t="22363" x="3060700" y="4102100"/>
          <p14:tracePt t="22371" x="3079750" y="4102100"/>
          <p14:tracePt t="22387" x="3086100" y="4102100"/>
          <p14:tracePt t="22418" x="3117850" y="4102100"/>
          <p14:tracePt t="22421" x="3124200" y="4102100"/>
          <p14:tracePt t="22451" x="3149600" y="4089400"/>
          <p14:tracePt t="22467" x="3162300" y="4089400"/>
          <p14:tracePt t="22488" x="3175000" y="4089400"/>
          <p14:tracePt t="22518" x="3200400" y="4083050"/>
          <p14:tracePt t="22523" x="3206750" y="4083050"/>
          <p14:tracePt t="22554" x="3251200" y="4076700"/>
          <p14:tracePt t="22555" x="3270250" y="4076700"/>
          <p14:tracePt t="22585" x="3321050" y="4076700"/>
          <p14:tracePt t="22595" x="3327400" y="4076700"/>
          <p14:tracePt t="22891" x="3327400" y="4070350"/>
          <p14:tracePt t="22899" x="3327400" y="4057650"/>
          <p14:tracePt t="22921" x="3327400" y="3956050"/>
          <p14:tracePt t="22951" x="3327400" y="3543300"/>
          <p14:tracePt t="22955" x="3308350" y="3384550"/>
          <p14:tracePt t="22985" x="3295650" y="2901950"/>
          <p14:tracePt t="22988" x="3295650" y="2743200"/>
          <p14:tracePt t="23018" x="3314700" y="2336800"/>
          <p14:tracePt t="23021" x="3333750" y="2241550"/>
          <p14:tracePt t="23051" x="3422650" y="1987550"/>
          <p14:tracePt t="23060" x="3435350" y="1949450"/>
          <p14:tracePt t="23088" x="3454400" y="1924050"/>
          <p14:tracePt t="23195" x="3460750" y="1917700"/>
          <p14:tracePt t="23324" x="3454400" y="1917700"/>
          <p14:tracePt t="23332" x="3435350" y="1917700"/>
          <p14:tracePt t="23355" x="3397250" y="1917700"/>
          <p14:tracePt t="23385" x="3327400" y="1898650"/>
          <p14:tracePt t="23388" x="3282950" y="1873250"/>
          <p14:tracePt t="23418" x="3111500" y="1778000"/>
          <p14:tracePt t="23422" x="3060700" y="1739900"/>
          <p14:tracePt t="23452" x="3003550" y="1701800"/>
          <p14:tracePt t="23460" x="3003550" y="1682750"/>
          <p14:tracePt t="23489" x="2997200" y="1524000"/>
          <p14:tracePt t="23519" x="3022600" y="1263650"/>
          <p14:tracePt t="23524" x="3035300" y="1206500"/>
          <p14:tracePt t="23554" x="3130550" y="1022350"/>
          <p14:tracePt t="23556" x="3162300" y="958850"/>
          <p14:tracePt t="23585" x="3263900" y="831850"/>
          <p14:tracePt t="23589" x="3302000" y="800100"/>
          <p14:tracePt t="23619" x="3511550" y="698500"/>
          <p14:tracePt t="23622" x="3581400" y="685800"/>
          <p14:tracePt t="23652" x="3708400" y="679450"/>
          <p14:tracePt t="23660" x="3733800" y="679450"/>
          <p14:tracePt t="23689" x="3797300" y="762000"/>
          <p14:tracePt t="23719" x="3892550" y="1327150"/>
          <p14:tracePt t="23724" x="3930650" y="1568450"/>
          <p14:tracePt t="23753" x="3867150" y="2108200"/>
          <p14:tracePt t="23756" x="3790950" y="2273300"/>
          <p14:tracePt t="23785" x="3505200" y="2717800"/>
          <p14:tracePt t="23789" x="3448050" y="2806700"/>
          <p14:tracePt t="23819" x="3302000" y="3028950"/>
          <p14:tracePt t="23822" x="3282950" y="3086100"/>
          <p14:tracePt t="23852" x="3200400" y="3302000"/>
          <p14:tracePt t="23860" x="3181350" y="3352800"/>
          <p14:tracePt t="23889" x="3149600" y="3467100"/>
          <p14:tracePt t="23919" x="3143250" y="3657600"/>
          <p14:tracePt t="23924" x="3143250" y="3708400"/>
          <p14:tracePt t="23953" x="3149600" y="3797300"/>
          <p14:tracePt t="23956" x="3149600" y="3810000"/>
          <p14:tracePt t="23985" x="3149600" y="3822700"/>
          <p14:tracePt t="24028" x="3149600" y="3829050"/>
          <p14:tracePt t="24036" x="3149600" y="3841750"/>
          <p14:tracePt t="24056" x="3149600" y="3854450"/>
          <p14:tracePt t="24086" x="3155950" y="3873500"/>
          <p14:tracePt t="24108" x="3162300" y="3879850"/>
          <p14:tracePt t="24123" x="3181350" y="3898900"/>
          <p14:tracePt t="24152" x="3498850" y="4121150"/>
          <p14:tracePt t="24156" x="3587750" y="4184650"/>
          <p14:tracePt t="24186" x="3708400" y="4279900"/>
          <p14:tracePt t="24189" x="3714750" y="4279900"/>
          <p14:tracePt t="24219" x="3714750" y="4286250"/>
          <p14:tracePt t="24452" x="3708400" y="4286250"/>
          <p14:tracePt t="24460" x="3702050" y="4286250"/>
          <p14:tracePt t="24468" x="3695700" y="4286250"/>
          <p14:tracePt t="24490" x="3683000" y="4286250"/>
          <p14:tracePt t="24519" x="3663950" y="4292600"/>
          <p14:tracePt t="24540" x="3657600" y="4292600"/>
          <p14:tracePt t="24756" x="3644900" y="4292600"/>
          <p14:tracePt t="24764" x="3638550" y="4292600"/>
          <p14:tracePt t="24790" x="3600450" y="4305300"/>
          <p14:tracePt t="24820" x="3575050" y="4305300"/>
          <p14:tracePt t="24828" x="3562350" y="4305300"/>
          <p14:tracePt t="24857" x="3498850" y="4279900"/>
          <p14:tracePt t="24886" x="3460750" y="4260850"/>
          <p14:tracePt t="24932" x="3454400" y="4254500"/>
          <p14:tracePt t="24948" x="3441700" y="4248150"/>
          <p14:tracePt t="24957" x="3435350" y="4248150"/>
          <p14:tracePt t="24986" x="3422650" y="4235450"/>
          <p14:tracePt t="24990" x="3416300" y="4235450"/>
          <p14:tracePt t="25020" x="3409950" y="4229100"/>
          <p14:tracePt t="25028" x="3403600" y="4229100"/>
          <p14:tracePt t="25057" x="3384550" y="4222750"/>
          <p14:tracePt t="25087" x="3365500" y="4216400"/>
          <p14:tracePt t="25124" x="3352800" y="4216400"/>
          <p14:tracePt t="25148" x="3340100" y="4210050"/>
          <p14:tracePt t="25164" x="3333750" y="4210050"/>
          <p14:tracePt t="25364" x="3333750" y="4203700"/>
          <p14:tracePt t="25380" x="3321050" y="4197350"/>
          <p14:tracePt t="25390" x="3314700" y="4191000"/>
          <p14:tracePt t="25421" x="3302000" y="4184650"/>
          <p14:tracePt t="25436" x="3295650" y="4178300"/>
          <p14:tracePt t="25476" x="3289300" y="4171950"/>
          <p14:tracePt t="25508" x="3289300" y="4165600"/>
          <p14:tracePt t="25524" x="3289300" y="4152900"/>
          <p14:tracePt t="25580" x="3295650" y="4146550"/>
          <p14:tracePt t="25708" x="3295650" y="4140200"/>
          <p14:tracePt t="25716" x="3289300" y="4133850"/>
          <p14:tracePt t="25724" x="3270250" y="4133850"/>
          <p14:tracePt t="25755" x="3200400" y="4108450"/>
          <p14:tracePt t="25757" x="3181350" y="4089400"/>
          <p14:tracePt t="25788" x="3143250" y="4057650"/>
          <p14:tracePt t="25788" x="3136900" y="4044950"/>
          <p14:tracePt t="25796" x="3130550" y="4038600"/>
          <p14:tracePt t="25824" x="3130550" y="3949700"/>
          <p14:tracePt t="25855" x="3200400" y="3829050"/>
          <p14:tracePt t="25860" x="3251200" y="3810000"/>
          <p14:tracePt t="25890" x="3435350" y="3790950"/>
          <p14:tracePt t="25892" x="3448050" y="3790950"/>
          <p14:tracePt t="25922" x="3467100" y="3790950"/>
          <p14:tracePt t="25932" x="3473450" y="3790950"/>
          <p14:tracePt t="25958" x="3511550" y="3873500"/>
          <p14:tracePt t="25988" x="3530600" y="4000500"/>
          <p14:tracePt t="25988" x="3530600" y="4044950"/>
          <p14:tracePt t="25996" x="3530600" y="4070350"/>
          <p14:tracePt t="26024" x="3511550" y="4127500"/>
          <p14:tracePt t="26055" x="3492500" y="4159250"/>
          <p14:tracePt t="26076" x="3486150" y="4159250"/>
          <p14:tracePt t="26091" x="3473450" y="4159250"/>
          <p14:tracePt t="26122" x="3384550" y="4171950"/>
          <p14:tracePt t="26124" x="3352800" y="4178300"/>
          <p14:tracePt t="26155" x="3314700" y="4184650"/>
          <p14:tracePt t="26158" x="3308350" y="4184650"/>
          <p14:tracePt t="26188" x="3302000" y="4184650"/>
          <p14:tracePt t="26236" x="3295650" y="4184650"/>
          <p14:tracePt t="26244" x="3282950" y="4191000"/>
          <p14:tracePt t="26260" x="3282950" y="4197350"/>
          <p14:tracePt t="26291" x="3270250" y="4197350"/>
          <p14:tracePt t="26292" x="3263900" y="4197350"/>
          <p14:tracePt t="26324" x="3257550" y="4197350"/>
          <p14:tracePt t="26332" x="3251200" y="4197350"/>
          <p14:tracePt t="26358" x="3187700" y="4197350"/>
          <p14:tracePt t="26389" x="3092450" y="4197350"/>
          <p14:tracePt t="26452" x="3086100" y="4197350"/>
          <p14:tracePt t="26460" x="3073400" y="4197350"/>
          <p14:tracePt t="26468" x="3048000" y="4197350"/>
          <p14:tracePt t="26491" x="2984500" y="4191000"/>
          <p14:tracePt t="26522" x="2914650" y="4171950"/>
          <p14:tracePt t="26588" x="2908300" y="4171950"/>
          <p14:tracePt t="26596" x="2895600" y="4165600"/>
          <p14:tracePt t="26604" x="2882900" y="4165600"/>
          <p14:tracePt t="26625" x="2876550" y="4165600"/>
          <p14:tracePt t="26668" x="2876550" y="4159250"/>
          <p14:tracePt t="26804" x="2876550" y="4152900"/>
          <p14:tracePt t="26812" x="2876550" y="4146550"/>
          <p14:tracePt t="26828" x="2876550" y="4140200"/>
          <p14:tracePt t="26858" x="2889250" y="4127500"/>
          <p14:tracePt t="26860" x="2901950" y="4127500"/>
          <p14:tracePt t="26890" x="2914650" y="4121150"/>
          <p14:tracePt t="26892" x="2921000" y="4121150"/>
          <p14:tracePt t="27044" x="2940050" y="4121150"/>
          <p14:tracePt t="27052" x="2984500" y="4121150"/>
          <p14:tracePt t="27060" x="3022600" y="4121150"/>
          <p14:tracePt t="27090" x="3155950" y="4121150"/>
          <p14:tracePt t="27092" x="3200400" y="4108450"/>
          <p14:tracePt t="27123" x="3244850" y="4102100"/>
          <p14:tracePt t="27125" x="3251200" y="4102100"/>
          <p14:tracePt t="27668" x="3251200" y="4114800"/>
          <p14:tracePt t="27676" x="3251200" y="4121150"/>
          <p14:tracePt t="27693" x="3251200" y="4152900"/>
          <p14:tracePt t="27723" x="3251200" y="4197350"/>
          <p14:tracePt t="27726" x="3251200" y="4210050"/>
          <p14:tracePt t="27756" x="3238500" y="4241800"/>
          <p14:tracePt t="27759" x="3232150" y="4254500"/>
          <p14:tracePt t="27790" x="3213100" y="4318000"/>
          <p14:tracePt t="27796" x="3206750" y="4324350"/>
          <p14:tracePt t="27826" x="3200400" y="4337050"/>
          <p14:tracePt t="27828" x="3194050" y="4343400"/>
          <p14:tracePt t="27858" x="3124200" y="4356100"/>
          <p14:tracePt t="27860" x="3079750" y="4356100"/>
          <p14:tracePt t="27890" x="2940050" y="4381500"/>
          <p14:tracePt t="27893" x="2908300" y="4381500"/>
          <p14:tracePt t="27923" x="2832100" y="4381500"/>
          <p14:tracePt t="27932" x="2825750" y="4381500"/>
          <p14:tracePt t="27961" x="2819400" y="4381500"/>
          <p14:tracePt t="28340" x="2844800" y="4381500"/>
          <p14:tracePt t="28348" x="2895600" y="4381500"/>
          <p14:tracePt t="28360" x="2978150" y="4375150"/>
          <p14:tracePt t="28390" x="3289300" y="4349750"/>
          <p14:tracePt t="28396" x="3359150" y="4349750"/>
          <p14:tracePt t="28427" x="3479800" y="4349750"/>
          <p14:tracePt t="28457" x="3498850" y="4349750"/>
          <p14:tracePt t="28948" x="3517900" y="4349750"/>
          <p14:tracePt t="28956" x="3549650" y="4343400"/>
          <p14:tracePt t="28964" x="3581400" y="4337050"/>
          <p14:tracePt t="28994" x="3651250" y="4318000"/>
          <p14:tracePt t="29024" x="3657600" y="4318000"/>
          <p14:tracePt t="29060" x="3663950" y="4318000"/>
          <p14:tracePt t="29068" x="3670300" y="4318000"/>
          <p14:tracePt t="29094" x="3708400" y="4292600"/>
          <p14:tracePt t="29124" x="3733800" y="4267200"/>
          <p14:tracePt t="29124" x="3752850" y="4248150"/>
          <p14:tracePt t="29132" x="3765550" y="4241800"/>
          <p14:tracePt t="29161" x="3873500" y="4133850"/>
          <p14:tracePt t="29191" x="4279900" y="3638550"/>
          <p14:tracePt t="29196" x="4464050" y="3371850"/>
          <p14:tracePt t="29226" x="5054600" y="2559050"/>
          <p14:tracePt t="29228" x="5219700" y="2343150"/>
          <p14:tracePt t="29258" x="5486400" y="1930400"/>
          <p14:tracePt t="29261" x="5505450" y="1892300"/>
          <p14:tracePt t="29291" x="5511800" y="1822450"/>
          <p14:tracePt t="29294" x="5511800" y="1790700"/>
          <p14:tracePt t="29324" x="5435600" y="1682750"/>
          <p14:tracePt t="29328" x="5378450" y="1625600"/>
          <p14:tracePt t="29358" x="5060950" y="1466850"/>
          <p14:tracePt t="29364" x="4978400" y="1428750"/>
          <p14:tracePt t="29394" x="4762500" y="1346200"/>
          <p14:tracePt t="29425" x="4622800" y="1308100"/>
          <p14:tracePt t="29428" x="4610100" y="1308100"/>
          <p14:tracePt t="29458" x="4527550" y="1289050"/>
          <p14:tracePt t="29461" x="4470400" y="1289050"/>
          <p14:tracePt t="29491" x="4152900" y="1238250"/>
          <p14:tracePt t="29494" x="4000500" y="1212850"/>
          <p14:tracePt t="29525" x="3270250" y="1111250"/>
          <p14:tracePt t="29532" x="3136900" y="1092200"/>
          <p14:tracePt t="29561" x="2978150" y="1073150"/>
          <p14:tracePt t="29932" x="2997200" y="1073150"/>
          <p14:tracePt t="29940" x="3073400" y="1073150"/>
          <p14:tracePt t="29962" x="3467100" y="1073150"/>
          <p14:tracePt t="29992" x="5137150" y="1073150"/>
          <p14:tracePt t="29996" x="5473700" y="1073150"/>
          <p14:tracePt t="30027" x="5772150" y="1073150"/>
          <p14:tracePt t="30244" x="5778500" y="1073150"/>
          <p14:tracePt t="30260" x="5765800" y="1073150"/>
          <p14:tracePt t="30268" x="5753100" y="1073150"/>
          <p14:tracePt t="30295" x="5689600" y="1098550"/>
          <p14:tracePt t="30325" x="5543550" y="1187450"/>
          <p14:tracePt t="30332" x="5492750" y="1231900"/>
          <p14:tracePt t="30362" x="5327650" y="1416050"/>
          <p14:tracePt t="30392" x="5054600" y="1987550"/>
          <p14:tracePt t="30396" x="5016500" y="2127250"/>
          <p14:tracePt t="30426" x="4921250" y="2451100"/>
          <p14:tracePt t="30429" x="4889500" y="2559050"/>
          <p14:tracePt t="30459" x="4794250" y="2863850"/>
          <p14:tracePt t="30462" x="4762500" y="2990850"/>
          <p14:tracePt t="30492" x="4667250" y="3403600"/>
          <p14:tracePt t="30493" x="4660900" y="3486150"/>
          <p14:tracePt t="30500" x="4641850" y="3543300"/>
          <p14:tracePt t="30529" x="4610100" y="3651250"/>
          <p14:tracePt t="30559" x="4578350" y="3784600"/>
          <p14:tracePt t="30565" x="4565650" y="3822700"/>
          <p14:tracePt t="30594" x="4533900" y="3943350"/>
          <p14:tracePt t="30596" x="4514850" y="4000500"/>
          <p14:tracePt t="30626" x="4464050" y="4152900"/>
          <p14:tracePt t="30629" x="4438650" y="4191000"/>
          <p14:tracePt t="30659" x="4413250" y="4254500"/>
          <p14:tracePt t="30662" x="4413250" y="4260850"/>
          <p14:tracePt t="30692" x="4400550" y="4279900"/>
          <p14:tracePt t="30692" x="4400550" y="4292600"/>
          <p14:tracePt t="30701" x="4387850" y="4311650"/>
          <p14:tracePt t="30729" x="4356100" y="4362450"/>
          <p14:tracePt t="30759" x="4324350" y="4400550"/>
          <p14:tracePt t="30773" x="4318000" y="4406900"/>
          <p14:tracePt t="30796" x="4318000" y="4413250"/>
          <p14:tracePt t="30826" x="4260850" y="4451350"/>
          <p14:tracePt t="30829" x="4254500" y="4457700"/>
          <p14:tracePt t="30859" x="4248150" y="4457700"/>
          <p14:tracePt t="31157" x="4241800" y="4457700"/>
          <p14:tracePt t="31165" x="4229100" y="4457700"/>
          <p14:tracePt t="31173" x="4210050" y="4457700"/>
          <p14:tracePt t="31196" x="4165600" y="4451350"/>
          <p14:tracePt t="31226" x="4064000" y="4438650"/>
          <p14:tracePt t="31229" x="4044950" y="4438650"/>
          <p14:tracePt t="31259" x="4038600" y="4432300"/>
          <p14:tracePt t="31341" x="4032250" y="4432300"/>
          <p14:tracePt t="31349" x="4025900" y="4425950"/>
          <p14:tracePt t="31363" x="4025900" y="4419600"/>
          <p14:tracePt t="31393" x="4000500" y="4406900"/>
          <p14:tracePt t="31421" x="3994150" y="4406900"/>
          <p14:tracePt t="31430" x="3987800" y="4406900"/>
          <p14:tracePt t="31459" x="3937000" y="4406900"/>
          <p14:tracePt t="31463" x="3898900" y="4406900"/>
          <p14:tracePt t="31493" x="3790950" y="4406900"/>
          <p14:tracePt t="31501" x="3771900" y="4406900"/>
          <p14:tracePt t="31530" x="3746500" y="4406900"/>
          <p14:tracePt t="31560" x="3683000" y="4400550"/>
          <p14:tracePt t="31565" x="3657600" y="4400550"/>
          <p14:tracePt t="31594" x="3625850" y="4400550"/>
          <p14:tracePt t="31845" x="3625850" y="4394200"/>
          <p14:tracePt t="31853" x="3657600" y="4394200"/>
          <p14:tracePt t="31863" x="3695700" y="4381500"/>
          <p14:tracePt t="31893" x="3841750" y="4368800"/>
          <p14:tracePt t="31901" x="3860800" y="4368800"/>
          <p14:tracePt t="31930" x="3886200" y="4368800"/>
          <p14:tracePt t="31960" x="3898900" y="4368800"/>
          <p14:tracePt t="32125" x="3911600" y="4368800"/>
          <p14:tracePt t="32133" x="3937000" y="4368800"/>
          <p14:tracePt t="32141" x="3975100" y="4368800"/>
          <p14:tracePt t="32164" x="4070350" y="4368800"/>
          <p14:tracePt t="32194" x="4159250" y="4368800"/>
          <p14:tracePt t="32237" x="4165600" y="4368800"/>
          <p14:tracePt t="32389" x="4171950" y="4368800"/>
          <p14:tracePt t="32413" x="4165600" y="4368800"/>
          <p14:tracePt t="32429" x="4152900" y="4368800"/>
          <p14:tracePt t="32437" x="4146550" y="4368800"/>
          <p14:tracePt t="32464" x="4121150" y="4368800"/>
          <p14:tracePt t="32494" x="4102100" y="4375150"/>
          <p14:tracePt t="32501" x="4089400" y="4375150"/>
          <p14:tracePt t="32533" x="4083050" y="4375150"/>
          <p14:tracePt t="32541" x="4051300" y="4375150"/>
          <p14:tracePt t="32564" x="3994150" y="4330700"/>
          <p14:tracePt t="32594" x="3924300" y="4286250"/>
          <p14:tracePt t="32605" x="3924300" y="4279900"/>
          <p14:tracePt t="32631" x="3924300" y="4267200"/>
          <p14:tracePt t="32662" x="3917950" y="4191000"/>
          <p14:tracePt t="32669" x="3917950" y="4171950"/>
          <p14:tracePt t="32698" x="3924300" y="4089400"/>
          <p14:tracePt t="32727" x="3975100" y="4025900"/>
          <p14:tracePt t="32733" x="3987800" y="4013200"/>
          <p14:tracePt t="32762" x="4025900" y="4000500"/>
          <p14:tracePt t="32765" x="4051300" y="4000500"/>
          <p14:tracePt t="32794" x="4159250" y="4000500"/>
          <p14:tracePt t="32798" x="4197350" y="4000500"/>
          <p14:tracePt t="32827" x="4273550" y="4000500"/>
          <p14:tracePt t="32831" x="4279900" y="4006850"/>
          <p14:tracePt t="32861" x="4298950" y="4025900"/>
          <p14:tracePt t="32869" x="4305300" y="4044950"/>
          <p14:tracePt t="32898" x="4324350" y="4108450"/>
          <p14:tracePt t="32928" x="4337050" y="4178300"/>
          <p14:tracePt t="32933" x="4337050" y="4184650"/>
          <p14:tracePt t="32963" x="4343400" y="4229100"/>
          <p14:tracePt t="32965" x="4343400" y="4241800"/>
          <p14:tracePt t="32995" x="4343400" y="4273550"/>
          <p14:tracePt t="32998" x="4337050" y="4279900"/>
          <p14:tracePt t="33028" x="4311650" y="4324350"/>
          <p14:tracePt t="33031" x="4305300" y="4330700"/>
          <p14:tracePt t="33062" x="4260850" y="4368800"/>
          <p14:tracePt t="33069" x="4254500" y="4375150"/>
          <p14:tracePt t="33098" x="4222750" y="4375150"/>
          <p14:tracePt t="33129" x="4159250" y="4387850"/>
          <p14:tracePt t="33133" x="4133850" y="4387850"/>
          <p14:tracePt t="33163" x="4038600" y="4387850"/>
          <p14:tracePt t="33165" x="4013200" y="4387850"/>
          <p14:tracePt t="33195" x="3968750" y="4387850"/>
          <p14:tracePt t="33198" x="3956050" y="4387850"/>
          <p14:tracePt t="33229" x="3943350" y="4387850"/>
          <p14:tracePt t="33229" x="3937000" y="4387850"/>
          <p14:tracePt t="33237" x="3930650" y="4387850"/>
          <p14:tracePt t="33265" x="3905250" y="4387850"/>
          <p14:tracePt t="33296" x="3886200" y="4387850"/>
          <p14:tracePt t="33309" x="3879850" y="4387850"/>
          <p14:tracePt t="33332" x="3867150" y="4387850"/>
          <p14:tracePt t="33362" x="3778250" y="4387850"/>
          <p14:tracePt t="33365" x="3765550" y="4387850"/>
          <p14:tracePt t="33395" x="3746500" y="4387850"/>
          <p14:tracePt t="33461" x="3740150" y="4387850"/>
          <p14:tracePt t="33469" x="3727450" y="4387850"/>
          <p14:tracePt t="33477" x="3708400" y="4387850"/>
          <p14:tracePt t="33498" x="3702050" y="4381500"/>
          <p14:tracePt t="33557" x="3695700" y="4381500"/>
          <p14:tracePt t="33565" x="3676650" y="4368800"/>
          <p14:tracePt t="33573" x="3670300" y="4368800"/>
          <p14:tracePt t="33598" x="3638550" y="4349750"/>
          <p14:tracePt t="33717" x="3638550" y="4343400"/>
          <p14:tracePt t="33733" x="3638550" y="4330700"/>
          <p14:tracePt t="33741" x="3638550" y="4311650"/>
          <p14:tracePt t="33765" x="3638550" y="4279900"/>
          <p14:tracePt t="33796" x="3638550" y="4254500"/>
          <p14:tracePt t="33799" x="3638550" y="4241800"/>
          <p14:tracePt t="33829" x="3663950" y="4203700"/>
          <p14:tracePt t="33832" x="3683000" y="4203700"/>
          <p14:tracePt t="33863" x="3790950" y="4159250"/>
          <p14:tracePt t="33869" x="3835400" y="4159250"/>
          <p14:tracePt t="33899" x="3962400" y="4140200"/>
          <p14:tracePt t="33901" x="3994150" y="4140200"/>
          <p14:tracePt t="33931" x="4076700" y="4140200"/>
          <p14:tracePt t="33933" x="4102100" y="4140200"/>
          <p14:tracePt t="33963" x="4159250" y="4140200"/>
          <p14:tracePt t="33965" x="4178300" y="4140200"/>
          <p14:tracePt t="33996" x="4203700" y="4152900"/>
          <p14:tracePt t="34005" x="4216400" y="4152900"/>
          <p14:tracePt t="34032" x="4248150" y="4165600"/>
          <p14:tracePt t="34063" x="4279900" y="4184650"/>
          <p14:tracePt t="34069" x="4279900" y="4191000"/>
          <p14:tracePt t="34099" x="4292600" y="4210050"/>
          <p14:tracePt t="34101" x="4305300" y="4229100"/>
          <p14:tracePt t="34131" x="4305300" y="4260850"/>
          <p14:tracePt t="34133" x="4305300" y="4273550"/>
          <p14:tracePt t="34163" x="4305300" y="4292600"/>
          <p14:tracePt t="34166" x="4305300" y="4298950"/>
          <p14:tracePt t="34196" x="4305300" y="4318000"/>
          <p14:tracePt t="34199" x="4305300" y="4324350"/>
          <p14:tracePt t="34229" x="4305300" y="4330700"/>
          <p14:tracePt t="34232" x="4305300" y="4337050"/>
          <p14:tracePt t="34341" x="4298950" y="4343400"/>
          <p14:tracePt t="34573" x="4292600" y="4343400"/>
          <p14:tracePt t="34749" x="4273550" y="4343400"/>
          <p14:tracePt t="34757" x="4248150" y="4343400"/>
          <p14:tracePt t="34766" x="4216400" y="4343400"/>
          <p14:tracePt t="34797" x="4114800" y="4343400"/>
          <p14:tracePt t="34797" x="4089400" y="4343400"/>
          <p14:tracePt t="34805" x="4076700" y="4343400"/>
          <p14:tracePt t="34853" x="4070350" y="4343400"/>
          <p14:tracePt t="34869" x="4051300" y="4343400"/>
          <p14:tracePt t="34899" x="4000500" y="4337050"/>
          <p14:tracePt t="34901" x="3981450" y="4330700"/>
          <p14:tracePt t="34931" x="3962400" y="4324350"/>
          <p14:tracePt t="34941" x="3956050" y="4318000"/>
          <p14:tracePt t="34966" x="3943350" y="4311650"/>
          <p14:tracePt t="34997" x="3917950" y="4292600"/>
          <p14:tracePt t="34997" x="3911600" y="4279900"/>
          <p14:tracePt t="35005" x="3905250" y="4279900"/>
          <p14:tracePt t="35033" x="3892550" y="4254500"/>
          <p14:tracePt t="35064" x="3879850" y="4216400"/>
          <p14:tracePt t="35069" x="3879850" y="4197350"/>
          <p14:tracePt t="35099" x="3879850" y="4133850"/>
          <p14:tracePt t="35101" x="3879850" y="4114800"/>
          <p14:tracePt t="35132" x="3898900" y="4064000"/>
          <p14:tracePt t="35133" x="3911600" y="4057650"/>
          <p14:tracePt t="35164" x="3968750" y="4032250"/>
          <p14:tracePt t="35167" x="3994150" y="4019550"/>
          <p14:tracePt t="35197" x="4076700" y="4013200"/>
          <p14:tracePt t="35200" x="4089400" y="4013200"/>
          <p14:tracePt t="35230" x="4159250" y="4013200"/>
          <p14:tracePt t="35237" x="4171950" y="4013200"/>
          <p14:tracePt t="35267" x="4222750" y="4038600"/>
          <p14:tracePt t="35297" x="4273550" y="4076700"/>
          <p14:tracePt t="35301" x="4286250" y="4083050"/>
          <p14:tracePt t="35331" x="4286250" y="4102100"/>
          <p14:tracePt t="35333" x="4298950" y="4108450"/>
          <p14:tracePt t="35364" x="4298950" y="4133850"/>
          <p14:tracePt t="35367" x="4298950" y="4140200"/>
          <p14:tracePt t="35397" x="4305300" y="4191000"/>
          <p14:tracePt t="35400" x="4305300" y="4203700"/>
          <p14:tracePt t="35430" x="4305300" y="4273550"/>
          <p14:tracePt t="35445" x="4305300" y="4286250"/>
          <p14:tracePt t="35467" x="4305300" y="4305300"/>
          <p14:tracePt t="35497" x="4298950" y="4337050"/>
          <p14:tracePt t="35509" x="4292600" y="4349750"/>
          <p14:tracePt t="35534" x="4279900" y="4368800"/>
          <p14:tracePt t="35564" x="4260850" y="4381500"/>
          <p14:tracePt t="35567" x="4248150" y="4381500"/>
          <p14:tracePt t="35597" x="4222750" y="4381500"/>
          <p14:tracePt t="35600" x="4210050" y="4381500"/>
          <p14:tracePt t="35631" x="4146550" y="4394200"/>
          <p14:tracePt t="35637" x="4127500" y="4394200"/>
          <p14:tracePt t="35667" x="4083050" y="4394200"/>
          <p14:tracePt t="35669" x="4070350" y="4394200"/>
          <p14:tracePt t="35699" x="4019550" y="4394200"/>
          <p14:tracePt t="35701" x="4013200" y="4394200"/>
          <p14:tracePt t="35731" x="3981450" y="4387850"/>
          <p14:tracePt t="35741" x="3975100" y="4381500"/>
          <p14:tracePt t="35767" x="3962400" y="4375150"/>
          <p14:tracePt t="35798" x="3943350" y="4349750"/>
          <p14:tracePt t="35805" x="3943350" y="4343400"/>
          <p14:tracePt t="35834" x="3924300" y="4311650"/>
          <p14:tracePt t="35864" x="3911600" y="4248150"/>
          <p14:tracePt t="35869" x="3911600" y="4222750"/>
          <p14:tracePt t="35899" x="3911600" y="4178300"/>
          <p14:tracePt t="35901" x="3911600" y="4165600"/>
          <p14:tracePt t="35931" x="3949700" y="4121150"/>
          <p14:tracePt t="35941" x="3962400" y="4114800"/>
          <p14:tracePt t="35967" x="3994150" y="4102100"/>
          <p14:tracePt t="35998" x="4038600" y="4102100"/>
          <p14:tracePt t="36005" x="4057650" y="4102100"/>
          <p14:tracePt t="36034" x="4102100" y="4127500"/>
          <p14:tracePt t="36065" x="4108450" y="4133850"/>
          <p14:tracePt t="36413" x="4114800" y="4133850"/>
          <p14:tracePt t="36421" x="4108450" y="4146550"/>
          <p14:tracePt t="36435" x="4083050" y="4146550"/>
          <p14:tracePt t="36465" x="3917950" y="4184650"/>
          <p14:tracePt t="36469" x="3854450" y="4203700"/>
          <p14:tracePt t="36499" x="3632200" y="4254500"/>
          <p14:tracePt t="36501" x="3562350" y="4279900"/>
          <p14:tracePt t="36531" x="3460750" y="4311650"/>
          <p14:tracePt t="36535" x="3448050" y="4318000"/>
          <p14:tracePt t="36565" x="3416300" y="4337050"/>
          <p14:tracePt t="36565" x="3397250" y="4343400"/>
          <p14:tracePt t="36573" x="3365500" y="4362450"/>
          <p14:tracePt t="36601" x="3270250" y="4400550"/>
          <p14:tracePt t="36632" x="3168650" y="4457700"/>
          <p14:tracePt t="36637" x="3162300" y="4464050"/>
          <p14:tracePt t="36669" x="3162300" y="4470400"/>
          <p14:tracePt t="36685" x="3155950" y="4483100"/>
          <p14:tracePt t="36701" x="3149600" y="4489450"/>
          <p14:tracePt t="36732" x="3111500" y="4527550"/>
          <p14:tracePt t="36735" x="3098800" y="4546600"/>
          <p14:tracePt t="36765" x="3054350" y="4578350"/>
          <p14:tracePt t="36768" x="3048000" y="4591050"/>
          <p14:tracePt t="36798" x="3022600" y="4616450"/>
          <p14:tracePt t="36805" x="3016250" y="4622800"/>
          <p14:tracePt t="36835" x="2965450" y="4641850"/>
          <p14:tracePt t="36865" x="2832100" y="4692650"/>
          <p14:tracePt t="36869" x="2819400" y="4699000"/>
          <p14:tracePt t="36899" x="2787650" y="4705350"/>
          <p14:tracePt t="36902" x="2781300" y="4705350"/>
          <p14:tracePt t="36932" x="2774950" y="4711700"/>
          <p14:tracePt t="36941" x="2768600" y="4718050"/>
          <p14:tracePt t="36968" x="2711450" y="4724400"/>
          <p14:tracePt t="36999" x="2686050" y="4737100"/>
          <p14:tracePt t="37045" x="2667000" y="4737100"/>
          <p14:tracePt t="37053" x="2654300" y="4737100"/>
          <p14:tracePt t="37069" x="2616200" y="4737100"/>
          <p14:tracePt t="37099" x="2463800" y="4737100"/>
          <p14:tracePt t="37117" x="2457450" y="4737100"/>
          <p14:tracePt t="37189" x="2444750" y="4737100"/>
          <p14:tracePt t="37197" x="2438400" y="4737100"/>
          <p14:tracePt t="37205" x="2432050" y="4737100"/>
          <p14:tracePt t="37285" x="2419350" y="4730750"/>
          <p14:tracePt t="37293" x="2406650" y="4724400"/>
          <p14:tracePt t="37302" x="2393950" y="4718050"/>
          <p14:tracePt t="37332" x="2374900" y="4711700"/>
          <p14:tracePt t="37597" x="2374900" y="4705350"/>
          <p14:tracePt t="37605" x="2374900" y="4699000"/>
          <p14:tracePt t="37613" x="2393950" y="4699000"/>
          <p14:tracePt t="37636" x="2419350" y="4699000"/>
          <p14:tracePt t="37666" x="2628900" y="4692650"/>
          <p14:tracePt t="37669" x="2692400" y="4692650"/>
          <p14:tracePt t="37699" x="2825750" y="4692650"/>
          <p14:tracePt t="37702" x="2851150" y="4692650"/>
          <p14:tracePt t="37732" x="2882900" y="4692650"/>
          <p14:tracePt t="37741" x="2895600" y="4692650"/>
          <p14:tracePt t="37769" x="2901950" y="4692650"/>
          <p14:tracePt t="37799" x="2946400" y="4692650"/>
          <p14:tracePt t="37806" x="2952750" y="4692650"/>
          <p14:tracePt t="37974" x="2965450" y="4692650"/>
          <p14:tracePt t="37981" x="2984500" y="4692650"/>
          <p14:tracePt t="38003" x="3041650" y="4692650"/>
          <p14:tracePt t="38033" x="3238500" y="4692650"/>
          <p14:tracePt t="38038" x="3276600" y="4692650"/>
          <p14:tracePt t="38067" x="3321050" y="4692650"/>
          <p14:tracePt t="38070" x="3327400" y="4692650"/>
          <p14:tracePt t="38206" x="3340100" y="4692650"/>
          <p14:tracePt t="38214" x="3371850" y="4692650"/>
          <p14:tracePt t="38237" x="3486150" y="4692650"/>
          <p14:tracePt t="38268" x="3632200" y="4692650"/>
          <p14:tracePt t="38270" x="3638550" y="4692650"/>
          <p14:tracePt t="38974" x="3644900" y="4692650"/>
          <p14:tracePt t="38990" x="3657600" y="4692650"/>
          <p14:tracePt t="39006" x="3663950" y="4692650"/>
          <p14:tracePt t="39035" x="3695700" y="4686300"/>
          <p14:tracePt t="39038" x="3714750" y="4679950"/>
          <p14:tracePt t="39067" x="3778250" y="4673600"/>
          <p14:tracePt t="39070" x="3816350" y="4667250"/>
          <p14:tracePt t="39100" x="3905250" y="4660900"/>
          <p14:tracePt t="39104" x="3956050" y="4660900"/>
          <p14:tracePt t="39134" x="4044950" y="4641850"/>
          <p14:tracePt t="39150" x="4057650" y="4641850"/>
          <p14:tracePt t="39171" x="4083050" y="4635500"/>
          <p14:tracePt t="39201" x="4178300" y="4635500"/>
          <p14:tracePt t="39206" x="4210050" y="4635500"/>
          <p14:tracePt t="39235" x="4254500" y="4635500"/>
          <p14:tracePt t="39238" x="4267200" y="4622800"/>
          <p14:tracePt t="39267" x="4298950" y="4622800"/>
          <p14:tracePt t="39271" x="4311650" y="4622800"/>
          <p14:tracePt t="39301" x="4394200" y="4622800"/>
          <p14:tracePt t="39304" x="4438650" y="4622800"/>
          <p14:tracePt t="39334" x="4559300" y="4622800"/>
          <p14:tracePt t="39342" x="4584700" y="4622800"/>
          <p14:tracePt t="39526" x="4597400" y="4622800"/>
          <p14:tracePt t="39534" x="4610100" y="4622800"/>
          <p14:tracePt t="39542" x="4635500" y="4622800"/>
          <p14:tracePt t="39571" x="4673600" y="4622800"/>
          <p14:tracePt t="39934" x="4679950" y="4622800"/>
          <p14:tracePt t="39942" x="4692650" y="4622800"/>
          <p14:tracePt t="39950" x="4705350" y="4622800"/>
          <p14:tracePt t="39971" x="4749800" y="4622800"/>
          <p14:tracePt t="40001" x="4768850" y="4622800"/>
          <p14:tracePt t="40414" x="4794250" y="4622800"/>
          <p14:tracePt t="40422" x="4832350" y="4622800"/>
          <p14:tracePt t="40438" x="4940300" y="4622800"/>
          <p14:tracePt t="40469" x="5124450" y="4622800"/>
          <p14:tracePt t="40472" x="5181600" y="4622800"/>
          <p14:tracePt t="40502" x="5251450" y="4622800"/>
          <p14:tracePt t="40502" x="5257800" y="4622800"/>
          <p14:tracePt t="40510" x="5264150" y="4622800"/>
          <p14:tracePt t="40539" x="5270500" y="4622800"/>
          <p14:tracePt t="40569" x="5276850" y="4622800"/>
          <p14:tracePt t="40590" x="5283200" y="4622800"/>
          <p14:tracePt t="40605" x="5295900" y="4622800"/>
          <p14:tracePt t="40636" x="5422900" y="4622800"/>
          <p14:tracePt t="40639" x="5473700" y="4622800"/>
          <p14:tracePt t="40669" x="5530850" y="4622800"/>
          <p14:tracePt t="41198" x="5524500" y="4622800"/>
          <p14:tracePt t="41206" x="5511800" y="4622800"/>
          <p14:tracePt t="41222" x="5499100" y="4622800"/>
          <p14:tracePt t="41246" x="5492750" y="4622800"/>
          <p14:tracePt t="41273" x="5473700" y="4622800"/>
          <p14:tracePt t="41303" x="5416550" y="4622800"/>
          <p14:tracePt t="41310" x="5403850" y="4622800"/>
          <p14:tracePt t="41339" x="5365750" y="4629150"/>
          <p14:tracePt t="41370" x="5340350" y="4635500"/>
          <p14:tracePt t="41374" x="5334000" y="4635500"/>
          <p14:tracePt t="41404" x="5308600" y="4635500"/>
          <p14:tracePt t="41406" x="5283200" y="4635500"/>
          <p14:tracePt t="41437" x="5175250" y="4641850"/>
          <p14:tracePt t="41439" x="5124450" y="4641850"/>
          <p14:tracePt t="41470" x="4946650" y="4641850"/>
          <p14:tracePt t="41473" x="4921250" y="4641850"/>
          <p14:tracePt t="41503" x="4857750" y="4641850"/>
          <p14:tracePt t="41510" x="4851400" y="4641850"/>
          <p14:tracePt t="41540" x="4794250" y="4603750"/>
          <p14:tracePt t="41570" x="4667250" y="4483100"/>
          <p14:tracePt t="41574" x="4641850" y="4445000"/>
          <p14:tracePt t="41604" x="4603750" y="4381500"/>
          <p14:tracePt t="41606" x="4603750" y="4375150"/>
          <p14:tracePt t="41637" x="4584700" y="4330700"/>
          <p14:tracePt t="41640" x="4572000" y="4292600"/>
          <p14:tracePt t="41670" x="4521200" y="4210050"/>
          <p14:tracePt t="41673" x="4489450" y="4165600"/>
          <p14:tracePt t="41703" x="4432300" y="4108450"/>
          <p14:tracePt t="41710" x="4432300" y="4102100"/>
          <p14:tracePt t="41740" x="4419600" y="4083050"/>
          <p14:tracePt t="41750" x="4413250" y="4064000"/>
          <p14:tracePt t="41773" x="4375150" y="4000500"/>
          <p14:tracePt t="41804" x="4248150" y="3740150"/>
          <p14:tracePt t="41806" x="4191000" y="3632200"/>
          <p14:tracePt t="41837" x="4038600" y="3270250"/>
          <p14:tracePt t="41840" x="4006850" y="3117850"/>
          <p14:tracePt t="41870" x="3930650" y="2622550"/>
          <p14:tracePt t="41873" x="3905250" y="2457450"/>
          <p14:tracePt t="41904" x="3867150" y="2032000"/>
          <p14:tracePt t="41910" x="3867150" y="1987550"/>
          <p14:tracePt t="41940" x="3867150" y="1885950"/>
          <p14:tracePt t="41942" x="3867150" y="1866900"/>
          <p14:tracePt t="41972" x="3867150" y="1841500"/>
          <p14:tracePt t="42062" x="3867150" y="1828800"/>
          <p14:tracePt t="42070" x="3867150" y="1809750"/>
          <p14:tracePt t="42078" x="3867150" y="1784350"/>
          <p14:tracePt t="42107" x="3867150" y="1733550"/>
          <p14:tracePt t="42137" x="3867150" y="1727200"/>
          <p14:tracePt t="42222" x="3867150" y="1720850"/>
          <p14:tracePt t="42302" x="3854450" y="1720850"/>
          <p14:tracePt t="42310" x="3816350" y="1720850"/>
          <p14:tracePt t="42318" x="3740150" y="1695450"/>
          <p14:tracePt t="42340" x="3492500" y="1587500"/>
          <p14:tracePt t="42371" x="3187700" y="1403350"/>
          <p14:tracePt t="42374" x="3168650" y="1371600"/>
          <p14:tracePt t="42404" x="3168650" y="1231900"/>
          <p14:tracePt t="42407" x="3244850" y="1149350"/>
          <p14:tracePt t="42437" x="3841750" y="958850"/>
          <p14:tracePt t="42440" x="4057650" y="939800"/>
          <p14:tracePt t="42471" x="4470400" y="901700"/>
          <p14:tracePt t="42478" x="4476750" y="901700"/>
          <p14:tracePt t="42507" x="4508500" y="996950"/>
          <p14:tracePt t="42538" x="4616450" y="1435100"/>
          <p14:tracePt t="42542" x="4629150" y="1517650"/>
          <p14:tracePt t="42572" x="4629150" y="1670050"/>
          <p14:tracePt t="42574" x="4629150" y="1676400"/>
          <p14:tracePt t="42630" x="4635500" y="1676400"/>
          <p14:tracePt t="42638" x="4737100" y="1644650"/>
          <p14:tracePt t="42646" x="4991100" y="1562100"/>
          <p14:tracePt t="42674" x="6146800" y="1365250"/>
          <p14:tracePt t="42705" x="7848600" y="1289050"/>
          <p14:tracePt t="42710" x="8058150" y="1289050"/>
          <p14:tracePt t="42740" x="8140700" y="1308100"/>
          <p14:tracePt t="42750" x="8140700" y="1314450"/>
          <p14:tracePt t="42774" x="8140700" y="1320800"/>
          <p14:tracePt t="42804" x="8140700" y="1327150"/>
          <p14:tracePt t="43022" x="8121650" y="1327150"/>
          <p14:tracePt t="43030" x="8077200" y="1327150"/>
          <p14:tracePt t="43041" x="7981950" y="1333500"/>
          <p14:tracePt t="43071" x="6978650" y="1479550"/>
          <p14:tracePt t="43078" x="6737350" y="1524000"/>
          <p14:tracePt t="43108" x="6254750" y="1663700"/>
          <p14:tracePt t="43138" x="6032500" y="1778000"/>
          <p14:tracePt t="43142" x="5988050" y="1809750"/>
          <p14:tracePt t="43173" x="5784850" y="1949450"/>
          <p14:tracePt t="43174" x="5695950" y="2012950"/>
          <p14:tracePt t="43205" x="5429250" y="2273300"/>
          <p14:tracePt t="43208" x="5308600" y="2419350"/>
          <p14:tracePt t="43238" x="4946650" y="2851150"/>
          <p14:tracePt t="43238" x="4838700" y="2978150"/>
          <p14:tracePt t="43246" x="4730750" y="3136900"/>
          <p14:tracePt t="43275" x="4521200" y="3467100"/>
          <p14:tracePt t="43305" x="4432300" y="3689350"/>
          <p14:tracePt t="43310" x="4419600" y="3733800"/>
          <p14:tracePt t="43340" x="4343400" y="3905250"/>
          <p14:tracePt t="43342" x="4330700" y="3962400"/>
          <p14:tracePt t="43372" x="4305300" y="4095750"/>
          <p14:tracePt t="43375" x="4286250" y="4133850"/>
          <p14:tracePt t="43405" x="4279900" y="4210050"/>
          <p14:tracePt t="43408" x="4273550" y="4235450"/>
          <p14:tracePt t="43438" x="4273550" y="4286250"/>
          <p14:tracePt t="43438" x="4273550" y="4305300"/>
          <p14:tracePt t="43462" x="4273550" y="4311650"/>
          <p14:tracePt t="43534" x="4273550" y="4324350"/>
          <p14:tracePt t="43550" x="4273550" y="4337050"/>
          <p14:tracePt t="43558" x="4273550" y="4356100"/>
          <p14:tracePt t="43575" x="4273550" y="4387850"/>
          <p14:tracePt t="43605" x="4273550" y="4400550"/>
          <p14:tracePt t="43622" x="4273550" y="4406900"/>
          <p14:tracePt t="43642" x="4273550" y="4432300"/>
          <p14:tracePt t="43672" x="4248150" y="4502150"/>
          <p14:tracePt t="43678" x="4241800" y="4514850"/>
          <p14:tracePt t="43708" x="4216400" y="4533900"/>
          <p14:tracePt t="43710" x="4203700" y="4540250"/>
          <p14:tracePt t="43740" x="4127500" y="4559300"/>
          <p14:tracePt t="43742" x="4108450" y="4559300"/>
          <p14:tracePt t="43772" x="4089400" y="4565650"/>
          <p14:tracePt t="43862" x="4083050" y="4572000"/>
          <p14:tracePt t="43886" x="4076700" y="4578350"/>
          <p14:tracePt t="43902" x="4070350" y="4578350"/>
          <p14:tracePt t="44278" x="4070350" y="4584700"/>
          <p14:tracePt t="44294" x="4057650" y="4591050"/>
          <p14:tracePt t="44309" x="4038600" y="4597400"/>
          <p14:tracePt t="44339" x="3816350" y="4622800"/>
          <p14:tracePt t="44342" x="3721100" y="4635500"/>
          <p14:tracePt t="44373" x="3416300" y="4648200"/>
          <p14:tracePt t="44376" x="3359150" y="4654550"/>
          <p14:tracePt t="44406" x="3213100" y="4673600"/>
          <p14:tracePt t="44406" x="3162300" y="4686300"/>
          <p14:tracePt t="44414" x="3124200" y="4686300"/>
          <p14:tracePt t="44442" x="2959100" y="4705350"/>
          <p14:tracePt t="44473" x="2762250" y="4724400"/>
          <p14:tracePt t="44486" x="2749550" y="4724400"/>
          <p14:tracePt t="44542" x="2730500" y="4724400"/>
          <p14:tracePt t="44550" x="2705100" y="4724400"/>
          <p14:tracePt t="44576" x="2654300" y="4724400"/>
          <p14:tracePt t="44750" x="2647950" y="4724400"/>
          <p14:tracePt t="44766" x="2628900" y="4724400"/>
          <p14:tracePt t="44776" x="2609850" y="4724400"/>
          <p14:tracePt t="44806" x="2559050" y="4724400"/>
          <p14:tracePt t="44809" x="2533650" y="4724400"/>
          <p14:tracePt t="44839" x="2508250" y="4711700"/>
          <p14:tracePt t="44846" x="2495550" y="4705350"/>
          <p14:tracePt t="44876" x="2413000" y="4679950"/>
          <p14:tracePt t="44878" x="2387600" y="4673600"/>
          <p14:tracePt t="44908" x="2317750" y="4641850"/>
          <p14:tracePt t="44910" x="2305050" y="4635500"/>
          <p14:tracePt t="44940" x="2298700" y="4629150"/>
          <p14:tracePt t="44943" x="2292350" y="4622800"/>
          <p14:tracePt t="44973" x="2279650" y="4603750"/>
          <p14:tracePt t="44976" x="2273300" y="4591050"/>
          <p14:tracePt t="45006" x="2254250" y="4565650"/>
          <p14:tracePt t="45014" x="2241550" y="4540250"/>
          <p14:tracePt t="45043" x="2228850" y="4495800"/>
          <p14:tracePt t="45073" x="2222500" y="4425950"/>
          <p14:tracePt t="45078" x="2216150" y="4400550"/>
          <p14:tracePt t="45108" x="2216150" y="4356100"/>
          <p14:tracePt t="45110" x="2216150" y="4349750"/>
          <p14:tracePt t="45140" x="2216150" y="4337050"/>
          <p14:tracePt t="45143" x="2216150" y="4330700"/>
          <p14:tracePt t="45173" x="2343150" y="4292600"/>
          <p14:tracePt t="45176" x="2444750" y="4273550"/>
          <p14:tracePt t="45207" x="2692400" y="4273550"/>
          <p14:tracePt t="45215" x="2705100" y="4273550"/>
          <p14:tracePt t="45243" x="2717800" y="4273550"/>
          <p14:tracePt t="45273" x="2749550" y="4298950"/>
          <p14:tracePt t="45279" x="2762250" y="4324350"/>
          <p14:tracePt t="45308" x="2800350" y="4400550"/>
          <p14:tracePt t="45311" x="2800350" y="4425950"/>
          <p14:tracePt t="45340" x="2800350" y="4495800"/>
          <p14:tracePt t="45343" x="2800350" y="4514850"/>
          <p14:tracePt t="45373" x="2774950" y="4572000"/>
          <p14:tracePt t="45377" x="2749550" y="4597400"/>
          <p14:tracePt t="45407" x="2641600" y="4648200"/>
          <p14:tracePt t="45415" x="2609850" y="4654550"/>
          <p14:tracePt t="45443" x="2546350" y="4667250"/>
          <p14:tracePt t="45473" x="2527300" y="4679950"/>
          <p14:tracePt t="45519" x="2520950" y="4679950"/>
          <p14:tracePt t="45615" x="2514600" y="4679950"/>
          <p14:tracePt t="45663" x="2514600" y="4692650"/>
          <p14:tracePt t="45671" x="2508250" y="4692650"/>
          <p14:tracePt t="45679" x="2501900" y="4699000"/>
          <p14:tracePt t="45708" x="2451100" y="4749800"/>
          <p14:tracePt t="45711" x="2438400" y="4756150"/>
          <p14:tracePt t="45740" x="2413000" y="4768850"/>
          <p14:tracePt t="45799" x="2406650" y="4768850"/>
          <p14:tracePt t="45847" x="2419350" y="4768850"/>
          <p14:tracePt t="45855" x="2444750" y="4768850"/>
          <p14:tracePt t="45877" x="2508250" y="4768850"/>
          <p14:tracePt t="45907" x="2578100" y="4768850"/>
          <p14:tracePt t="45911" x="2578100" y="4762500"/>
          <p14:tracePt t="45940" x="2597150" y="4762500"/>
          <p14:tracePt t="45951" x="2609850" y="4749800"/>
          <p14:tracePt t="45977" x="2647950" y="4749800"/>
          <p14:tracePt t="46007" x="2724150" y="4737100"/>
          <p14:tracePt t="46015" x="2743200" y="4730750"/>
          <p14:tracePt t="46044" x="2794000" y="4718050"/>
          <p14:tracePt t="46074" x="2952750" y="4692650"/>
          <p14:tracePt t="46079" x="2978150" y="4686300"/>
          <p14:tracePt t="46108" x="3022600" y="4686300"/>
          <p14:tracePt t="47263" x="2997200" y="4686300"/>
          <p14:tracePt t="47271" x="2971800" y="4686300"/>
          <p14:tracePt t="47279" x="2921000" y="4692650"/>
          <p14:tracePt t="47308" x="2724150" y="4718050"/>
          <p14:tracePt t="47312" x="2628900" y="4730750"/>
          <p14:tracePt t="47342" x="2425700" y="4749800"/>
          <p14:tracePt t="47343" x="2387600" y="4768850"/>
          <p14:tracePt t="47351" x="2381250" y="4775200"/>
          <p14:tracePt t="47379" x="2330450" y="4794250"/>
          <p14:tracePt t="47408" x="2222500" y="4826000"/>
          <p14:tracePt t="47415" x="2184400" y="4832350"/>
          <p14:tracePt t="47444" x="2057400" y="4895850"/>
          <p14:tracePt t="47447" x="2019300" y="4914900"/>
          <p14:tracePt t="47476" x="1968500" y="4946650"/>
          <p14:tracePt t="47479" x="1949450" y="4946650"/>
          <p14:tracePt t="47508" x="1924050" y="4965700"/>
          <p14:tracePt t="47512" x="1905000" y="4972050"/>
          <p14:tracePt t="47543" x="1816100" y="5003800"/>
          <p14:tracePt t="47545" x="1778000" y="5016500"/>
          <p14:tracePt t="47575" x="1727200" y="5029200"/>
          <p14:tracePt t="47583" x="1720850" y="5029200"/>
          <p14:tracePt t="47612" x="1695450" y="5041900"/>
          <p14:tracePt t="47643" x="1612900" y="5067300"/>
          <p14:tracePt t="47647" x="1568450" y="5067300"/>
          <p14:tracePt t="47677" x="1536700" y="5073650"/>
          <p14:tracePt t="47679" x="1524000" y="5073650"/>
          <p14:tracePt t="47759" x="1517650" y="5080000"/>
          <p14:tracePt t="47767" x="1504950" y="5080000"/>
          <p14:tracePt t="47779" x="1485900" y="5080000"/>
          <p14:tracePt t="47810" x="1460500" y="5086350"/>
          <p14:tracePt t="47815" x="1454150" y="5086350"/>
          <p14:tracePt t="47847" x="1447800" y="5086350"/>
          <p14:tracePt t="47863" x="1441450" y="5086350"/>
          <p14:tracePt t="47879" x="1435100" y="5086350"/>
          <p14:tracePt t="47910" x="1428750" y="5086350"/>
          <p14:tracePt t="47912" x="1422400" y="5086350"/>
          <p14:tracePt t="47943" x="1397000" y="5086350"/>
          <p14:tracePt t="47951" x="1384300" y="5086350"/>
          <p14:tracePt t="47979" x="1371600" y="5086350"/>
          <p14:tracePt t="48135" x="1371600" y="5080000"/>
          <p14:tracePt t="48223" x="1371600" y="5073650"/>
          <p14:tracePt t="48247" x="1371600" y="5060950"/>
          <p14:tracePt t="48255" x="1371600" y="5048250"/>
          <p14:tracePt t="48280" x="1371600" y="5029200"/>
          <p14:tracePt t="48310" x="1371600" y="5010150"/>
          <p14:tracePt t="48313" x="1371600" y="4997450"/>
          <p14:tracePt t="48343" x="1384300" y="4965700"/>
          <p14:tracePt t="48346" x="1397000" y="4959350"/>
          <p14:tracePt t="48377" x="1543050" y="4927600"/>
          <p14:tracePt t="48383" x="1562100" y="4914900"/>
          <p14:tracePt t="48413" x="1593850" y="4914900"/>
          <p14:tracePt t="48527" x="1587500" y="4914900"/>
          <p14:tracePt t="48543" x="1581150" y="4914900"/>
          <p14:tracePt t="48623" x="1574800" y="4921250"/>
          <p14:tracePt t="48647" x="1568450" y="4921250"/>
          <p14:tracePt t="48887" x="1568450" y="4914900"/>
          <p14:tracePt t="48895" x="1593850" y="4908550"/>
          <p14:tracePt t="48914" x="1701800" y="4883150"/>
          <p14:tracePt t="48944" x="1835150" y="4870450"/>
          <p14:tracePt t="48951" x="1854200" y="4864100"/>
          <p14:tracePt t="48980" x="1905000" y="4864100"/>
          <p14:tracePt t="49011" x="1917700" y="4864100"/>
          <p14:tracePt t="49047" x="1924050" y="4864100"/>
          <p14:tracePt t="49055" x="1943100" y="4864100"/>
          <p14:tracePt t="49080" x="1993900" y="4864100"/>
          <p14:tracePt t="49111" x="2006600" y="4864100"/>
          <p14:tracePt t="49114" x="2012950" y="4857750"/>
          <p14:tracePt t="49144" x="2032000" y="4857750"/>
          <p14:tracePt t="49159" x="2038350" y="4857750"/>
          <p14:tracePt t="49207" x="2051050" y="4857750"/>
          <p14:tracePt t="49215" x="2057400" y="4857750"/>
          <p14:tracePt t="49245" x="2076450" y="4857750"/>
          <p14:tracePt t="49255" x="2082800" y="4857750"/>
          <p14:tracePt t="49281" x="2089150" y="4857750"/>
          <p14:tracePt t="49311" x="2095500" y="4857750"/>
          <p14:tracePt t="49314" x="2108200" y="4857750"/>
          <p14:tracePt t="49344" x="2139950" y="4864100"/>
          <p14:tracePt t="49423" x="2146300" y="4864100"/>
          <p14:tracePt t="49431" x="2152650" y="4864100"/>
          <p14:tracePt t="49487" x="2159000" y="4864100"/>
          <p14:tracePt t="49751" x="2159000" y="4870450"/>
          <p14:tracePt t="49775" x="2152650" y="4870450"/>
          <p14:tracePt t="49831" x="2146300" y="4870450"/>
          <p14:tracePt t="49839" x="2133600" y="4870450"/>
          <p14:tracePt t="49848" x="2120900" y="4876800"/>
          <p14:tracePt t="49878" x="2063750" y="4889500"/>
          <p14:tracePt t="49881" x="2019300" y="4895850"/>
          <p14:tracePt t="49911" x="1885950" y="4914900"/>
          <p14:tracePt t="49914" x="1841500" y="4914900"/>
          <p14:tracePt t="49945" x="1682750" y="4933950"/>
          <p14:tracePt t="49951" x="1657350" y="4933950"/>
          <p14:tracePt t="49981" x="1574800" y="4933950"/>
          <p14:tracePt t="49983" x="1555750" y="4933950"/>
          <p14:tracePt t="50013" x="1504950" y="4933950"/>
          <p14:tracePt t="50015" x="1485900" y="4933950"/>
          <p14:tracePt t="50045" x="1466850" y="4933950"/>
          <p14:tracePt t="50048" x="1460500" y="4933950"/>
          <p14:tracePt t="50078" x="1428750" y="4933950"/>
          <p14:tracePt t="50081" x="1422400" y="4933950"/>
          <p14:tracePt t="50112" x="1403350" y="4933950"/>
          <p14:tracePt t="50127" x="1390650" y="4933950"/>
          <p14:tracePt t="50148" x="1358900" y="4933950"/>
          <p14:tracePt t="50178" x="1339850" y="4933950"/>
          <p14:tracePt t="50247" x="1333500" y="4933950"/>
          <p14:tracePt t="50255" x="1320800" y="4933950"/>
          <p14:tracePt t="50287" x="1314450" y="4933950"/>
          <p14:tracePt t="50315" x="1295400" y="4933950"/>
          <p14:tracePt t="50345" x="1250950" y="4895850"/>
          <p14:tracePt t="50351" x="1244600" y="4883150"/>
          <p14:tracePt t="50382" x="1225550" y="4826000"/>
          <p14:tracePt t="50412" x="1212850" y="4756150"/>
          <p14:tracePt t="50415" x="1212850" y="4743450"/>
          <p14:tracePt t="50445" x="1212850" y="4718050"/>
          <p14:tracePt t="50455" x="1225550" y="4699000"/>
          <p14:tracePt t="50482" x="1403350" y="4686300"/>
          <p14:tracePt t="50512" x="1530350" y="4699000"/>
          <p14:tracePt t="50519" x="1555750" y="4718050"/>
          <p14:tracePt t="50548" x="1581150" y="4794250"/>
          <p14:tracePt t="50579" x="1581150" y="4889500"/>
          <p14:tracePt t="50583" x="1581150" y="4908550"/>
          <p14:tracePt t="50613" x="1562100" y="4978400"/>
          <p14:tracePt t="50615" x="1555750" y="4984750"/>
          <p14:tracePt t="50645" x="1549400" y="5010150"/>
          <p14:tracePt t="50679" x="1543050" y="5016500"/>
          <p14:tracePt t="50695" x="1543050" y="5022850"/>
          <p14:tracePt t="50715" x="1549400" y="5035550"/>
          <p14:tracePt t="50745" x="1631950" y="5099050"/>
          <p14:tracePt t="50751" x="1644650" y="5105400"/>
          <p14:tracePt t="50781" x="1663700" y="5118100"/>
          <p14:tracePt t="50823" x="1670050" y="5118100"/>
          <p14:tracePt t="50919" x="1689100" y="5118100"/>
          <p14:tracePt t="50927" x="1720850" y="5118100"/>
          <p14:tracePt t="50949" x="1892300" y="5118100"/>
          <p14:tracePt t="50979" x="2279650" y="5118100"/>
          <p14:tracePt t="50983" x="2292350" y="5118100"/>
          <p14:tracePt t="51575" x="2279650" y="5118100"/>
          <p14:tracePt t="51583" x="2266950" y="5124450"/>
          <p14:tracePt t="51591" x="2241550" y="5137150"/>
          <p14:tracePt t="51616" x="2133600" y="5181600"/>
          <p14:tracePt t="51646" x="2057400" y="5219700"/>
          <p14:tracePt t="51649" x="2032000" y="5226050"/>
          <p14:tracePt t="51680" x="2012950" y="5245100"/>
          <p14:tracePt t="51687" x="2000250" y="5251450"/>
          <p14:tracePt t="51716" x="1962150" y="5295900"/>
          <p14:tracePt t="51747" x="1917700" y="5346700"/>
          <p14:tracePt t="51751" x="1911350" y="5359400"/>
          <p14:tracePt t="51781" x="1898650" y="5378450"/>
          <p14:tracePt t="51783" x="1892300" y="5391150"/>
          <p14:tracePt t="51831" x="1892300" y="5397500"/>
          <p14:tracePt t="51839" x="1892300" y="5403850"/>
          <p14:tracePt t="51850" x="1885950" y="5410200"/>
          <p14:tracePt t="51880" x="1873250" y="5435600"/>
          <p14:tracePt t="51887" x="1866900" y="5441950"/>
          <p14:tracePt t="51927" x="1866900" y="5448300"/>
          <p14:tracePt t="51951" x="1860550" y="5461000"/>
          <p14:tracePt t="51981" x="1854200" y="5480050"/>
          <p14:tracePt t="51991" x="1847850" y="5486400"/>
          <p14:tracePt t="52017" x="1841500" y="5499100"/>
          <p14:tracePt t="52047" x="1835150" y="5499100"/>
          <p14:tracePt t="52047" x="1835150" y="5505450"/>
          <p14:tracePt t="52063" x="1828800" y="5505450"/>
          <p14:tracePt t="52083" x="1822450" y="5505450"/>
          <p14:tracePt t="52113" x="1816100" y="5505450"/>
          <p14:tracePt t="52167" x="1803400" y="5505450"/>
          <p14:tracePt t="52175" x="1778000" y="5505450"/>
          <p14:tracePt t="52191" x="1771650" y="5505450"/>
          <p14:tracePt t="52217" x="1746250" y="5505450"/>
          <p14:tracePt t="52255" x="1746250" y="5499100"/>
          <p14:tracePt t="52287" x="1739900" y="5492750"/>
          <p14:tracePt t="52295" x="1733550" y="5480050"/>
          <p14:tracePt t="52317" x="1727200" y="5473700"/>
          <p14:tracePt t="52347" x="1720850" y="5461000"/>
          <p14:tracePt t="52360" x="1720850" y="5454650"/>
          <p14:tracePt t="52384" x="1720850" y="5435600"/>
          <p14:tracePt t="52414" x="1720850" y="5410200"/>
          <p14:tracePt t="52417" x="1708150" y="5391150"/>
          <p14:tracePt t="52447" x="1708150" y="5378450"/>
          <p14:tracePt t="52450" x="1708150" y="5372100"/>
          <p14:tracePt t="52480" x="1708150" y="5314950"/>
          <p14:tracePt t="52488" x="1708150" y="5308600"/>
          <p14:tracePt t="52517" x="1708150" y="5276850"/>
          <p14:tracePt t="52547" x="1714500" y="5251450"/>
          <p14:tracePt t="52552" x="1720850" y="5238750"/>
          <p14:tracePt t="52581" x="1790700" y="5213350"/>
          <p14:tracePt t="52584" x="1828800" y="5213350"/>
          <p14:tracePt t="52614" x="1879600" y="5213350"/>
          <p14:tracePt t="52617" x="1885950" y="5213350"/>
          <p14:tracePt t="52647" x="1892300" y="5213350"/>
          <p14:tracePt t="52648" x="1898650" y="5213350"/>
          <p14:tracePt t="52656" x="1905000" y="5226050"/>
          <p14:tracePt t="52684" x="1917700" y="5251450"/>
          <p14:tracePt t="52714" x="1936750" y="5295900"/>
          <p14:tracePt t="52720" x="1936750" y="5302250"/>
          <p14:tracePt t="52749" x="1936750" y="5308600"/>
          <p14:tracePt t="52792" x="1936750" y="5314950"/>
          <p14:tracePt t="52800" x="1936750" y="5321300"/>
          <p14:tracePt t="52817" x="1936750" y="5327650"/>
          <p14:tracePt t="52847" x="1936750" y="5340350"/>
          <p14:tracePt t="52848" x="1936750" y="5346700"/>
          <p14:tracePt t="52856" x="1936750" y="5359400"/>
          <p14:tracePt t="52884" x="1930400" y="5391150"/>
          <p14:tracePt t="52914" x="1917700" y="5435600"/>
          <p14:tracePt t="52920" x="1917700" y="5441950"/>
          <p14:tracePt t="52949" x="1917700" y="5448300"/>
          <p14:tracePt t="52952" x="1917700" y="5454650"/>
          <p14:tracePt t="53048" x="1917700" y="5461000"/>
          <p14:tracePt t="53080" x="1911350" y="5454650"/>
          <p14:tracePt t="53088" x="1911350" y="5422900"/>
          <p14:tracePt t="53096" x="1911350" y="5416550"/>
          <p14:tracePt t="53118" x="1911350" y="5378450"/>
          <p14:tracePt t="53148" x="1943100" y="5264150"/>
          <p14:tracePt t="53152" x="1949450" y="5238750"/>
          <p14:tracePt t="53181" x="1955800" y="5207000"/>
          <p14:tracePt t="53184" x="1962150" y="5207000"/>
          <p14:tracePt t="53214" x="1968500" y="5187950"/>
          <p14:tracePt t="53224" x="1981200" y="5181600"/>
          <p14:tracePt t="53251" x="1981200" y="5175250"/>
          <p14:tracePt t="53288" x="1981200" y="5168900"/>
          <p14:tracePt t="53304" x="1987550" y="5168900"/>
          <p14:tracePt t="53328" x="1987550" y="5162550"/>
          <p14:tracePt t="53936" x="1987550" y="5156200"/>
          <p14:tracePt t="53944" x="1981200" y="5156200"/>
          <p14:tracePt t="53952" x="1962150" y="5149850"/>
          <p14:tracePt t="53982" x="1930400" y="5143500"/>
          <p14:tracePt t="53985" x="1905000" y="5130800"/>
          <p14:tracePt t="54015" x="1816100" y="5086350"/>
          <p14:tracePt t="54018" x="1778000" y="5067300"/>
          <p14:tracePt t="54048" x="1612900" y="5022850"/>
          <p14:tracePt t="54056" x="1574800" y="5003800"/>
          <p14:tracePt t="54085" x="1536700" y="4997450"/>
          <p14:tracePt t="54144" x="1530350" y="4997450"/>
          <p14:tracePt t="54152" x="1524000" y="4997450"/>
          <p14:tracePt t="54160" x="1524000" y="4991100"/>
          <p14:tracePt t="54185" x="1517650" y="4991100"/>
          <p14:tracePt t="54232" x="1504950" y="4984750"/>
          <p14:tracePt t="54240" x="1498600" y="4978400"/>
          <p14:tracePt t="54252" x="1479550" y="4972050"/>
          <p14:tracePt t="54282" x="1416050" y="4953000"/>
          <p14:tracePt t="54296" x="1409700" y="4953000"/>
          <p14:tracePt t="54368" x="1403350" y="4953000"/>
          <p14:tracePt t="54376" x="1397000" y="4953000"/>
          <p14:tracePt t="54386" x="1384300" y="4946650"/>
          <p14:tracePt t="54415" x="1365250" y="4933950"/>
          <p14:tracePt t="54419" x="1358900" y="4933950"/>
          <p14:tracePt t="54472" x="1346200" y="4933950"/>
          <p14:tracePt t="54488" x="1333500" y="4933950"/>
          <p14:tracePt t="54496" x="1320800" y="4933950"/>
          <p14:tracePt t="54519" x="1295400" y="4933950"/>
          <p14:tracePt t="54549" x="1270000" y="4933950"/>
          <p14:tracePt t="54552" x="1263650" y="4933950"/>
          <p14:tracePt t="54584" x="1250950" y="4933950"/>
          <p14:tracePt t="54592" x="1244600" y="4933950"/>
          <p14:tracePt t="54619" x="1238250" y="4933950"/>
          <p14:tracePt t="54728" x="1244600" y="4927600"/>
          <p14:tracePt t="54736" x="1250950" y="4927600"/>
          <p14:tracePt t="54753" x="1289050" y="4927600"/>
          <p14:tracePt t="54783" x="1365250" y="4927600"/>
          <p14:tracePt t="54786" x="1371600" y="4927600"/>
          <p14:tracePt t="54817" x="1377950" y="4927600"/>
          <p14:tracePt t="55008" x="1403350" y="4927600"/>
          <p14:tracePt t="55016" x="1435100" y="4921250"/>
          <p14:tracePt t="55024" x="1466850" y="4921250"/>
          <p14:tracePt t="55053" x="1524000" y="4921250"/>
          <p14:tracePt t="55232" x="1536700" y="4921250"/>
          <p14:tracePt t="55240" x="1574800" y="4921250"/>
          <p14:tracePt t="55253" x="1638300" y="4921250"/>
          <p14:tracePt t="55284" x="1835150" y="4921250"/>
          <p14:tracePt t="55288" x="1854200" y="4921250"/>
          <p14:tracePt t="55608" x="1860550" y="4921250"/>
          <p14:tracePt t="55616" x="1879600" y="4921250"/>
          <p14:tracePt t="55624" x="1898650" y="4921250"/>
          <p14:tracePt t="55653" x="2006600" y="4895850"/>
          <p14:tracePt t="55684" x="2222500" y="4845050"/>
          <p14:tracePt t="55688" x="2247900" y="4845050"/>
          <p14:tracePt t="55718" x="2254250" y="4845050"/>
          <p14:tracePt t="56184" x="2305050" y="4838700"/>
          <p14:tracePt t="56192" x="2438400" y="4819650"/>
          <p14:tracePt t="56200" x="2730500" y="4787900"/>
          <p14:tracePt t="56221" x="3714750" y="4787900"/>
          <p14:tracePt t="56251" x="6515100" y="4787900"/>
          <p14:tracePt t="56256" x="7042150" y="4787900"/>
          <p14:tracePt t="56286" x="7797800" y="4787900"/>
          <p14:tracePt t="56288" x="7842250" y="4787900"/>
          <p14:tracePt t="56318" x="7886700" y="4775200"/>
          <p14:tracePt t="56321" x="7905750" y="4775200"/>
          <p14:tracePt t="56351" x="8140700" y="4775200"/>
          <p14:tracePt t="56354" x="8299450" y="4775200"/>
          <p14:tracePt t="56385" x="8858250" y="4762500"/>
          <p14:tracePt t="56392" x="8934450" y="4749800"/>
          <p14:tracePt t="56421" x="9105900" y="4711700"/>
          <p14:tracePt t="56451" x="9220200" y="4660900"/>
          <p14:tracePt t="56456" x="9251950" y="4648200"/>
          <p14:tracePt t="56486" x="9334500" y="4622800"/>
          <p14:tracePt t="56488" x="9359900" y="4603750"/>
          <p14:tracePt t="56518" x="9467850" y="4552950"/>
          <p14:tracePt t="56521" x="9499600" y="4527550"/>
          <p14:tracePt t="56551" x="9544050" y="4476750"/>
          <p14:tracePt t="56554" x="9544050" y="4464050"/>
          <p14:tracePt t="56585" x="9582150" y="4406900"/>
          <p14:tracePt t="56592" x="9601200" y="4387850"/>
          <p14:tracePt t="56621" x="9632950" y="4330700"/>
          <p14:tracePt t="56652" x="9702800" y="4222750"/>
          <p14:tracePt t="56656" x="9715500" y="4191000"/>
          <p14:tracePt t="56686" x="9753600" y="4121150"/>
          <p14:tracePt t="56688" x="9759950" y="4114800"/>
          <p14:tracePt t="56718" x="9766300" y="4108450"/>
          <p14:tracePt t="56808" x="9766300" y="4102100"/>
          <p14:tracePt t="56832" x="9779000" y="4095750"/>
          <p14:tracePt t="56840" x="9779000" y="4083050"/>
          <p14:tracePt t="56855" x="9785350" y="4083050"/>
          <p14:tracePt t="56885" x="9829800" y="4025900"/>
          <p14:tracePt t="56888" x="9829800" y="4013200"/>
          <p14:tracePt t="57064" x="9829800" y="4019550"/>
          <p14:tracePt t="57072" x="9823450" y="4019550"/>
          <p14:tracePt t="57088" x="9785350" y="4038600"/>
          <p14:tracePt t="57119" x="9677400" y="4057650"/>
          <p14:tracePt t="57122" x="9613900" y="4070350"/>
          <p14:tracePt t="57152" x="9486900" y="4083050"/>
          <p14:tracePt t="57155" x="9442450" y="4089400"/>
          <p14:tracePt t="57185" x="9302750" y="4108450"/>
          <p14:tracePt t="57192" x="9245600" y="4108450"/>
          <p14:tracePt t="57222" x="9118600" y="4108450"/>
          <p14:tracePt t="57252" x="9017000" y="4108450"/>
          <p14:tracePt t="57256" x="9010650" y="4108450"/>
          <p14:tracePt t="57286" x="8985250" y="4102100"/>
          <p14:tracePt t="57288" x="8966200" y="4095750"/>
          <p14:tracePt t="57319" x="8909050" y="4076700"/>
          <p14:tracePt t="57322" x="8896350" y="4070350"/>
          <p14:tracePt t="57376" x="8890000" y="4070350"/>
          <p14:tracePt t="57384" x="8877300" y="4057650"/>
          <p14:tracePt t="57392" x="8870950" y="4051300"/>
          <p14:tracePt t="57422" x="8820150" y="4006850"/>
          <p14:tracePt t="57452" x="8737600" y="3924300"/>
          <p14:tracePt t="57456" x="8731250" y="3924300"/>
          <p14:tracePt t="57486" x="8718550" y="3911600"/>
          <p14:tracePt t="57504" x="8718550" y="3905250"/>
          <p14:tracePt t="57522" x="8712200" y="3886200"/>
          <p14:tracePt t="57552" x="8712200" y="3816350"/>
          <p14:tracePt t="57555" x="8712200" y="3790950"/>
          <p14:tracePt t="57586" x="8712200" y="3702050"/>
          <p14:tracePt t="57592" x="8712200" y="3683000"/>
          <p14:tracePt t="57622" x="8718550" y="3625850"/>
          <p14:tracePt t="57624" x="8724900" y="3606800"/>
          <p14:tracePt t="57654" x="8750300" y="3556000"/>
          <p14:tracePt t="57656" x="8756650" y="3536950"/>
          <p14:tracePt t="57686" x="8782050" y="3505200"/>
          <p14:tracePt t="57689" x="8782050" y="3498850"/>
          <p14:tracePt t="57719" x="8839200" y="3473450"/>
          <p14:tracePt t="57722" x="8864600" y="3467100"/>
          <p14:tracePt t="57753" x="9017000" y="3422650"/>
          <p14:tracePt t="57760" x="9048750" y="3416300"/>
          <p14:tracePt t="57789" x="9137650" y="3409950"/>
          <p14:tracePt t="57819" x="9220200" y="3409950"/>
          <p14:tracePt t="57824" x="9258300" y="3409950"/>
          <p14:tracePt t="57854" x="9410700" y="3409950"/>
          <p14:tracePt t="57856" x="9442450" y="3409950"/>
          <p14:tracePt t="57886" x="9467850" y="3409950"/>
          <p14:tracePt t="57912" x="9474200" y="3409950"/>
          <p14:tracePt t="57922" x="9493250" y="3422650"/>
          <p14:tracePt t="57953" x="9632950" y="3511550"/>
          <p14:tracePt t="57960" x="9652000" y="3524250"/>
          <p14:tracePt t="57989" x="9702800" y="3562350"/>
          <p14:tracePt t="58024" x="9709150" y="3562350"/>
          <p14:tracePt t="58040" x="9721850" y="3575050"/>
          <p14:tracePt t="58056" x="9734550" y="3606800"/>
          <p14:tracePt t="58086" x="9791700" y="3670300"/>
          <p14:tracePt t="58089" x="9804400" y="3689350"/>
          <p14:tracePt t="58119" x="9810750" y="3708400"/>
          <p14:tracePt t="58123" x="9810750" y="3721100"/>
          <p14:tracePt t="58153" x="9817100" y="3759200"/>
          <p14:tracePt t="58160" x="9817100" y="3771900"/>
          <p14:tracePt t="58189" x="9823450" y="3797300"/>
          <p14:tracePt t="58220" x="9823450" y="3841750"/>
          <p14:tracePt t="58224" x="9823450" y="3854450"/>
          <p14:tracePt t="58254" x="9798050" y="3898900"/>
          <p14:tracePt t="58256" x="9798050" y="3911600"/>
          <p14:tracePt t="58286" x="9779000" y="3937000"/>
          <p14:tracePt t="58289" x="9766300" y="3949700"/>
          <p14:tracePt t="58320" x="9740900" y="3981450"/>
          <p14:tracePt t="58320" x="9715500" y="3994150"/>
          <p14:tracePt t="58328" x="9709150" y="4000500"/>
          <p14:tracePt t="58356" x="9677400" y="4013200"/>
          <p14:tracePt t="58386" x="9626600" y="4044950"/>
          <p14:tracePt t="58392" x="9613900" y="4051300"/>
          <p14:tracePt t="58422" x="9594850" y="4064000"/>
          <p14:tracePt t="58424" x="9575800" y="4064000"/>
          <p14:tracePt t="58454" x="9505950" y="4083050"/>
          <p14:tracePt t="58456" x="9474200" y="4089400"/>
          <p14:tracePt t="58486" x="9398000" y="4095750"/>
          <p14:tracePt t="58490" x="9378950" y="4102100"/>
          <p14:tracePt t="58520" x="9340850" y="4108450"/>
          <p14:tracePt t="58520" x="9321800" y="4108450"/>
          <p14:tracePt t="58528" x="9302750" y="4108450"/>
          <p14:tracePt t="58556" x="9226550" y="4108450"/>
          <p14:tracePt t="58587" x="9067800" y="4108450"/>
          <p14:tracePt t="58592" x="9048750" y="4108450"/>
          <p14:tracePt t="58622" x="9029700" y="4108450"/>
          <p14:tracePt t="58632" x="9023350" y="4108450"/>
          <p14:tracePt t="58656" x="8985250" y="4102100"/>
          <p14:tracePt t="58687" x="8915400" y="4051300"/>
          <p14:tracePt t="58690" x="8890000" y="4038600"/>
          <p14:tracePt t="58720" x="8858250" y="3994150"/>
          <p14:tracePt t="58720" x="8858250" y="3981450"/>
          <p14:tracePt t="58728" x="8839200" y="3968750"/>
          <p14:tracePt t="58756" x="8813800" y="3898900"/>
          <p14:tracePt t="58787" x="8807450" y="3790950"/>
          <p14:tracePt t="58792" x="8807450" y="3752850"/>
          <p14:tracePt t="58822" x="8807450" y="3670300"/>
          <p14:tracePt t="58824" x="8807450" y="3657600"/>
          <p14:tracePt t="58854" x="8813800" y="3625850"/>
          <p14:tracePt t="58857" x="8820150" y="3613150"/>
          <p14:tracePt t="58887" x="8877300" y="3556000"/>
          <p14:tracePt t="58890" x="8909050" y="3543300"/>
          <p14:tracePt t="58920" x="9023350" y="3511550"/>
          <p14:tracePt t="58920" x="9080500" y="3486150"/>
          <p14:tracePt t="58928" x="9131300" y="3486150"/>
          <p14:tracePt t="58957" x="9309100" y="3486150"/>
          <p14:tracePt t="58987" x="9556750" y="3486150"/>
          <p14:tracePt t="58992" x="9601200" y="3492500"/>
          <p14:tracePt t="59022" x="9683750" y="3517900"/>
          <p14:tracePt t="59024" x="9696450" y="3524250"/>
          <p14:tracePt t="59054" x="9702800" y="3524250"/>
          <p14:tracePt t="59057" x="9702800" y="3530600"/>
          <p14:tracePt t="59087" x="9709150" y="3556000"/>
          <p14:tracePt t="59090" x="9728200" y="3587750"/>
          <p14:tracePt t="59120" x="9734550" y="3644900"/>
          <p14:tracePt t="59120" x="9740900" y="3663950"/>
          <p14:tracePt t="59128" x="9740900" y="3689350"/>
          <p14:tracePt t="59157" x="9740900" y="3733800"/>
          <p14:tracePt t="59187" x="9740900" y="3771900"/>
          <p14:tracePt t="59192" x="9740900" y="3778250"/>
          <p14:tracePt t="59222" x="9740900" y="3816350"/>
          <p14:tracePt t="59232" x="9740900" y="3829050"/>
          <p14:tracePt t="59257" x="9728200" y="3848100"/>
          <p14:tracePt t="59287" x="9709150" y="3879850"/>
          <p14:tracePt t="59290" x="9696450" y="3898900"/>
          <p14:tracePt t="59320" x="9645650" y="3937000"/>
          <p14:tracePt t="59320" x="9639300" y="3943350"/>
          <p14:tracePt t="59328" x="9626600" y="3943350"/>
          <p14:tracePt t="59357" x="9556750" y="3981450"/>
          <p14:tracePt t="59387" x="9290050" y="4025900"/>
          <p14:tracePt t="59392" x="9112250" y="4025900"/>
          <p14:tracePt t="59422" x="8039100" y="4025900"/>
          <p14:tracePt t="59424" x="7480300" y="4025900"/>
          <p14:tracePt t="59454" x="5410200" y="4025900"/>
          <p14:tracePt t="59457" x="4724400" y="4038600"/>
          <p14:tracePt t="59487" x="3225800" y="4248150"/>
          <p14:tracePt t="59491" x="2927350" y="4305300"/>
          <p14:tracePt t="59521" x="2381250" y="4495800"/>
          <p14:tracePt t="59528" x="2311400" y="4521200"/>
          <p14:tracePt t="59557" x="2152650" y="4597400"/>
          <p14:tracePt t="59587" x="2089150" y="4679950"/>
          <p14:tracePt t="59592" x="2089150" y="4692650"/>
          <p14:tracePt t="59622" x="2089150" y="4737100"/>
          <p14:tracePt t="59624" x="2089150" y="4749800"/>
          <p14:tracePt t="59654" x="2089150" y="4781550"/>
          <p14:tracePt t="59657" x="2089150" y="4800600"/>
          <p14:tracePt t="59687" x="2089150" y="4876800"/>
          <p14:tracePt t="59691" x="2089150" y="4895850"/>
          <p14:tracePt t="59721" x="2089150" y="5003800"/>
          <p14:tracePt t="59729" x="2089150" y="5035550"/>
          <p14:tracePt t="59757" x="2076450" y="5137150"/>
          <p14:tracePt t="59788" x="2051050" y="5219700"/>
          <p14:tracePt t="59792" x="2044700" y="5232400"/>
          <p14:tracePt t="59822" x="1974850" y="5321300"/>
          <p14:tracePt t="59824" x="1949450" y="5346700"/>
          <p14:tracePt t="59854" x="1892300" y="5384800"/>
          <p14:tracePt t="59858" x="1879600" y="5391150"/>
          <p14:tracePt t="59888" x="1873250" y="5397500"/>
          <p14:tracePt t="59891" x="1866900" y="5403850"/>
          <p14:tracePt t="59921" x="1854200" y="5410200"/>
          <p14:tracePt t="59928" x="1854200" y="5416550"/>
          <p14:tracePt t="59958" x="1828800" y="5429250"/>
          <p14:tracePt t="59988" x="1797050" y="5467350"/>
          <p14:tracePt t="59993" x="1790700" y="5467350"/>
          <p14:tracePt t="60022" x="1784350" y="5480050"/>
          <p14:tracePt t="60025" x="1778000" y="5486400"/>
          <p14:tracePt t="60054" x="1771650" y="5499100"/>
          <p14:tracePt t="60058" x="1765300" y="5511800"/>
          <p14:tracePt t="60088" x="1752600" y="5537200"/>
          <p14:tracePt t="60091" x="1746250" y="5543550"/>
          <p14:tracePt t="60121" x="1746250" y="5549900"/>
          <p14:tracePt t="60145" x="1739900" y="5549900"/>
          <p14:tracePt t="60161" x="1733550" y="5549900"/>
          <p14:tracePt t="60190" x="1714500" y="5562600"/>
          <p14:tracePt t="60193" x="1714500" y="5568950"/>
          <p14:tracePt t="60265" x="1708150" y="5568950"/>
          <p14:tracePt t="60273" x="1701800" y="5568950"/>
          <p14:tracePt t="60291" x="1695450" y="5568950"/>
          <p14:tracePt t="60321" x="1676400" y="5568950"/>
          <p14:tracePt t="60449" x="1670050" y="5568950"/>
          <p14:tracePt t="60665" x="1657350" y="5562600"/>
          <p14:tracePt t="60673" x="1657350" y="5556250"/>
          <p14:tracePt t="60692" x="1638300" y="5518150"/>
          <p14:tracePt t="60722" x="1625600" y="5480050"/>
          <p14:tracePt t="60729" x="1619250" y="5473700"/>
          <p14:tracePt t="60758" x="1612900" y="5461000"/>
          <p14:tracePt t="60761" x="1612900" y="5448300"/>
          <p14:tracePt t="60790" x="1612900" y="5410200"/>
          <p14:tracePt t="60793" x="1606550" y="5397500"/>
          <p14:tracePt t="60822" x="1593850" y="5346700"/>
          <p14:tracePt t="60825" x="1593850" y="5340350"/>
          <p14:tracePt t="60855" x="1593850" y="5308600"/>
          <p14:tracePt t="60859" x="1593850" y="5302250"/>
          <p14:tracePt t="60888" x="1682750" y="5270500"/>
          <p14:tracePt t="60889" x="1708150" y="5257800"/>
          <p14:tracePt t="60897" x="1727200" y="5257800"/>
          <p14:tracePt t="60925" x="1746250" y="5257800"/>
          <p14:tracePt t="60955" x="1758950" y="5257800"/>
          <p14:tracePt t="60961" x="1778000" y="5257800"/>
          <p14:tracePt t="60990" x="1803400" y="5295900"/>
          <p14:tracePt t="60993" x="1803400" y="5308600"/>
          <p14:tracePt t="61022" x="1803400" y="5340350"/>
          <p14:tracePt t="61073" x="1847850" y="5340350"/>
          <p14:tracePt t="61081" x="1917700" y="5327650"/>
          <p14:tracePt t="61092" x="2057400" y="5289550"/>
          <p14:tracePt t="61122" x="4057650" y="5016500"/>
          <p14:tracePt t="61129" x="4857750" y="4940300"/>
          <p14:tracePt t="61158" x="7245350" y="4883150"/>
          <p14:tracePt t="61161" x="7715250" y="4883150"/>
          <p14:tracePt t="61190" x="8128000" y="4883150"/>
          <p14:tracePt t="61193" x="8140700" y="4883150"/>
          <p14:tracePt t="61222" x="8172450" y="4876800"/>
          <p14:tracePt t="61226" x="8204200" y="4876800"/>
          <p14:tracePt t="61256" x="8470900" y="4876800"/>
          <p14:tracePt t="61257" x="8610600" y="4876800"/>
          <p14:tracePt t="61265" x="8705850" y="4876800"/>
          <p14:tracePt t="61292" x="8801100" y="4876800"/>
          <p14:tracePt t="61322" x="8801100" y="4870450"/>
          <p14:tracePt t="61409" x="8807450" y="4870450"/>
          <p14:tracePt t="61417" x="8813800" y="4857750"/>
          <p14:tracePt t="61426" x="8826500" y="4845050"/>
          <p14:tracePt t="61456" x="8877300" y="4775200"/>
          <p14:tracePt t="61459" x="8890000" y="4762500"/>
          <p14:tracePt t="61489" x="9004300" y="4692650"/>
          <p14:tracePt t="61497" x="9036050" y="4679950"/>
          <p14:tracePt t="61526" x="9093200" y="4635500"/>
          <p14:tracePt t="61556" x="9144000" y="4591050"/>
          <p14:tracePt t="61561" x="9150350" y="4584700"/>
          <p14:tracePt t="61590" x="9182100" y="4559300"/>
          <p14:tracePt t="61593" x="9188450" y="4552950"/>
          <p14:tracePt t="61622" x="9226550" y="4514850"/>
          <p14:tracePt t="61626" x="9258300" y="4489450"/>
          <p14:tracePt t="61656" x="9277350" y="4464050"/>
          <p14:tracePt t="61657" x="9277350" y="4451350"/>
          <p14:tracePt t="61713" x="9277350" y="4445000"/>
          <p14:tracePt t="61729" x="9277350" y="4438650"/>
          <p14:tracePt t="61737" x="9271000" y="4425950"/>
          <p14:tracePt t="61760" x="9226550" y="4406900"/>
          <p14:tracePt t="61789" x="8959850" y="4356100"/>
          <p14:tracePt t="61793" x="8909050" y="4349750"/>
          <p14:tracePt t="61823" x="8832850" y="4337050"/>
          <p14:tracePt t="62065" x="8851900" y="4330700"/>
          <p14:tracePt t="62073" x="8877300" y="4330700"/>
          <p14:tracePt t="62093" x="8966200" y="4318000"/>
          <p14:tracePt t="62124" x="9201150" y="4305300"/>
          <p14:tracePt t="62129" x="9271000" y="4305300"/>
          <p14:tracePt t="62158" x="9531350" y="4305300"/>
          <p14:tracePt t="62161" x="9639300" y="4305300"/>
          <p14:tracePt t="62191" x="9836150" y="4305300"/>
          <p14:tracePt t="62193" x="9867900" y="4305300"/>
          <p14:tracePt t="62224" x="9886950" y="4305300"/>
          <p14:tracePt t="62233" x="9893300" y="4305300"/>
          <p14:tracePt t="62260" x="10007600" y="4305300"/>
          <p14:tracePt t="62291" x="10287000" y="4305300"/>
          <p14:tracePt t="62297" x="10331450" y="4305300"/>
          <p14:tracePt t="62327" x="10394950" y="4298950"/>
          <p14:tracePt t="62329" x="10401300" y="4292600"/>
          <p14:tracePt t="62359" x="10433050" y="4292600"/>
          <p14:tracePt t="62361" x="10496550" y="4292600"/>
          <p14:tracePt t="62391" x="10795000" y="4292600"/>
          <p14:tracePt t="62393" x="10902950" y="4292600"/>
          <p14:tracePt t="62424" x="11093450" y="4292600"/>
          <p14:tracePt t="62427" x="11099800" y="4292600"/>
          <p14:tracePt t="62473" x="11106150" y="4292600"/>
          <p14:tracePt t="62481" x="11131550" y="4292600"/>
          <p14:tracePt t="62494" x="11176000" y="4292600"/>
          <p14:tracePt t="62524" x="11303000" y="4292600"/>
          <p14:tracePt t="62529" x="11309350" y="4292600"/>
          <p14:tracePt t="63321" x="11303000" y="4298950"/>
          <p14:tracePt t="63329" x="11277600" y="4305300"/>
          <p14:tracePt t="63337" x="11252200" y="4305300"/>
          <p14:tracePt t="63361" x="11137900" y="4324350"/>
          <p14:tracePt t="63392" x="11106150" y="4330700"/>
          <p14:tracePt t="63394" x="11106150" y="4337050"/>
          <p14:tracePt t="63425" x="11080750" y="4349750"/>
          <p14:tracePt t="63433" x="11061700" y="4349750"/>
          <p14:tracePt t="63461" x="10991850" y="4356100"/>
          <p14:tracePt t="63492" x="10941050" y="4362450"/>
          <p14:tracePt t="63529" x="10934700" y="4362450"/>
          <p14:tracePt t="63537" x="10922000" y="4368800"/>
          <p14:tracePt t="63561" x="10864850" y="4375150"/>
          <p14:tracePt t="63592" x="10712450" y="4381500"/>
          <p14:tracePt t="63595" x="10674350" y="4387850"/>
          <p14:tracePt t="63625" x="10629900" y="4400550"/>
          <p14:tracePt t="63657" x="10617200" y="4400550"/>
          <p14:tracePt t="63665" x="10591800" y="4400550"/>
          <p14:tracePt t="63695" x="10445750" y="4400550"/>
          <p14:tracePt t="63725" x="10255250" y="4400550"/>
          <p14:tracePt t="63729" x="10236200" y="4400550"/>
          <p14:tracePt t="63759" x="10223500" y="4406900"/>
          <p14:tracePt t="63761" x="10217150" y="4406900"/>
          <p14:tracePt t="63792" x="10128250" y="4406900"/>
          <p14:tracePt t="63796" x="10090150" y="4406900"/>
          <p14:tracePt t="63827" x="9893300" y="4406900"/>
          <p14:tracePt t="63833" x="9874250" y="4406900"/>
          <p14:tracePt t="63897" x="9861550" y="4406900"/>
          <p14:tracePt t="63905" x="9836150" y="4406900"/>
          <p14:tracePt t="63928" x="9798050" y="4406900"/>
          <p14:tracePt t="63959" x="9753600" y="4394200"/>
          <p14:tracePt t="64009" x="9753600" y="4387850"/>
          <p14:tracePt t="64025" x="9753600" y="4381500"/>
          <p14:tracePt t="64057" x="9753600" y="4375150"/>
          <p14:tracePt t="64081" x="9753600" y="4368800"/>
          <p14:tracePt t="64097" x="9753600" y="4362450"/>
          <p14:tracePt t="64127" x="9753600" y="4343400"/>
          <p14:tracePt t="64129" x="9753600" y="4337050"/>
          <p14:tracePt t="64159" x="9759950" y="4324350"/>
          <p14:tracePt t="64162" x="9759950" y="4318000"/>
          <p14:tracePt t="64192" x="9804400" y="4298950"/>
          <p14:tracePt t="64195" x="9855200" y="4298950"/>
          <p14:tracePt t="64226" x="10058400" y="4298950"/>
          <p14:tracePt t="64233" x="10077450" y="4298950"/>
          <p14:tracePt t="64262" x="10109200" y="4298950"/>
          <p14:tracePt t="64293" x="10185400" y="4324350"/>
          <p14:tracePt t="64297" x="10210800" y="4330700"/>
          <p14:tracePt t="64327" x="10274300" y="4349750"/>
          <p14:tracePt t="64329" x="10287000" y="4349750"/>
          <p14:tracePt t="64359" x="10312400" y="4356100"/>
          <p14:tracePt t="64593" x="10312400" y="4362450"/>
          <p14:tracePt t="64617" x="10312400" y="4375150"/>
          <p14:tracePt t="64625" x="10306050" y="4375150"/>
          <p14:tracePt t="64633" x="10306050" y="4381500"/>
          <p14:tracePt t="64662" x="10293350" y="4387850"/>
          <p14:tracePt t="66154" x="0" y="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17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3117611" y="1199193"/>
          <a:ext cx="22990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3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63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6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338173" y="1287508"/>
            <a:ext cx="389850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6924461" y="1185908"/>
          <a:ext cx="16662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3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3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148173" y="1287508"/>
            <a:ext cx="389850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B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04597" y="3205946"/>
            <a:ext cx="5933426" cy="286232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A=[[1,2,3],[4,5,6]]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B=[[1,2],[3,4],[5,6]]</a:t>
            </a: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[[0,0],[0,0]]</a:t>
            </a: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(A)):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for j in range(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(B[0])):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 for k in range(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(B)):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][j]+=A[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][k]*B[k][j]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for m in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print(m)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8935541" y="3210010"/>
            <a:ext cx="2593813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[22, 28]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[49, 64]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58763" y="4133340"/>
            <a:ext cx="1436291" cy="4154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의 행의 개수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 flipH="1" flipV="1">
            <a:off x="5031764" y="4485982"/>
            <a:ext cx="1605478" cy="4337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H="1">
            <a:off x="5031764" y="4795118"/>
            <a:ext cx="1619766" cy="3479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758763" y="4568707"/>
            <a:ext cx="1436291" cy="4154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B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의 열의 개수</a:t>
            </a:r>
          </a:p>
        </p:txBody>
      </p:sp>
      <p:cxnSp>
        <p:nvCxnSpPr>
          <p:cNvPr id="19" name="직선 화살표 연결선 18"/>
          <p:cNvCxnSpPr/>
          <p:nvPr/>
        </p:nvCxnSpPr>
        <p:spPr>
          <a:xfrm flipH="1" flipV="1">
            <a:off x="5031764" y="5103396"/>
            <a:ext cx="1619766" cy="80277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58763" y="5022579"/>
            <a:ext cx="1436291" cy="4154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B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의 행의 개수</a:t>
            </a:r>
          </a:p>
        </p:txBody>
      </p:sp>
      <p:pic>
        <p:nvPicPr>
          <p:cNvPr id="11" name="오디오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942703" y="234778"/>
            <a:ext cx="180850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행열의 곱셈</a:t>
            </a:r>
          </a:p>
        </p:txBody>
      </p:sp>
    </p:spTree>
    <p:extLst>
      <p:ext uri="{BB962C8B-B14F-4D97-AF65-F5344CB8AC3E}">
        <p14:creationId xmlns:p14="http://schemas.microsoft.com/office/powerpoint/2010/main" val="3081599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0"/>
    </mc:Choice>
    <mc:Fallback xmlns="">
      <p:transition spd="slow" advTm="4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18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2462703" y="1251675"/>
          <a:ext cx="22990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63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63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63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683265" y="1339990"/>
            <a:ext cx="389850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46772" y="1339990"/>
            <a:ext cx="293804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</a:t>
            </a:r>
            <a:r>
              <a:rPr lang="en-US" altLang="ko-KR" sz="2400" baseline="30000">
                <a:latin typeface="Arial" panose="020B0604020202020204" pitchFamily="34" charset="0"/>
                <a:ea typeface="맑은 고딕" panose="020B0503020000020004" pitchFamily="50" charset="-127"/>
              </a:rPr>
              <a:t>T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=Transpose(A) = 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9184820" y="1091207"/>
          <a:ext cx="158029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0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0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4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6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627737" y="3287212"/>
            <a:ext cx="5933426" cy="2585323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A=[[1,2,3],[4,5,6]]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B=[[0,0],[0,0],[0,0]]</a:t>
            </a:r>
          </a:p>
          <a:p>
            <a:endParaRPr lang="en-US" altLang="ko-K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in range(len(A)):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for j </a:t>
            </a:r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in range(len(A[0])):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    B[j][i]=A[i][j]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for g in B: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print(g)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print(B)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253417" y="3291276"/>
            <a:ext cx="4299078" cy="14773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[1, 4]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[2, 5]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[3, 6]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[[1, 4], [2, 5], [3, 6]]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58497" y="210065"/>
            <a:ext cx="242406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전치행열 구하기</a:t>
            </a:r>
          </a:p>
        </p:txBody>
      </p:sp>
      <p:pic>
        <p:nvPicPr>
          <p:cNvPr id="11" name="오디오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603743" y="5567685"/>
            <a:ext cx="173693" cy="18466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US" altLang="ko-KR" sz="1200" dirty="0"/>
              <a:t>A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39242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000"/>
    </mc:Choice>
    <mc:Fallback xmlns="">
      <p:transition spd="slow" advTm="8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132" x="2609850" y="2120900"/>
          <p14:tracePt t="7267" x="2603500" y="2120900"/>
          <p14:tracePt t="7283" x="2590800" y="2120900"/>
          <p14:tracePt t="7291" x="2584450" y="2120900"/>
          <p14:tracePt t="7299" x="2565400" y="2120900"/>
          <p14:tracePt t="7314" x="2559050" y="2120900"/>
          <p14:tracePt t="7344" x="2520950" y="2120900"/>
          <p14:tracePt t="7347" x="2514600" y="2120900"/>
          <p14:tracePt t="7377" x="2470150" y="2114550"/>
          <p14:tracePt t="7380" x="2457450" y="2114550"/>
          <p14:tracePt t="7410" x="2349500" y="2089150"/>
          <p14:tracePt t="7414" x="2305050" y="2082800"/>
          <p14:tracePt t="7444" x="2203450" y="2063750"/>
          <p14:tracePt t="7451" x="2197100" y="2063750"/>
          <p14:tracePt t="7480" x="2178050" y="2051050"/>
          <p14:tracePt t="7510" x="2120900" y="2025650"/>
          <p14:tracePt t="7515" x="2101850" y="2006600"/>
          <p14:tracePt t="7545" x="2025650" y="1974850"/>
          <p14:tracePt t="7547" x="2006600" y="1968500"/>
          <p14:tracePt t="7577" x="1981200" y="1936750"/>
          <p14:tracePt t="7580" x="1974850" y="1936750"/>
          <p14:tracePt t="7610" x="1898650" y="1841500"/>
          <p14:tracePt t="7613" x="1866900" y="1828800"/>
          <p14:tracePt t="7643" x="1822450" y="1778000"/>
          <p14:tracePt t="7647" x="1803400" y="1765300"/>
          <p14:tracePt t="7677" x="1803400" y="1746250"/>
          <p14:tracePt t="7683" x="1797050" y="1739900"/>
          <p14:tracePt t="7713" x="1784350" y="1708150"/>
          <p14:tracePt t="7715" x="1778000" y="1695450"/>
          <p14:tracePt t="7745" x="1765300" y="1651000"/>
          <p14:tracePt t="7747" x="1765300" y="1638300"/>
          <p14:tracePt t="7777" x="1758950" y="1581150"/>
          <p14:tracePt t="7780" x="1758950" y="1574800"/>
          <p14:tracePt t="7810" x="1758950" y="1524000"/>
          <p14:tracePt t="7814" x="1758950" y="1498600"/>
          <p14:tracePt t="7844" x="1765300" y="1435100"/>
          <p14:tracePt t="7851" x="1771650" y="1416050"/>
          <p14:tracePt t="7880" x="1797050" y="1365250"/>
          <p14:tracePt t="7910" x="1828800" y="1314450"/>
          <p14:tracePt t="7916" x="1835150" y="1308100"/>
          <p14:tracePt t="7945" x="1873250" y="1270000"/>
          <p14:tracePt t="7948" x="1879600" y="1257300"/>
          <p14:tracePt t="7977" x="1955800" y="1200150"/>
          <p14:tracePt t="7980" x="2006600" y="1168400"/>
          <p14:tracePt t="8010" x="2133600" y="1104900"/>
          <p14:tracePt t="8014" x="2165350" y="1085850"/>
          <p14:tracePt t="8044" x="2228850" y="1054100"/>
          <p14:tracePt t="8052" x="2247900" y="1047750"/>
          <p14:tracePt t="8081" x="2343150" y="1016000"/>
          <p14:tracePt t="8111" x="2609850" y="946150"/>
          <p14:tracePt t="8116" x="2673350" y="927100"/>
          <p14:tracePt t="8145" x="2806700" y="889000"/>
          <p14:tracePt t="8148" x="2844800" y="876300"/>
          <p14:tracePt t="8177" x="2933700" y="863600"/>
          <p14:tracePt t="8181" x="2984500" y="863600"/>
          <p14:tracePt t="8211" x="3238500" y="863600"/>
          <p14:tracePt t="8214" x="3340100" y="863600"/>
          <p14:tracePt t="8244" x="3587750" y="863600"/>
          <p14:tracePt t="8252" x="3594100" y="863600"/>
          <p14:tracePt t="8281" x="3613150" y="863600"/>
          <p14:tracePt t="8311" x="3740150" y="882650"/>
          <p14:tracePt t="8316" x="3822700" y="901700"/>
          <p14:tracePt t="8345" x="4051300" y="977900"/>
          <p14:tracePt t="8348" x="4089400" y="984250"/>
          <p14:tracePt t="8377" x="4127500" y="1003300"/>
          <p14:tracePt t="8381" x="4140200" y="1003300"/>
          <p14:tracePt t="8411" x="4210050" y="1054100"/>
          <p14:tracePt t="8412" x="4254500" y="1085850"/>
          <p14:tracePt t="8420" x="4305300" y="1123950"/>
          <p14:tracePt t="8448" x="4445000" y="1225550"/>
          <p14:tracePt t="8478" x="4521200" y="1314450"/>
          <p14:tracePt t="8484" x="4533900" y="1352550"/>
          <p14:tracePt t="8513" x="4578350" y="1485900"/>
          <p14:tracePt t="8516" x="4603750" y="1530350"/>
          <p14:tracePt t="8545" x="4641850" y="1670050"/>
          <p14:tracePt t="8548" x="4648200" y="1701800"/>
          <p14:tracePt t="8578" x="4660900" y="1758950"/>
          <p14:tracePt t="8581" x="4660900" y="1771650"/>
          <p14:tracePt t="8611" x="4660900" y="1835150"/>
          <p14:tracePt t="8614" x="4660900" y="1860550"/>
          <p14:tracePt t="8644" x="4622800" y="2025650"/>
          <p14:tracePt t="8652" x="4616450" y="2051050"/>
          <p14:tracePt t="8681" x="4565650" y="2133600"/>
          <p14:tracePt t="8711" x="4502150" y="2216150"/>
          <p14:tracePt t="8716" x="4489450" y="2228850"/>
          <p14:tracePt t="8745" x="4413250" y="2286000"/>
          <p14:tracePt t="8748" x="4381500" y="2305050"/>
          <p14:tracePt t="8778" x="4273550" y="2368550"/>
          <p14:tracePt t="8781" x="4222750" y="2387600"/>
          <p14:tracePt t="8811" x="4070350" y="2406650"/>
          <p14:tracePt t="8815" x="4006850" y="2413000"/>
          <p14:tracePt t="8844" x="3746500" y="2419350"/>
          <p14:tracePt t="8852" x="3695700" y="2419350"/>
          <p14:tracePt t="8881" x="3536950" y="2419350"/>
          <p14:tracePt t="8884" x="3486150" y="2419350"/>
          <p14:tracePt t="8913" x="3340100" y="2419350"/>
          <p14:tracePt t="8916" x="3289300" y="2419350"/>
          <p14:tracePt t="8945" x="3105150" y="2419350"/>
          <p14:tracePt t="8948" x="3041650" y="2419350"/>
          <p14:tracePt t="8978" x="2921000" y="2419350"/>
          <p14:tracePt t="8981" x="2882900" y="2419350"/>
          <p14:tracePt t="9011" x="2749550" y="2400300"/>
          <p14:tracePt t="9015" x="2698750" y="2387600"/>
          <p14:tracePt t="9045" x="2425700" y="2266950"/>
          <p14:tracePt t="9052" x="2368550" y="2247900"/>
          <p14:tracePt t="9081" x="2254250" y="2190750"/>
          <p14:tracePt t="9084" x="2235200" y="2171700"/>
          <p14:tracePt t="9113" x="2184400" y="2101850"/>
          <p14:tracePt t="9116" x="2152650" y="2070100"/>
          <p14:tracePt t="9145" x="2051050" y="1936750"/>
          <p14:tracePt t="9148" x="2025650" y="1905000"/>
          <p14:tracePt t="9178" x="1955800" y="1771650"/>
          <p14:tracePt t="9182" x="1936750" y="1727200"/>
          <p14:tracePt t="9211" x="1905000" y="1600200"/>
          <p14:tracePt t="9212" x="1898650" y="1555750"/>
          <p14:tracePt t="9220" x="1892300" y="1517650"/>
          <p14:tracePt t="9248" x="1885950" y="1409700"/>
          <p14:tracePt t="9278" x="1885950" y="1289050"/>
          <p14:tracePt t="9284" x="1892300" y="1244600"/>
          <p14:tracePt t="9313" x="1936750" y="1136650"/>
          <p14:tracePt t="9316" x="1949450" y="1104900"/>
          <p14:tracePt t="9345" x="2032000" y="1003300"/>
          <p14:tracePt t="9349" x="2063750" y="984250"/>
          <p14:tracePt t="9378" x="2209800" y="946150"/>
          <p14:tracePt t="9382" x="2286000" y="946150"/>
          <p14:tracePt t="9412" x="2717800" y="952500"/>
          <p14:tracePt t="9420" x="2832100" y="965200"/>
          <p14:tracePt t="9449" x="3244850" y="1098550"/>
          <p14:tracePt t="9479" x="3409950" y="1187450"/>
          <p14:tracePt t="9484" x="3409950" y="1193800"/>
          <p14:tracePt t="9513" x="3429000" y="1244600"/>
          <p14:tracePt t="9516" x="3429000" y="1257300"/>
          <p14:tracePt t="9545" x="3429000" y="1282700"/>
          <p14:tracePt t="9556" x="3435350" y="1295400"/>
          <p14:tracePt t="9582" x="3441700" y="1327150"/>
          <p14:tracePt t="9612" x="3448050" y="1390650"/>
          <p14:tracePt t="9620" x="3454400" y="1422400"/>
          <p14:tracePt t="9649" x="3479800" y="1473200"/>
          <p14:tracePt t="9679" x="3524250" y="1549400"/>
          <p14:tracePt t="9684" x="3536950" y="1562100"/>
          <p14:tracePt t="9713" x="3657600" y="1625600"/>
          <p14:tracePt t="9716" x="3727450" y="1651000"/>
          <p14:tracePt t="9745" x="3981450" y="1727200"/>
          <p14:tracePt t="9749" x="4076700" y="1758950"/>
          <p14:tracePt t="9780" x="4457700" y="1809750"/>
          <p14:tracePt t="9780" x="4648200" y="1841500"/>
          <p14:tracePt t="9788" x="4794250" y="1860550"/>
          <p14:tracePt t="9816" x="5213350" y="1911350"/>
          <p14:tracePt t="9846" x="5676900" y="1981200"/>
          <p14:tracePt t="9852" x="5759450" y="1993900"/>
          <p14:tracePt t="9881" x="6000750" y="1993900"/>
          <p14:tracePt t="9884" x="6064250" y="1993900"/>
          <p14:tracePt t="9913" x="6229350" y="1993900"/>
          <p14:tracePt t="9916" x="6292850" y="1993900"/>
          <p14:tracePt t="9946" x="6419850" y="1981200"/>
          <p14:tracePt t="9949" x="6457950" y="1974850"/>
          <p14:tracePt t="9980" x="6489700" y="1974850"/>
          <p14:tracePt t="9980" x="6496050" y="1974850"/>
          <p14:tracePt t="9988" x="6508750" y="1974850"/>
          <p14:tracePt t="10016" x="6572250" y="1974850"/>
          <p14:tracePt t="10046" x="6692900" y="1968500"/>
          <p14:tracePt t="10052" x="6699250" y="1968500"/>
          <p14:tracePt t="11052" x="6692900" y="1968500"/>
          <p14:tracePt t="11060" x="6667500" y="1968500"/>
          <p14:tracePt t="11084" x="6610350" y="1968500"/>
          <p14:tracePt t="11114" x="6553200" y="1968500"/>
          <p14:tracePt t="11180" x="6553200" y="1974850"/>
          <p14:tracePt t="11188" x="6546850" y="1974850"/>
          <p14:tracePt t="11204" x="6540500" y="1974850"/>
          <p14:tracePt t="11220" x="6534150" y="1974850"/>
          <p14:tracePt t="11250" x="6521450" y="1974850"/>
          <p14:tracePt t="11252" x="6515100" y="1974850"/>
          <p14:tracePt t="11282" x="6464300" y="1949450"/>
          <p14:tracePt t="11284" x="6438900" y="1949450"/>
          <p14:tracePt t="11314" x="6362700" y="1924050"/>
          <p14:tracePt t="11317" x="6343650" y="1924050"/>
          <p14:tracePt t="11348" x="6324600" y="1905000"/>
          <p14:tracePt t="11350" x="6318250" y="1905000"/>
          <p14:tracePt t="11381" x="6299200" y="1885950"/>
          <p14:tracePt t="11388" x="6292850" y="1873250"/>
          <p14:tracePt t="11417" x="6261100" y="1809750"/>
          <p14:tracePt t="11448" x="6235700" y="1733550"/>
          <p14:tracePt t="11452" x="6235700" y="1701800"/>
          <p14:tracePt t="11482" x="6229350" y="1651000"/>
          <p14:tracePt t="11484" x="6229350" y="1631950"/>
          <p14:tracePt t="11514" x="6229350" y="1581150"/>
          <p14:tracePt t="11517" x="6229350" y="1562100"/>
          <p14:tracePt t="11548" x="6229350" y="1517650"/>
          <p14:tracePt t="11548" x="6229350" y="1511300"/>
          <p14:tracePt t="11556" x="6229350" y="1498600"/>
          <p14:tracePt t="11584" x="6267450" y="1428750"/>
          <p14:tracePt t="11615" x="6311900" y="1377950"/>
          <p14:tracePt t="11620" x="6324600" y="1358900"/>
          <p14:tracePt t="11650" x="6362700" y="1327150"/>
          <p14:tracePt t="11652" x="6369050" y="1320800"/>
          <p14:tracePt t="11682" x="6394450" y="1308100"/>
          <p14:tracePt t="11684" x="6400800" y="1308100"/>
          <p14:tracePt t="11714" x="6432550" y="1308100"/>
          <p14:tracePt t="11718" x="6445250" y="1308100"/>
          <p14:tracePt t="11748" x="6451600" y="1308100"/>
          <p14:tracePt t="11780" x="6457950" y="1308100"/>
          <p14:tracePt t="11788" x="6470650" y="1320800"/>
          <p14:tracePt t="11818" x="6508750" y="1365250"/>
          <p14:tracePt t="11848" x="6553200" y="1409700"/>
          <p14:tracePt t="11852" x="6559550" y="1422400"/>
          <p14:tracePt t="11882" x="6572250" y="1447800"/>
          <p14:tracePt t="11884" x="6572250" y="1466850"/>
          <p14:tracePt t="11915" x="6597650" y="1530350"/>
          <p14:tracePt t="11918" x="6597650" y="1549400"/>
          <p14:tracePt t="11948" x="6623050" y="1612900"/>
          <p14:tracePt t="11951" x="6623050" y="1625600"/>
          <p14:tracePt t="11981" x="6629400" y="1682750"/>
          <p14:tracePt t="11988" x="6629400" y="1701800"/>
          <p14:tracePt t="12018" x="6629400" y="1758950"/>
          <p14:tracePt t="12020" x="6629400" y="1778000"/>
          <p14:tracePt t="12050" x="6629400" y="1803400"/>
          <p14:tracePt t="12052" x="6629400" y="1816100"/>
          <p14:tracePt t="12180" x="6629400" y="1822450"/>
          <p14:tracePt t="12196" x="6629400" y="1835150"/>
          <p14:tracePt t="12204" x="6635750" y="1835150"/>
          <p14:tracePt t="12218" x="6642100" y="1841500"/>
          <p14:tracePt t="12248" x="6718300" y="1860550"/>
          <p14:tracePt t="12252" x="6737350" y="1866900"/>
          <p14:tracePt t="12282" x="6769100" y="1873250"/>
          <p14:tracePt t="12285" x="6775450" y="1879600"/>
          <p14:tracePt t="13228" x="6781800" y="1879600"/>
          <p14:tracePt t="13236" x="6788150" y="1879600"/>
          <p14:tracePt t="13252" x="6807200" y="1879600"/>
          <p14:tracePt t="13283" x="6826250" y="1879600"/>
          <p14:tracePt t="13292" x="6832600" y="1879600"/>
          <p14:tracePt t="13319" x="6845300" y="1879600"/>
          <p14:tracePt t="13653" x="6851650" y="1879600"/>
          <p14:tracePt t="13660" x="6864350" y="1879600"/>
          <p14:tracePt t="13686" x="6908800" y="1879600"/>
          <p14:tracePt t="13717" x="7016750" y="1879600"/>
          <p14:tracePt t="13724" x="7042150" y="1879600"/>
          <p14:tracePt t="13753" x="7105650" y="1879600"/>
          <p14:tracePt t="13784" x="7112000" y="1879600"/>
          <p14:tracePt t="13820" x="7118350" y="1879600"/>
          <p14:tracePt t="13828" x="7124700" y="1879600"/>
          <p14:tracePt t="13853" x="7162800" y="1879600"/>
          <p14:tracePt t="13884" x="7181850" y="1879600"/>
          <p14:tracePt t="13884" x="7188200" y="1879600"/>
          <p14:tracePt t="13900" x="7194550" y="1879600"/>
          <p14:tracePt t="13920" x="7226300" y="1879600"/>
          <p14:tracePt t="13950" x="7296150" y="1879600"/>
          <p14:tracePt t="13956" x="7308850" y="1879600"/>
          <p14:tracePt t="13987" x="7346950" y="1879600"/>
          <p14:tracePt t="14017" x="7391400" y="1879600"/>
          <p14:tracePt t="14020" x="7404100" y="1879600"/>
          <p14:tracePt t="14051" x="7442200" y="1879600"/>
          <p14:tracePt t="14053" x="7461250" y="1879600"/>
          <p14:tracePt t="14084" x="7505700" y="1879600"/>
          <p14:tracePt t="14084" x="7512050" y="1879600"/>
          <p14:tracePt t="14092" x="7518400" y="1879600"/>
          <p14:tracePt t="14120" x="7562850" y="1879600"/>
          <p14:tracePt t="14151" x="7702550" y="1879600"/>
          <p14:tracePt t="14156" x="7753350" y="1879600"/>
          <p14:tracePt t="14187" x="7874000" y="1879600"/>
          <p14:tracePt t="14217" x="8020050" y="1879600"/>
          <p14:tracePt t="14220" x="8032750" y="1879600"/>
          <p14:tracePt t="14250" x="8070850" y="1879600"/>
          <p14:tracePt t="14260" x="8077200" y="1879600"/>
          <p14:tracePt t="14287" x="8089900" y="1879600"/>
          <p14:tracePt t="14348" x="8108950" y="1879600"/>
          <p14:tracePt t="14356" x="8134350" y="1879600"/>
          <p14:tracePt t="14364" x="8178800" y="1879600"/>
          <p14:tracePt t="14387" x="8235950" y="1879600"/>
          <p14:tracePt t="14417" x="8248650" y="1879600"/>
          <p14:tracePt t="14476" x="8261350" y="1879600"/>
          <p14:tracePt t="14484" x="8299450" y="1879600"/>
          <p14:tracePt t="14492" x="8343900" y="1879600"/>
          <p14:tracePt t="14520" x="8451850" y="1885950"/>
          <p14:tracePt t="15261" x="8464550" y="1892300"/>
          <p14:tracePt t="15269" x="8477250" y="1892300"/>
          <p14:tracePt t="15288" x="8521700" y="1892300"/>
          <p14:tracePt t="15318" x="8591550" y="1892300"/>
          <p14:tracePt t="15493" x="8610600" y="1892300"/>
          <p14:tracePt t="15501" x="8661400" y="1898650"/>
          <p14:tracePt t="15521" x="8807450" y="1924050"/>
          <p14:tracePt t="15551" x="9048750" y="1949450"/>
          <p14:tracePt t="15557" x="9055100" y="1949450"/>
          <p14:tracePt t="15725" x="9074150" y="1949450"/>
          <p14:tracePt t="15733" x="9080500" y="1930400"/>
          <p14:tracePt t="15755" x="9112250" y="1892300"/>
          <p14:tracePt t="15785" x="9201150" y="1835150"/>
          <p14:tracePt t="15789" x="9213850" y="1822450"/>
          <p14:tracePt t="15861" x="9226550" y="1809750"/>
          <p14:tracePt t="15877" x="9232900" y="1797050"/>
          <p14:tracePt t="15888" x="9239250" y="1784350"/>
          <p14:tracePt t="15918" x="9264650" y="1720850"/>
          <p14:tracePt t="15925" x="9277350" y="1708150"/>
          <p14:tracePt t="15954" x="9309100" y="1651000"/>
          <p14:tracePt t="15957" x="9321800" y="1625600"/>
          <p14:tracePt t="15986" x="9359900" y="1574800"/>
          <p14:tracePt t="15989" x="9366250" y="1555750"/>
          <p14:tracePt t="16018" x="9385300" y="1530350"/>
          <p14:tracePt t="16022" x="9385300" y="1524000"/>
          <p14:tracePt t="16052" x="9398000" y="1504950"/>
          <p14:tracePt t="16109" x="9404350" y="1498600"/>
          <p14:tracePt t="16117" x="9404350" y="1479550"/>
          <p14:tracePt t="16125" x="9423400" y="1466850"/>
          <p14:tracePt t="16154" x="9455150" y="1409700"/>
          <p14:tracePt t="16157" x="9461500" y="1397000"/>
          <p14:tracePt t="16186" x="9474200" y="1377950"/>
          <p14:tracePt t="16237" x="9499600" y="1384300"/>
          <p14:tracePt t="16245" x="9531350" y="1397000"/>
          <p14:tracePt t="16255" x="9594850" y="1435100"/>
          <p14:tracePt t="16285" x="9880600" y="1651000"/>
          <p14:tracePt t="16293" x="9975850" y="1739900"/>
          <p14:tracePt t="16322" x="10166350" y="2032000"/>
          <p14:tracePt t="16352" x="10229850" y="2222500"/>
          <p14:tracePt t="16357" x="10229850" y="2235200"/>
          <p14:tracePt t="16386" x="10229850" y="2260600"/>
          <p14:tracePt t="16389" x="10229850" y="2273300"/>
          <p14:tracePt t="16418" x="10166350" y="2305050"/>
          <p14:tracePt t="16422" x="10140950" y="2317750"/>
          <p14:tracePt t="16452" x="10045700" y="2349500"/>
          <p14:tracePt t="16453" x="10001250" y="2355850"/>
          <p14:tracePt t="16461" x="9956800" y="2355850"/>
          <p14:tracePt t="16489" x="9842500" y="2355850"/>
          <p14:tracePt t="16519" x="9677400" y="2355850"/>
          <p14:tracePt t="16525" x="9626600" y="2349500"/>
          <p14:tracePt t="16554" x="9556750" y="2317750"/>
          <p14:tracePt t="16557" x="9544050" y="2305050"/>
          <p14:tracePt t="16586" x="9505950" y="2260600"/>
          <p14:tracePt t="16589" x="9486900" y="2235200"/>
          <p14:tracePt t="16619" x="9442450" y="2101850"/>
          <p14:tracePt t="16622" x="9417050" y="2051050"/>
          <p14:tracePt t="16652" x="9347200" y="1898650"/>
          <p14:tracePt t="16653" x="9321800" y="1835150"/>
          <p14:tracePt t="16661" x="9309100" y="1797050"/>
          <p14:tracePt t="16689" x="9245600" y="1670050"/>
          <p14:tracePt t="16720" x="9201150" y="1517650"/>
          <p14:tracePt t="16725" x="9194800" y="1479550"/>
          <p14:tracePt t="16755" x="9169400" y="1371600"/>
          <p14:tracePt t="16757" x="9169400" y="1346200"/>
          <p14:tracePt t="16786" x="9169400" y="1257300"/>
          <p14:tracePt t="16789" x="9169400" y="1219200"/>
          <p14:tracePt t="16820" x="9182100" y="1117600"/>
          <p14:tracePt t="16822" x="9188450" y="1098550"/>
          <p14:tracePt t="16852" x="9251950" y="984250"/>
          <p14:tracePt t="16856" x="9271000" y="952500"/>
          <p14:tracePt t="16886" x="9359900" y="850900"/>
          <p14:tracePt t="16893" x="9391650" y="825500"/>
          <p14:tracePt t="16922" x="9448800" y="787400"/>
          <p14:tracePt t="16925" x="9467850" y="781050"/>
          <p14:tracePt t="16954" x="9537700" y="742950"/>
          <p14:tracePt t="16957" x="9556750" y="742950"/>
          <p14:tracePt t="16986" x="9620250" y="742950"/>
          <p14:tracePt t="16989" x="9645650" y="742950"/>
          <p14:tracePt t="17019" x="9804400" y="762000"/>
          <p14:tracePt t="17023" x="9874250" y="774700"/>
          <p14:tracePt t="17052" x="10077450" y="831850"/>
          <p14:tracePt t="17056" x="10121900" y="844550"/>
          <p14:tracePt t="17086" x="10179050" y="876300"/>
          <p14:tracePt t="17093" x="10185400" y="889000"/>
          <p14:tracePt t="17123" x="10261600" y="977900"/>
          <p14:tracePt t="17125" x="10287000" y="1028700"/>
          <p14:tracePt t="17155" x="10363200" y="1143000"/>
          <p14:tracePt t="17157" x="10375900" y="1181100"/>
          <p14:tracePt t="17186" x="10394950" y="1250950"/>
          <p14:tracePt t="17189" x="10401300" y="1270000"/>
          <p14:tracePt t="17219" x="10420350" y="1358900"/>
          <p14:tracePt t="17223" x="10420350" y="1390650"/>
          <p14:tracePt t="17253" x="10452100" y="1581150"/>
          <p14:tracePt t="17261" x="10452100" y="1625600"/>
          <p14:tracePt t="17290" x="10452100" y="1771650"/>
          <p14:tracePt t="17320" x="10433050" y="1968500"/>
          <p14:tracePt t="17325" x="10414000" y="2019300"/>
          <p14:tracePt t="17354" x="10375900" y="2159000"/>
          <p14:tracePt t="17357" x="10363200" y="2203450"/>
          <p14:tracePt t="17387" x="10312400" y="2311400"/>
          <p14:tracePt t="17390" x="10306050" y="2330450"/>
          <p14:tracePt t="17420" x="10280650" y="2387600"/>
          <p14:tracePt t="17423" x="10280650" y="2400300"/>
          <p14:tracePt t="17453" x="10261600" y="2425700"/>
          <p14:tracePt t="17485" x="10261600" y="2432050"/>
          <p14:tracePt t="17493" x="10261600" y="2438400"/>
          <p14:tracePt t="17765" x="10255250" y="2444750"/>
          <p14:tracePt t="18165" x="10210800" y="2444750"/>
          <p14:tracePt t="18173" x="10115550" y="2444750"/>
          <p14:tracePt t="18191" x="9804400" y="2444750"/>
          <p14:tracePt t="18221" x="9201150" y="2495550"/>
          <p14:tracePt t="18224" x="9055100" y="2508250"/>
          <p14:tracePt t="18254" x="8604250" y="2514600"/>
          <p14:tracePt t="18261" x="8515350" y="2514600"/>
          <p14:tracePt t="18291" x="8210550" y="2514600"/>
          <p14:tracePt t="18293" x="8051800" y="2514600"/>
          <p14:tracePt t="18323" x="7486650" y="2514600"/>
          <p14:tracePt t="18325" x="7340600" y="2514600"/>
          <p14:tracePt t="18355" x="7042150" y="2527300"/>
          <p14:tracePt t="18357" x="6959600" y="2527300"/>
          <p14:tracePt t="18388" x="6756400" y="2527300"/>
          <p14:tracePt t="18391" x="6680200" y="2527300"/>
          <p14:tracePt t="18421" x="6419850" y="2527300"/>
          <p14:tracePt t="18421" x="6311900" y="2527300"/>
          <p14:tracePt t="18429" x="6216650" y="2527300"/>
          <p14:tracePt t="18458" x="5994400" y="2527300"/>
          <p14:tracePt t="18488" x="5835650" y="2527300"/>
          <p14:tracePt t="18493" x="5784850" y="2527300"/>
          <p14:tracePt t="18523" x="5588000" y="2501900"/>
          <p14:tracePt t="18525" x="5505450" y="2495550"/>
          <p14:tracePt t="18555" x="5276850" y="2463800"/>
          <p14:tracePt t="18558" x="5213350" y="2457450"/>
          <p14:tracePt t="18588" x="5124450" y="2444750"/>
          <p14:tracePt t="18591" x="5105400" y="2444750"/>
          <p14:tracePt t="18621" x="5048250" y="2432050"/>
          <p14:tracePt t="18621" x="5016500" y="2425700"/>
          <p14:tracePt t="18629" x="4984750" y="2419350"/>
          <p14:tracePt t="18658" x="4864100" y="2387600"/>
          <p14:tracePt t="18688" x="4768850" y="2374900"/>
          <p14:tracePt t="18693" x="4749800" y="2368550"/>
          <p14:tracePt t="18723" x="4673600" y="2343150"/>
          <p14:tracePt t="18725" x="4648200" y="2336800"/>
          <p14:tracePt t="18755" x="4552950" y="2311400"/>
          <p14:tracePt t="18758" x="4527550" y="2311400"/>
          <p14:tracePt t="18788" x="4451350" y="2298700"/>
          <p14:tracePt t="18791" x="4432300" y="2292350"/>
          <p14:tracePt t="18821" x="4375150" y="2286000"/>
          <p14:tracePt t="18821" x="4362450" y="2286000"/>
          <p14:tracePt t="18829" x="4349750" y="2286000"/>
          <p14:tracePt t="18858" x="4273550" y="2279650"/>
          <p14:tracePt t="18888" x="4165600" y="2266950"/>
          <p14:tracePt t="18893" x="4114800" y="2260600"/>
          <p14:tracePt t="18923" x="3987800" y="2254250"/>
          <p14:tracePt t="18925" x="3937000" y="2254250"/>
          <p14:tracePt t="18955" x="3771900" y="2228850"/>
          <p14:tracePt t="18958" x="3708400" y="2228850"/>
          <p14:tracePt t="18988" x="3600450" y="2203450"/>
          <p14:tracePt t="18991" x="3562350" y="2197100"/>
          <p14:tracePt t="19022" x="3460750" y="2184400"/>
          <p14:tracePt t="19029" x="3435350" y="2184400"/>
          <p14:tracePt t="19058" x="3302000" y="2139950"/>
          <p14:tracePt t="19089" x="3124200" y="2082800"/>
          <p14:tracePt t="19093" x="3098800" y="2063750"/>
          <p14:tracePt t="19123" x="3016250" y="2019300"/>
          <p14:tracePt t="19125" x="3003550" y="2000250"/>
          <p14:tracePt t="19155" x="2946400" y="1955800"/>
          <p14:tracePt t="19158" x="2927350" y="1924050"/>
          <p14:tracePt t="19189" x="2857500" y="1847850"/>
          <p14:tracePt t="19189" x="2844800" y="1828800"/>
          <p14:tracePt t="19197" x="2832100" y="1816100"/>
          <p14:tracePt t="19225" x="2806700" y="1771650"/>
          <p14:tracePt t="19255" x="2781300" y="1676400"/>
          <p14:tracePt t="19261" x="2768600" y="1657350"/>
          <p14:tracePt t="19291" x="2755900" y="1562100"/>
          <p14:tracePt t="19293" x="2755900" y="1543050"/>
          <p14:tracePt t="19323" x="2743200" y="1479550"/>
          <p14:tracePt t="19325" x="2743200" y="1466850"/>
          <p14:tracePt t="19355" x="2743200" y="1422400"/>
          <p14:tracePt t="19358" x="2743200" y="1397000"/>
          <p14:tracePt t="19389" x="2749550" y="1327150"/>
          <p14:tracePt t="19389" x="2755900" y="1301750"/>
          <p14:tracePt t="19397" x="2762250" y="1289050"/>
          <p14:tracePt t="19425" x="2806700" y="1231900"/>
          <p14:tracePt t="19456" x="2876550" y="1149350"/>
          <p14:tracePt t="19461" x="2889250" y="1136650"/>
          <p14:tracePt t="19491" x="2940050" y="1098550"/>
          <p14:tracePt t="19493" x="2965450" y="1085850"/>
          <p14:tracePt t="19523" x="3041650" y="1047750"/>
          <p14:tracePt t="19525" x="3073400" y="1041400"/>
          <p14:tracePt t="19555" x="3155950" y="1022350"/>
          <p14:tracePt t="19559" x="3187700" y="1016000"/>
          <p14:tracePt t="19589" x="3238500" y="996950"/>
          <p14:tracePt t="19589" x="3244850" y="990600"/>
          <p14:tracePt t="19597" x="3251200" y="990600"/>
          <p14:tracePt t="19625" x="3289300" y="977900"/>
          <p14:tracePt t="19656" x="3371850" y="971550"/>
          <p14:tracePt t="19661" x="3409950" y="971550"/>
          <p14:tracePt t="19691" x="3498850" y="971550"/>
          <p14:tracePt t="19693" x="3517900" y="971550"/>
          <p14:tracePt t="19723" x="3556000" y="971550"/>
          <p14:tracePt t="19725" x="3562350" y="971550"/>
          <p14:tracePt t="19756" x="3651250" y="990600"/>
          <p14:tracePt t="19759" x="3689350" y="1003300"/>
          <p14:tracePt t="19789" x="3835400" y="1054100"/>
          <p14:tracePt t="19789" x="3879850" y="1085850"/>
          <p14:tracePt t="19797" x="3930650" y="1104900"/>
          <p14:tracePt t="19825" x="3994150" y="1136650"/>
          <p14:tracePt t="19856" x="4051300" y="1181100"/>
          <p14:tracePt t="19861" x="4057650" y="1187450"/>
          <p14:tracePt t="19891" x="4108450" y="1238250"/>
          <p14:tracePt t="19893" x="4127500" y="1257300"/>
          <p14:tracePt t="19923" x="4184650" y="1320800"/>
          <p14:tracePt t="19926" x="4203700" y="1339850"/>
          <p14:tracePt t="19956" x="4229100" y="1422400"/>
          <p14:tracePt t="19959" x="4235450" y="1460500"/>
          <p14:tracePt t="19989" x="4273550" y="1587500"/>
          <p14:tracePt t="19992" x="4279900" y="1631950"/>
          <p14:tracePt t="20023" x="4311650" y="1778000"/>
          <p14:tracePt t="20029" x="4324350" y="1809750"/>
          <p14:tracePt t="20059" x="4324350" y="1873250"/>
          <p14:tracePt t="20061" x="4324350" y="1879600"/>
          <p14:tracePt t="20091" x="4324350" y="1936750"/>
          <p14:tracePt t="20093" x="4324350" y="1955800"/>
          <p14:tracePt t="20123" x="4318000" y="2006600"/>
          <p14:tracePt t="20126" x="4305300" y="2038350"/>
          <p14:tracePt t="20156" x="4279900" y="2095500"/>
          <p14:tracePt t="20159" x="4267200" y="2114550"/>
          <p14:tracePt t="20189" x="4235450" y="2165350"/>
          <p14:tracePt t="20192" x="4229100" y="2184400"/>
          <p14:tracePt t="20223" x="4184650" y="2241550"/>
          <p14:tracePt t="20237" x="4178300" y="2247900"/>
          <p14:tracePt t="20259" x="4178300" y="2254250"/>
          <p14:tracePt t="21781" x="4171950" y="2254250"/>
          <p14:tracePt t="21789" x="4152900" y="2254250"/>
          <p14:tracePt t="21797" x="4133850" y="2254250"/>
          <p14:tracePt t="21827" x="4083050" y="2260600"/>
          <p14:tracePt t="21829" x="4057650" y="2260600"/>
          <p14:tracePt t="21859" x="4000500" y="2260600"/>
          <p14:tracePt t="21861" x="3981450" y="2260600"/>
          <p14:tracePt t="21891" x="3930650" y="2260600"/>
          <p14:tracePt t="21894" x="3917950" y="2260600"/>
          <p14:tracePt t="21924" x="3879850" y="2254250"/>
          <p14:tracePt t="21928" x="3860800" y="2254250"/>
          <p14:tracePt t="21958" x="3752850" y="2209800"/>
          <p14:tracePt t="21965" x="3721100" y="2190750"/>
          <p14:tracePt t="21994" x="3651250" y="2152650"/>
          <p14:tracePt t="22024" x="3581400" y="2076450"/>
          <p14:tracePt t="22029" x="3562350" y="2038350"/>
          <p14:tracePt t="22059" x="3473450" y="1892300"/>
          <p14:tracePt t="22061" x="3460750" y="1860550"/>
          <p14:tracePt t="22091" x="3390900" y="1720850"/>
          <p14:tracePt t="22094" x="3384550" y="1689100"/>
          <p14:tracePt t="22124" x="3352800" y="1581150"/>
          <p14:tracePt t="22128" x="3346450" y="1536700"/>
          <p14:tracePt t="22158" x="3346450" y="1333500"/>
          <p14:tracePt t="22166" x="3346450" y="1289050"/>
          <p14:tracePt t="22194" x="3397250" y="1181100"/>
          <p14:tracePt t="22225" x="3467100" y="1117600"/>
          <p14:tracePt t="22229" x="3498850" y="1098550"/>
          <p14:tracePt t="22259" x="3568700" y="1092200"/>
          <p14:tracePt t="22261" x="3587750" y="1092200"/>
          <p14:tracePt t="22291" x="3683000" y="1092200"/>
          <p14:tracePt t="22295" x="3727450" y="1092200"/>
          <p14:tracePt t="22324" x="3956050" y="1155700"/>
          <p14:tracePt t="22328" x="4019550" y="1187450"/>
          <p14:tracePt t="22358" x="4184650" y="1282700"/>
          <p14:tracePt t="22366" x="4203700" y="1295400"/>
          <p14:tracePt t="22395" x="4210050" y="1333500"/>
          <p14:tracePt t="22425" x="4229100" y="1435100"/>
          <p14:tracePt t="22430" x="4235450" y="1460500"/>
          <p14:tracePt t="22459" x="4241800" y="1568450"/>
          <p14:tracePt t="22462" x="4241800" y="1606550"/>
          <p14:tracePt t="22491" x="4241800" y="1695450"/>
          <p14:tracePt t="22495" x="4254500" y="1727200"/>
          <p14:tracePt t="22525" x="4260850" y="1771650"/>
          <p14:tracePt t="22528" x="4267200" y="1784350"/>
          <p14:tracePt t="22558" x="4318000" y="1860550"/>
          <p14:tracePt t="22566" x="4356100" y="1885950"/>
          <p14:tracePt t="22595" x="4514850" y="1955800"/>
          <p14:tracePt t="22625" x="4857750" y="2025650"/>
          <p14:tracePt t="22630" x="4959350" y="2051050"/>
          <p14:tracePt t="22659" x="5257800" y="2089150"/>
          <p14:tracePt t="22662" x="5346700" y="2101850"/>
          <p14:tracePt t="22691" x="5581650" y="2133600"/>
          <p14:tracePt t="22695" x="5651500" y="2139950"/>
          <p14:tracePt t="22725" x="5880100" y="2197100"/>
          <p14:tracePt t="22726" x="5949950" y="2203450"/>
          <p14:tracePt t="22734" x="6032500" y="2209800"/>
          <p14:tracePt t="22762" x="6337300" y="2247900"/>
          <p14:tracePt t="22792" x="6794500" y="2317750"/>
          <p14:tracePt t="22798" x="6864350" y="2324100"/>
          <p14:tracePt t="22827" x="7169150" y="2368550"/>
          <p14:tracePt t="22830" x="7251700" y="2374900"/>
          <p14:tracePt t="22859" x="7473950" y="2413000"/>
          <p14:tracePt t="22862" x="7550150" y="2425700"/>
          <p14:tracePt t="22892" x="7753350" y="2444750"/>
          <p14:tracePt t="22895" x="7823200" y="2457450"/>
          <p14:tracePt t="22925" x="8020050" y="2463800"/>
          <p14:tracePt t="22928" x="8083550" y="2463800"/>
          <p14:tracePt t="22958" x="8324850" y="2463800"/>
          <p14:tracePt t="22966" x="8388350" y="2463800"/>
          <p14:tracePt t="22995" x="8578850" y="2463800"/>
          <p14:tracePt t="22998" x="8648700" y="2463800"/>
          <p14:tracePt t="23027" x="8845550" y="2463800"/>
          <p14:tracePt t="23030" x="8890000" y="2463800"/>
          <p14:tracePt t="23059" x="8959850" y="2463800"/>
          <p14:tracePt t="23062" x="8972550" y="2463800"/>
          <p14:tracePt t="23092" x="9004300" y="2463800"/>
          <p14:tracePt t="23095" x="9023350" y="2463800"/>
          <p14:tracePt t="23125" x="9194800" y="2463800"/>
          <p14:tracePt t="23129" x="9271000" y="2463800"/>
          <p14:tracePt t="23159" x="9556750" y="2457450"/>
          <p14:tracePt t="23166" x="9594850" y="2451100"/>
          <p14:tracePt t="23195" x="9632950" y="2438400"/>
          <p14:tracePt t="23214" x="9639300" y="2438400"/>
          <p14:tracePt t="23229" x="9645650" y="2438400"/>
          <p14:tracePt t="23259" x="9709150" y="2432050"/>
          <p14:tracePt t="23262" x="9715500" y="2432050"/>
          <p14:tracePt t="23310" x="9721850" y="2432050"/>
          <p14:tracePt t="23318" x="9734550" y="2432050"/>
          <p14:tracePt t="23614" x="9734550" y="2419350"/>
          <p14:tracePt t="23622" x="9728200" y="2413000"/>
          <p14:tracePt t="23630" x="9721850" y="2413000"/>
          <p14:tracePt t="23659" x="9702800" y="2406650"/>
          <p14:tracePt t="23678" x="9696450" y="2400300"/>
          <p14:tracePt t="23696" x="9664700" y="2374900"/>
          <p14:tracePt t="23726" x="9626600" y="2336800"/>
          <p14:tracePt t="23734" x="9620250" y="2324100"/>
          <p14:tracePt t="23763" x="9601200" y="2311400"/>
          <p14:tracePt t="23793" x="9569450" y="2286000"/>
          <p14:tracePt t="23798" x="9556750" y="2273300"/>
          <p14:tracePt t="23827" x="9525000" y="2235200"/>
          <p14:tracePt t="23830" x="9505950" y="2216150"/>
          <p14:tracePt t="23859" x="9455150" y="2152650"/>
          <p14:tracePt t="23863" x="9429750" y="2139950"/>
          <p14:tracePt t="23892" x="9404350" y="2114550"/>
          <p14:tracePt t="23896" x="9385300" y="2101850"/>
          <p14:tracePt t="23926" x="9359900" y="2076450"/>
          <p14:tracePt t="23934" x="9353550" y="2063750"/>
          <p14:tracePt t="23963" x="9302750" y="2006600"/>
          <p14:tracePt t="23993" x="9277350" y="1968500"/>
          <p14:tracePt t="23998" x="9271000" y="1962150"/>
          <p14:tracePt t="24027" x="9264650" y="1943100"/>
          <p14:tracePt t="24030" x="9258300" y="1936750"/>
          <p14:tracePt t="24059" x="9251950" y="1885950"/>
          <p14:tracePt t="24063" x="9239250" y="1860550"/>
          <p14:tracePt t="24093" x="9220200" y="1771650"/>
          <p14:tracePt t="24096" x="9201150" y="1752600"/>
          <p14:tracePt t="24126" x="9182100" y="1701800"/>
          <p14:tracePt t="24142" x="9182100" y="1695450"/>
          <p14:tracePt t="24163" x="9182100" y="1676400"/>
          <p14:tracePt t="24193" x="9182100" y="1606550"/>
          <p14:tracePt t="24198" x="9182100" y="1581150"/>
          <p14:tracePt t="24227" x="9182100" y="1517650"/>
          <p14:tracePt t="24230" x="9182100" y="1498600"/>
          <p14:tracePt t="24259" x="9188450" y="1460500"/>
          <p14:tracePt t="24263" x="9201150" y="1428750"/>
          <p14:tracePt t="24293" x="9226550" y="1397000"/>
          <p14:tracePt t="24296" x="9239250" y="1371600"/>
          <p14:tracePt t="24326" x="9283700" y="1295400"/>
          <p14:tracePt t="24334" x="9296400" y="1276350"/>
          <p14:tracePt t="24363" x="9347200" y="1206500"/>
          <p14:tracePt t="24393" x="9404350" y="1162050"/>
          <p14:tracePt t="24398" x="9429750" y="1136650"/>
          <p14:tracePt t="24427" x="9493250" y="1085850"/>
          <p14:tracePt t="24430" x="9505950" y="1073150"/>
          <p14:tracePt t="24460" x="9550400" y="1047750"/>
          <p14:tracePt t="24463" x="9563100" y="1041400"/>
          <p14:tracePt t="24493" x="9594850" y="1022350"/>
          <p14:tracePt t="24494" x="9613900" y="1016000"/>
          <p14:tracePt t="24502" x="9626600" y="1009650"/>
          <p14:tracePt t="24530" x="9721850" y="977900"/>
          <p14:tracePt t="24561" x="9906000" y="933450"/>
          <p14:tracePt t="24566" x="9937750" y="933450"/>
          <p14:tracePt t="24595" x="10052050" y="914400"/>
          <p14:tracePt t="24598" x="10083800" y="908050"/>
          <p14:tracePt t="24627" x="10172700" y="908050"/>
          <p14:tracePt t="24630" x="10217150" y="908050"/>
          <p14:tracePt t="24660" x="10306050" y="908050"/>
          <p14:tracePt t="24664" x="10325100" y="908050"/>
          <p14:tracePt t="24694" x="10350500" y="908050"/>
          <p14:tracePt t="24702" x="10356850" y="908050"/>
          <p14:tracePt t="24730" x="10375900" y="908050"/>
          <p14:tracePt t="24761" x="10445750" y="939800"/>
          <p14:tracePt t="24766" x="10452100" y="946150"/>
          <p14:tracePt t="24796" x="10515600" y="990600"/>
          <p14:tracePt t="24798" x="10534650" y="1003300"/>
          <p14:tracePt t="24828" x="10591800" y="1066800"/>
          <p14:tracePt t="24830" x="10610850" y="1098550"/>
          <p14:tracePt t="24861" x="10668000" y="1168400"/>
          <p14:tracePt t="24864" x="10674350" y="1181100"/>
          <p14:tracePt t="24894" x="10706100" y="1231900"/>
          <p14:tracePt t="24894" x="10706100" y="1238250"/>
          <p14:tracePt t="24902" x="10718800" y="1263650"/>
          <p14:tracePt t="24930" x="10731500" y="1314450"/>
          <p14:tracePt t="24961" x="10782300" y="1466850"/>
          <p14:tracePt t="24966" x="10788650" y="1517650"/>
          <p14:tracePt t="24996" x="10820400" y="1657350"/>
          <p14:tracePt t="24998" x="10826750" y="1695450"/>
          <p14:tracePt t="25028" x="10839450" y="1765300"/>
          <p14:tracePt t="25030" x="10839450" y="1790700"/>
          <p14:tracePt t="25061" x="10839450" y="1847850"/>
          <p14:tracePt t="25065" x="10839450" y="1866900"/>
          <p14:tracePt t="25096" x="10839450" y="2012950"/>
          <p14:tracePt t="25102" x="10839450" y="2051050"/>
          <p14:tracePt t="25132" x="10839450" y="2165350"/>
          <p14:tracePt t="25164" x="10814050" y="2241550"/>
          <p14:tracePt t="25166" x="10814050" y="2254250"/>
          <p14:tracePt t="25197" x="10801350" y="2298700"/>
          <p14:tracePt t="25198" x="10788650" y="2330450"/>
          <p14:tracePt t="25229" x="10763250" y="2387600"/>
          <p14:tracePt t="25231" x="10750550" y="2406650"/>
          <p14:tracePt t="25262" x="10699750" y="2476500"/>
          <p14:tracePt t="25262" x="10687050" y="2489200"/>
          <p14:tracePt t="25270" x="10668000" y="2520950"/>
          <p14:tracePt t="25298" x="10617200" y="2584450"/>
          <p14:tracePt t="25329" x="10541000" y="2660650"/>
          <p14:tracePt t="25334" x="10528300" y="2667000"/>
          <p14:tracePt t="25364" x="10458450" y="2692400"/>
          <p14:tracePt t="25395" x="10312400" y="2730500"/>
          <p14:tracePt t="25398" x="10287000" y="2736850"/>
          <p14:tracePt t="25428" x="10185400" y="2743200"/>
          <p14:tracePt t="25431" x="10140950" y="2743200"/>
          <p14:tracePt t="25462" x="9994900" y="2743200"/>
          <p14:tracePt t="25462" x="9944100" y="2743200"/>
          <p14:tracePt t="25470" x="9899650" y="2743200"/>
          <p14:tracePt t="25498" x="9817100" y="2743200"/>
          <p14:tracePt t="25528" x="9658350" y="2711450"/>
          <p14:tracePt t="25534" x="9632950" y="2698750"/>
          <p14:tracePt t="25565" x="9525000" y="2673350"/>
          <p14:tracePt t="25595" x="9448800" y="2622550"/>
          <p14:tracePt t="25598" x="9436100" y="2609850"/>
          <p14:tracePt t="25629" x="9378950" y="2552700"/>
          <p14:tracePt t="25631" x="9359900" y="2527300"/>
          <p14:tracePt t="25662" x="9315450" y="2457450"/>
          <p14:tracePt t="25662" x="9290050" y="2432050"/>
          <p14:tracePt t="25670" x="9277350" y="2406650"/>
          <p14:tracePt t="25698" x="9239250" y="2330450"/>
          <p14:tracePt t="25729" x="9194800" y="2209800"/>
          <p14:tracePt t="25734" x="9175750" y="2171700"/>
          <p14:tracePt t="25764" x="9137650" y="2070100"/>
          <p14:tracePt t="25766" x="9124950" y="2038350"/>
          <p14:tracePt t="25796" x="9105900" y="1962150"/>
          <p14:tracePt t="25798" x="9093200" y="1924050"/>
          <p14:tracePt t="25828" x="9080500" y="1809750"/>
          <p14:tracePt t="25831" x="9080500" y="1771650"/>
          <p14:tracePt t="25862" x="9074150" y="1682750"/>
          <p14:tracePt t="25862" x="9074150" y="1663700"/>
          <p14:tracePt t="25870" x="9074150" y="1631950"/>
          <p14:tracePt t="25898" x="9074150" y="1517650"/>
          <p14:tracePt t="25929" x="9105900" y="1365250"/>
          <p14:tracePt t="25934" x="9124950" y="1314450"/>
          <p14:tracePt t="25964" x="9169400" y="1193800"/>
          <p14:tracePt t="25966" x="9188450" y="1155700"/>
          <p14:tracePt t="25996" x="9258300" y="1047750"/>
          <p14:tracePt t="25998" x="9290050" y="1016000"/>
          <p14:tracePt t="26029" x="9372600" y="927100"/>
          <p14:tracePt t="26032" x="9404350" y="901700"/>
          <p14:tracePt t="26062" x="9518650" y="831850"/>
          <p14:tracePt t="26065" x="9563100" y="812800"/>
          <p14:tracePt t="26095" x="9766300" y="749300"/>
          <p14:tracePt t="26102" x="9798050" y="742950"/>
          <p14:tracePt t="26132" x="9893300" y="736600"/>
          <p14:tracePt t="26162" x="9982200" y="736600"/>
          <p14:tracePt t="26166" x="10007600" y="736600"/>
          <p14:tracePt t="26196" x="10090150" y="742950"/>
          <p14:tracePt t="26198" x="10115550" y="755650"/>
          <p14:tracePt t="26229" x="10242550" y="812800"/>
          <p14:tracePt t="26232" x="10287000" y="844550"/>
          <p14:tracePt t="26262" x="10388600" y="920750"/>
          <p14:tracePt t="26265" x="10420350" y="952500"/>
          <p14:tracePt t="26296" x="10521950" y="1054100"/>
          <p14:tracePt t="26302" x="10547350" y="1085850"/>
          <p14:tracePt t="26332" x="10604500" y="1174750"/>
          <p14:tracePt t="26334" x="10617200" y="1212850"/>
          <p14:tracePt t="26364" x="10668000" y="1320800"/>
          <p14:tracePt t="26366" x="10687050" y="1371600"/>
          <p14:tracePt t="26396" x="10731500" y="1473200"/>
          <p14:tracePt t="26399" x="10731500" y="1492250"/>
          <p14:tracePt t="26429" x="10744200" y="1549400"/>
          <p14:tracePt t="26432" x="10763250" y="1574800"/>
          <p14:tracePt t="26462" x="10763250" y="1657350"/>
          <p14:tracePt t="26465" x="10769600" y="1682750"/>
          <p14:tracePt t="26496" x="10769600" y="1835150"/>
          <p14:tracePt t="26502" x="10769600" y="1860550"/>
          <p14:tracePt t="26532" x="10769600" y="1936750"/>
          <p14:tracePt t="26534" x="10769600" y="1962150"/>
          <p14:tracePt t="26564" x="10763250" y="2019300"/>
          <p14:tracePt t="26566" x="10756900" y="2032000"/>
          <p14:tracePt t="26596" x="10744200" y="2070100"/>
          <p14:tracePt t="26599" x="10737850" y="2095500"/>
          <p14:tracePt t="26629" x="10725150" y="2114550"/>
          <p14:tracePt t="26638" x="10725150" y="2133600"/>
          <p14:tracePt t="26666" x="10712450" y="2146300"/>
          <p14:tracePt t="26696" x="10712450" y="2152650"/>
          <p14:tracePt t="26702" x="10706100" y="2159000"/>
          <p14:tracePt t="26734" x="10706100" y="2165350"/>
          <p14:tracePt t="26758" x="10706100" y="2171700"/>
          <p14:tracePt t="26814" x="10699750" y="2171700"/>
          <p14:tracePt t="26822" x="10693400" y="2178050"/>
          <p14:tracePt t="26838" x="10687050" y="2178050"/>
          <p14:tracePt t="26866" x="10648950" y="2197100"/>
          <p14:tracePt t="26896" x="10553700" y="2197100"/>
          <p14:tracePt t="26902" x="10509250" y="2197100"/>
          <p14:tracePt t="26932" x="10337800" y="2203450"/>
          <p14:tracePt t="26934" x="10280650" y="2209800"/>
          <p14:tracePt t="26964" x="10140950" y="2235200"/>
          <p14:tracePt t="26966" x="10071100" y="2241550"/>
          <p14:tracePt t="26996" x="9817100" y="2266950"/>
          <p14:tracePt t="26999" x="9709150" y="2273300"/>
          <p14:tracePt t="27029" x="9429750" y="2298700"/>
          <p14:tracePt t="27033" x="9353550" y="2305050"/>
          <p14:tracePt t="27063" x="9093200" y="2317750"/>
          <p14:tracePt t="27070" x="9029700" y="2317750"/>
          <p14:tracePt t="27099" x="8807450" y="2330450"/>
          <p14:tracePt t="27130" x="8255000" y="2343150"/>
          <p14:tracePt t="27134" x="8134350" y="2343150"/>
          <p14:tracePt t="27164" x="7816850" y="2355850"/>
          <p14:tracePt t="27166" x="7721600" y="2355850"/>
          <p14:tracePt t="27196" x="7499350" y="2374900"/>
          <p14:tracePt t="27199" x="7416800" y="2374900"/>
          <p14:tracePt t="27230" x="7131050" y="2374900"/>
          <p14:tracePt t="27233" x="7023100" y="2374900"/>
          <p14:tracePt t="27263" x="6591300" y="2374900"/>
          <p14:tracePt t="27270" x="6508750" y="2374900"/>
          <p14:tracePt t="27300" x="6299200" y="2374900"/>
          <p14:tracePt t="27330" x="5988050" y="2374900"/>
          <p14:tracePt t="27334" x="5892800" y="2374900"/>
          <p14:tracePt t="27364" x="5670550" y="2374900"/>
          <p14:tracePt t="27366" x="5619750" y="2374900"/>
          <p14:tracePt t="27396" x="5524500" y="2374900"/>
          <p14:tracePt t="27400" x="5505450" y="2374900"/>
          <p14:tracePt t="27430" x="5448300" y="2374900"/>
          <p14:tracePt t="27433" x="5397500" y="2374900"/>
          <p14:tracePt t="27463" x="5105400" y="2413000"/>
          <p14:tracePt t="27470" x="5035550" y="2419350"/>
          <p14:tracePt t="27500" x="4908550" y="2444750"/>
          <p14:tracePt t="27530" x="4851400" y="2451100"/>
          <p14:tracePt t="27534" x="4826000" y="2457450"/>
          <p14:tracePt t="27564" x="4711700" y="2476500"/>
          <p14:tracePt t="27566" x="4654550" y="2476500"/>
          <p14:tracePt t="27597" x="4502150" y="2501900"/>
          <p14:tracePt t="27600" x="4464050" y="2508250"/>
          <p14:tracePt t="27630" x="4413250" y="2514600"/>
          <p14:tracePt t="27633" x="4387850" y="2514600"/>
          <p14:tracePt t="27663" x="4273550" y="2514600"/>
          <p14:tracePt t="27670" x="4222750" y="2514600"/>
          <p14:tracePt t="27700" x="4114800" y="2514600"/>
          <p14:tracePt t="27730" x="4044950" y="2514600"/>
          <p14:tracePt t="27734" x="4025900" y="2514600"/>
          <p14:tracePt t="27764" x="3930650" y="2501900"/>
          <p14:tracePt t="27767" x="3873500" y="2482850"/>
          <p14:tracePt t="27797" x="3740150" y="2438400"/>
          <p14:tracePt t="27800" x="3714750" y="2438400"/>
          <p14:tracePt t="27830" x="3683000" y="2438400"/>
          <p14:tracePt t="27830" x="3670300" y="2432050"/>
          <p14:tracePt t="27838" x="3663950" y="2425700"/>
          <p14:tracePt t="27867" x="3562350" y="2400300"/>
          <p14:tracePt t="27897" x="3340100" y="2374900"/>
          <p14:tracePt t="27902" x="3295650" y="2368550"/>
          <p14:tracePt t="27932" x="3200400" y="2349500"/>
          <p14:tracePt t="27934" x="3181350" y="2343150"/>
          <p14:tracePt t="27964" x="3130550" y="2317750"/>
          <p14:tracePt t="27967" x="3117850" y="2311400"/>
          <p14:tracePt t="27997" x="3003550" y="2247900"/>
          <p14:tracePt t="28000" x="2952750" y="2222500"/>
          <p14:tracePt t="28030" x="2832100" y="2165350"/>
          <p14:tracePt t="28030" x="2825750" y="2165350"/>
          <p14:tracePt t="28038" x="2806700" y="2159000"/>
          <p14:tracePt t="28067" x="2781300" y="2114550"/>
          <p14:tracePt t="28097" x="2692400" y="1943100"/>
          <p14:tracePt t="28102" x="2673350" y="1917700"/>
          <p14:tracePt t="28132" x="2622550" y="1803400"/>
          <p14:tracePt t="28134" x="2616200" y="1771650"/>
          <p14:tracePt t="28164" x="2597150" y="1689100"/>
          <p14:tracePt t="28167" x="2590800" y="1651000"/>
          <p14:tracePt t="28197" x="2578100" y="1524000"/>
          <p14:tracePt t="28200" x="2578100" y="1498600"/>
          <p14:tracePt t="28230" x="2565400" y="1409700"/>
          <p14:tracePt t="28230" x="2565400" y="1390650"/>
          <p14:tracePt t="28238" x="2565400" y="1371600"/>
          <p14:tracePt t="28267" x="2565400" y="1314450"/>
          <p14:tracePt t="28297" x="2590800" y="1219200"/>
          <p14:tracePt t="28302" x="2590800" y="1200150"/>
          <p14:tracePt t="28332" x="2635250" y="1104900"/>
          <p14:tracePt t="28334" x="2654300" y="1085850"/>
          <p14:tracePt t="28364" x="2673350" y="1060450"/>
          <p14:tracePt t="28367" x="2686050" y="1041400"/>
          <p14:tracePt t="28397" x="2717800" y="1009650"/>
          <p14:tracePt t="28401" x="2736850" y="1003300"/>
          <p14:tracePt t="28431" x="2914650" y="927100"/>
          <p14:tracePt t="28438" x="2971800" y="914400"/>
          <p14:tracePt t="28467" x="3149600" y="876300"/>
          <p14:tracePt t="28498" x="3378200" y="844550"/>
          <p14:tracePt t="28502" x="3416300" y="838200"/>
          <p14:tracePt t="28532" x="3511550" y="838200"/>
          <p14:tracePt t="28534" x="3536950" y="838200"/>
          <p14:tracePt t="28564" x="3644900" y="838200"/>
          <p14:tracePt t="28567" x="3670300" y="838200"/>
          <p14:tracePt t="28597" x="3784600" y="869950"/>
          <p14:tracePt t="28601" x="3829050" y="889000"/>
          <p14:tracePt t="28631" x="4032250" y="971550"/>
          <p14:tracePt t="28638" x="4089400" y="996950"/>
          <p14:tracePt t="28667" x="4241800" y="1066800"/>
          <p14:tracePt t="28698" x="4330700" y="1130300"/>
          <p14:tracePt t="28702" x="4337050" y="1136650"/>
          <p14:tracePt t="28732" x="4362450" y="1181100"/>
          <p14:tracePt t="28734" x="4368800" y="1193800"/>
          <p14:tracePt t="28764" x="4387850" y="1263650"/>
          <p14:tracePt t="28768" x="4400550" y="1282700"/>
          <p14:tracePt t="28798" x="4400550" y="1371600"/>
          <p14:tracePt t="28798" x="4406900" y="1409700"/>
          <p14:tracePt t="28806" x="4413250" y="1447800"/>
          <p14:tracePt t="28834" x="4413250" y="1581150"/>
          <p14:tracePt t="28864" x="4413250" y="1720850"/>
          <p14:tracePt t="28870" x="4413250" y="1752600"/>
          <p14:tracePt t="28900" x="4413250" y="1841500"/>
          <p14:tracePt t="28902" x="4413250" y="1873250"/>
          <p14:tracePt t="28932" x="4413250" y="1943100"/>
          <p14:tracePt t="28934" x="4413250" y="1962150"/>
          <p14:tracePt t="28964" x="4413250" y="2025650"/>
          <p14:tracePt t="28968" x="4413250" y="2051050"/>
          <p14:tracePt t="28998" x="4406900" y="2095500"/>
          <p14:tracePt t="29001" x="4406900" y="2108200"/>
          <p14:tracePt t="29031" x="4381500" y="2152650"/>
          <p14:tracePt t="29038" x="4375150" y="2171700"/>
          <p14:tracePt t="29068" x="4349750" y="2222500"/>
          <p14:tracePt t="29098" x="4298950" y="2292350"/>
          <p14:tracePt t="29102" x="4286250" y="2298700"/>
          <p14:tracePt t="29132" x="4273550" y="2311400"/>
          <p14:tracePt t="29135" x="4260850" y="2324100"/>
          <p14:tracePt t="29165" x="4210050" y="2349500"/>
          <p14:tracePt t="29168" x="4191000" y="2362200"/>
          <p14:tracePt t="29198" x="4127500" y="2387600"/>
          <p14:tracePt t="29201" x="4083050" y="2413000"/>
          <p14:tracePt t="29231" x="3943350" y="2432050"/>
          <p14:tracePt t="29238" x="3905250" y="2438400"/>
          <p14:tracePt t="29268" x="3746500" y="2463800"/>
          <p14:tracePt t="29298" x="3594100" y="2476500"/>
          <p14:tracePt t="29302" x="3562350" y="2482850"/>
          <p14:tracePt t="29332" x="3492500" y="2482850"/>
          <p14:tracePt t="29335" x="3467100" y="2482850"/>
          <p14:tracePt t="29365" x="3340100" y="2482850"/>
          <p14:tracePt t="29368" x="3282950" y="2482850"/>
          <p14:tracePt t="29398" x="3149600" y="2463800"/>
          <p14:tracePt t="29402" x="3124200" y="2457450"/>
          <p14:tracePt t="29431" x="3086100" y="2438400"/>
          <p14:tracePt t="29438" x="3079750" y="2432050"/>
          <p14:tracePt t="29468" x="3035300" y="2406650"/>
          <p14:tracePt t="29470" x="3016250" y="2387600"/>
          <p14:tracePt t="29500" x="2959100" y="2343150"/>
          <p14:tracePt t="29502" x="2952750" y="2343150"/>
          <p14:tracePt t="29532" x="2933700" y="2317750"/>
          <p14:tracePt t="29535" x="2927350" y="2311400"/>
          <p14:tracePt t="29565" x="2921000" y="2292350"/>
          <p14:tracePt t="29568" x="2914650" y="2279650"/>
          <p14:tracePt t="29598" x="2914650" y="2273300"/>
          <p14:tracePt t="30087" x="2908300" y="2273300"/>
          <p14:tracePt t="30111" x="2901950" y="2273300"/>
          <p14:tracePt t="30199" x="2895600" y="2279650"/>
          <p14:tracePt t="30311" x="2895600" y="2286000"/>
          <p14:tracePt t="30319" x="2946400" y="2298700"/>
          <p14:tracePt t="30336" x="3346450" y="2317750"/>
          <p14:tracePt t="30366" x="4622800" y="2381250"/>
          <p14:tracePt t="30369" x="5086350" y="2425700"/>
          <p14:tracePt t="30399" x="6940550" y="2597150"/>
          <p14:tracePt t="30407" x="7327900" y="2628900"/>
          <p14:tracePt t="30436" x="8197850" y="2647950"/>
          <p14:tracePt t="30466" x="8699500" y="2647950"/>
          <p14:tracePt t="30471" x="8750300" y="2647950"/>
          <p14:tracePt t="30500" x="8902700" y="2641600"/>
          <p14:tracePt t="30503" x="8934450" y="2641600"/>
          <p14:tracePt t="30533" x="9105900" y="2628900"/>
          <p14:tracePt t="30536" x="9156700" y="2628900"/>
          <p14:tracePt t="30566" x="9258300" y="2616200"/>
          <p14:tracePt t="30575" x="9271000" y="2616200"/>
          <p14:tracePt t="30603" x="9334500" y="2616200"/>
          <p14:tracePt t="30633" x="9664700" y="2622550"/>
          <p14:tracePt t="30639" x="9772650" y="2622550"/>
          <p14:tracePt t="30668" x="9950450" y="2622550"/>
          <p14:tracePt t="30671" x="9956800" y="2622550"/>
          <p14:tracePt t="30775" x="9950450" y="2622550"/>
          <p14:tracePt t="30783" x="9918700" y="2616200"/>
          <p14:tracePt t="30803" x="9880600" y="2609850"/>
          <p14:tracePt t="30833" x="9817100" y="2584450"/>
          <p14:tracePt t="30839" x="9798050" y="2565400"/>
          <p14:tracePt t="30868" x="9702800" y="2482850"/>
          <p14:tracePt t="30871" x="9664700" y="2438400"/>
          <p14:tracePt t="30900" x="9499600" y="2247900"/>
          <p14:tracePt t="30903" x="9448800" y="2178050"/>
          <p14:tracePt t="30933" x="9328150" y="2006600"/>
          <p14:tracePt t="30936" x="9302750" y="1962150"/>
          <p14:tracePt t="30966" x="9251950" y="1835150"/>
          <p14:tracePt t="30967" x="9239250" y="1797050"/>
          <p14:tracePt t="30975" x="9232900" y="1739900"/>
          <p14:tracePt t="31003" x="9220200" y="1562100"/>
          <p14:tracePt t="31033" x="9220200" y="1250950"/>
          <p14:tracePt t="31039" x="9220200" y="1181100"/>
          <p14:tracePt t="31068" x="9194800" y="990600"/>
          <p14:tracePt t="31071" x="9194800" y="958850"/>
          <p14:tracePt t="31100" x="9194800" y="857250"/>
          <p14:tracePt t="31103" x="9194800" y="831850"/>
          <p14:tracePt t="31133" x="9201150" y="717550"/>
          <p14:tracePt t="31137" x="9213850" y="679450"/>
          <p14:tracePt t="31166" x="9277350" y="577850"/>
          <p14:tracePt t="31167" x="9309100" y="552450"/>
          <p14:tracePt t="31175" x="9359900" y="533400"/>
          <p14:tracePt t="31203" x="9620250" y="495300"/>
          <p14:tracePt t="31233" x="10414000" y="495300"/>
          <p14:tracePt t="31239" x="10541000" y="495300"/>
          <p14:tracePt t="31268" x="10750550" y="495300"/>
          <p14:tracePt t="31271" x="10775950" y="501650"/>
          <p14:tracePt t="31300" x="10788650" y="514350"/>
          <p14:tracePt t="31303" x="10788650" y="533400"/>
          <p14:tracePt t="31333" x="10788650" y="647700"/>
          <p14:tracePt t="31337" x="10788650" y="711200"/>
          <p14:tracePt t="31366" x="10788650" y="882650"/>
          <p14:tracePt t="31367" x="10788650" y="933450"/>
          <p14:tracePt t="31375" x="10788650" y="971550"/>
          <p14:tracePt t="31404" x="10750550" y="1098550"/>
          <p14:tracePt t="31433" x="10693400" y="1225550"/>
          <p14:tracePt t="31439" x="10680700" y="1250950"/>
          <p14:tracePt t="31468" x="10598150" y="1314450"/>
          <p14:tracePt t="31471" x="10553700" y="1346200"/>
          <p14:tracePt t="31500" x="10318750" y="1447800"/>
          <p14:tracePt t="31504" x="10191750" y="1504950"/>
          <p14:tracePt t="31533" x="9721850" y="1708150"/>
          <p14:tracePt t="31537" x="9582150" y="1752600"/>
          <p14:tracePt t="31568" x="9055100" y="1968500"/>
          <p14:tracePt t="31575" x="8953500" y="1993900"/>
          <p14:tracePt t="31604" x="8534400" y="2108200"/>
          <p14:tracePt t="31634" x="7848600" y="2228850"/>
          <p14:tracePt t="31639" x="7658100" y="2273300"/>
          <p14:tracePt t="31668" x="6985000" y="2406650"/>
          <p14:tracePt t="31671" x="6756400" y="2451100"/>
          <p14:tracePt t="31700" x="6007100" y="2552700"/>
          <p14:tracePt t="31704" x="5721350" y="2578100"/>
          <p14:tracePt t="31733" x="4978400" y="2578100"/>
          <p14:tracePt t="31737" x="4832350" y="2597150"/>
          <p14:tracePt t="31767" x="4438650" y="2654300"/>
          <p14:tracePt t="31775" x="4406900" y="2654300"/>
          <p14:tracePt t="31804" x="4356100" y="2660650"/>
          <p14:tracePt t="31834" x="4279900" y="2679700"/>
          <p14:tracePt t="31839" x="4222750" y="2686050"/>
          <p14:tracePt t="31868" x="4089400" y="2717800"/>
          <p14:tracePt t="31871" x="4057650" y="2724150"/>
          <p14:tracePt t="31901" x="4025900" y="2736850"/>
          <p14:tracePt t="31959" x="4013200" y="2736850"/>
          <p14:tracePt t="31967" x="4006850" y="2743200"/>
          <p14:tracePt t="32191" x="3994150" y="2743200"/>
          <p14:tracePt t="32199" x="3987800" y="2743200"/>
          <p14:tracePt t="32207" x="3975100" y="2743200"/>
          <p14:tracePt t="32237" x="3962400" y="2749550"/>
          <p14:tracePt t="32239" x="3962400" y="2755900"/>
          <p14:tracePt t="32269" x="3956050" y="2755900"/>
          <p14:tracePt t="32271" x="3949700" y="2755900"/>
          <p14:tracePt t="32302" x="3943350" y="2762250"/>
          <p14:tracePt t="32304" x="3937000" y="2762250"/>
          <p14:tracePt t="32335" x="3924300" y="2781300"/>
          <p14:tracePt t="32338" x="3917950" y="2781300"/>
          <p14:tracePt t="32368" x="3892550" y="2832100"/>
          <p14:tracePt t="32375" x="3886200" y="2844800"/>
          <p14:tracePt t="32405" x="3860800" y="2908300"/>
          <p14:tracePt t="32435" x="3810000" y="2997200"/>
          <p14:tracePt t="32439" x="3797300" y="3016250"/>
          <p14:tracePt t="32469" x="3746500" y="3098800"/>
          <p14:tracePt t="32471" x="3727450" y="3136900"/>
          <p14:tracePt t="32502" x="3657600" y="3238500"/>
          <p14:tracePt t="32505" x="3644900" y="3257550"/>
          <p14:tracePt t="32535" x="3600450" y="3340100"/>
          <p14:tracePt t="32538" x="3587750" y="3365500"/>
          <p14:tracePt t="32569" x="3536950" y="3460750"/>
          <p14:tracePt t="32575" x="3530600" y="3467100"/>
          <p14:tracePt t="32605" x="3511550" y="3492500"/>
          <p14:tracePt t="32607" x="3511550" y="3511550"/>
          <p14:tracePt t="32637" x="3486150" y="3575050"/>
          <p14:tracePt t="32639" x="3467100" y="3600450"/>
          <p14:tracePt t="32669" x="3435350" y="3676650"/>
          <p14:tracePt t="32671" x="3435350" y="3695700"/>
          <p14:tracePt t="32702" x="3429000" y="3721100"/>
          <p14:tracePt t="32705" x="3429000" y="3727450"/>
          <p14:tracePt t="32735" x="3422650" y="3746500"/>
          <p14:tracePt t="32738" x="3422650" y="3752850"/>
          <p14:tracePt t="32769" x="3409950" y="3810000"/>
          <p14:tracePt t="32775" x="3409950" y="3816350"/>
          <p14:tracePt t="32805" x="3397250" y="3841750"/>
          <p14:tracePt t="32807" x="3397250" y="3854450"/>
          <p14:tracePt t="32837" x="3397250" y="3867150"/>
          <p14:tracePt t="32839" x="3390900" y="3879850"/>
          <p14:tracePt t="32869" x="3390900" y="3892550"/>
          <p14:tracePt t="32872" x="3390900" y="3898900"/>
          <p14:tracePt t="32902" x="3390900" y="3917950"/>
          <p14:tracePt t="32905" x="3384550" y="3924300"/>
          <p14:tracePt t="32935" x="3384550" y="3930650"/>
          <p14:tracePt t="32967" x="3378200" y="3943350"/>
          <p14:tracePt t="32983" x="3371850" y="3949700"/>
          <p14:tracePt t="33005" x="3365500" y="3962400"/>
          <p14:tracePt t="33431" x="3352800" y="3968750"/>
          <p14:tracePt t="33439" x="3346450" y="3975100"/>
          <p14:tracePt t="33455" x="3340100" y="3981450"/>
          <p14:tracePt t="33472" x="3333750" y="3981450"/>
          <p14:tracePt t="33503" x="3308350" y="4000500"/>
          <p14:tracePt t="33503" x="3302000" y="4000500"/>
          <p14:tracePt t="33511" x="3289300" y="4000500"/>
          <p14:tracePt t="33539" x="3276600" y="4000500"/>
          <p14:tracePt t="33570" x="3219450" y="4013200"/>
          <p14:tracePt t="33575" x="3200400" y="4013200"/>
          <p14:tracePt t="33605" x="3155950" y="4019550"/>
          <p14:tracePt t="33607" x="3149600" y="4025900"/>
          <p14:tracePt t="33637" x="3098800" y="4025900"/>
          <p14:tracePt t="33639" x="3086100" y="4032250"/>
          <p14:tracePt t="33669" x="3028950" y="4038600"/>
          <p14:tracePt t="33672" x="3016250" y="4038600"/>
          <p14:tracePt t="33703" x="2965450" y="4038600"/>
          <p14:tracePt t="33703" x="2952750" y="4038600"/>
          <p14:tracePt t="33711" x="2940050" y="4038600"/>
          <p14:tracePt t="33739" x="2882900" y="4044950"/>
          <p14:tracePt t="33770" x="2832100" y="4051300"/>
          <p14:tracePt t="33775" x="2819400" y="4057650"/>
          <p14:tracePt t="33805" x="2794000" y="4057650"/>
          <p14:tracePt t="33807" x="2774950" y="4064000"/>
          <p14:tracePt t="33837" x="2692400" y="4083050"/>
          <p14:tracePt t="33839" x="2660650" y="4089400"/>
          <p14:tracePt t="33870" x="2597150" y="4095750"/>
          <p14:tracePt t="33873" x="2578100" y="4102100"/>
          <p14:tracePt t="33903" x="2552700" y="4102100"/>
          <p14:tracePt t="33903" x="2546350" y="4102100"/>
          <p14:tracePt t="33911" x="2533650" y="4102100"/>
          <p14:tracePt t="33939" x="2476500" y="4102100"/>
          <p14:tracePt t="33970" x="2343150" y="4102100"/>
          <p14:tracePt t="33975" x="2298700" y="4102100"/>
          <p14:tracePt t="34005" x="2247900" y="4102100"/>
          <p14:tracePt t="34007" x="2241550" y="4102100"/>
          <p14:tracePt t="34037" x="2203450" y="4102100"/>
          <p14:tracePt t="34039" x="2178050" y="4095750"/>
          <p14:tracePt t="34070" x="2063750" y="4076700"/>
          <p14:tracePt t="34073" x="2025650" y="4070350"/>
          <p14:tracePt t="34103" x="1974850" y="4064000"/>
          <p14:tracePt t="34103" x="1968500" y="4064000"/>
          <p14:tracePt t="34111" x="1962150" y="4064000"/>
          <p14:tracePt t="34140" x="1930400" y="4044950"/>
          <p14:tracePt t="34170" x="1797050" y="3994150"/>
          <p14:tracePt t="34175" x="1758950" y="3981450"/>
          <p14:tracePt t="34205" x="1663700" y="3956050"/>
          <p14:tracePt t="34207" x="1651000" y="3949700"/>
          <p14:tracePt t="34237" x="1619250" y="3943350"/>
          <p14:tracePt t="34240" x="1612900" y="3937000"/>
          <p14:tracePt t="34270" x="1536700" y="3911600"/>
          <p14:tracePt t="34273" x="1498600" y="3898900"/>
          <p14:tracePt t="34303" x="1371600" y="3867150"/>
          <p14:tracePt t="34303" x="1339850" y="3860800"/>
          <p14:tracePt t="34311" x="1320800" y="3854450"/>
          <p14:tracePt t="34340" x="1295400" y="3841750"/>
          <p14:tracePt t="34370" x="1244600" y="3816350"/>
          <p14:tracePt t="34375" x="1219200" y="3810000"/>
          <p14:tracePt t="34405" x="1111250" y="3765550"/>
          <p14:tracePt t="34407" x="1079500" y="3752850"/>
          <p14:tracePt t="34437" x="1041400" y="3740150"/>
          <p14:tracePt t="34455" x="1035050" y="3733800"/>
          <p14:tracePt t="34473" x="1028700" y="3727450"/>
          <p14:tracePt t="34504" x="965200" y="3683000"/>
          <p14:tracePt t="34511" x="939800" y="3676650"/>
          <p14:tracePt t="34540" x="895350" y="3651250"/>
          <p14:tracePt t="34570" x="882650" y="3638550"/>
          <p14:tracePt t="34575" x="876300" y="3632200"/>
          <p14:tracePt t="34605" x="857250" y="3619500"/>
          <p14:tracePt t="34607" x="850900" y="3613150"/>
          <p14:tracePt t="34637" x="812800" y="3594100"/>
          <p14:tracePt t="34640" x="800100" y="3581400"/>
          <p14:tracePt t="34670" x="793750" y="3581400"/>
          <p14:tracePt t="35175" x="787400" y="3581400"/>
          <p14:tracePt t="35183" x="774700" y="3575050"/>
          <p14:tracePt t="35207" x="736600" y="3568700"/>
          <p14:tracePt t="35238" x="692150" y="3562350"/>
          <p14:tracePt t="35241" x="685800" y="3556000"/>
          <p14:tracePt t="35295" x="673100" y="3549650"/>
          <p14:tracePt t="35303" x="673100" y="3530600"/>
          <p14:tracePt t="35311" x="673100" y="3517900"/>
          <p14:tracePt t="35342" x="673100" y="3454400"/>
          <p14:tracePt t="35344" x="673100" y="3429000"/>
          <p14:tracePt t="35374" x="673100" y="3365500"/>
          <p14:tracePt t="35375" x="673100" y="3359150"/>
          <p14:tracePt t="35406" x="679450" y="3333750"/>
          <p14:tracePt t="35408" x="692150" y="3333750"/>
          <p14:tracePt t="35447" x="698500" y="3333750"/>
          <p14:tracePt t="35455" x="711200" y="3333750"/>
          <p14:tracePt t="35474" x="742950" y="3333750"/>
          <p14:tracePt t="35505" x="812800" y="3371850"/>
          <p14:tracePt t="35511" x="812800" y="3378200"/>
          <p14:tracePt t="35541" x="831850" y="3416300"/>
          <p14:tracePt t="35572" x="850900" y="3505200"/>
          <p14:tracePt t="35575" x="850900" y="3517900"/>
          <p14:tracePt t="35606" x="857250" y="3543300"/>
          <p14:tracePt t="35687" x="857250" y="3549650"/>
          <p14:tracePt t="35703" x="876300" y="3568700"/>
          <p14:tracePt t="35711" x="914400" y="3587750"/>
          <p14:tracePt t="35741" x="1009650" y="3594100"/>
          <p14:tracePt t="35772" x="1130300" y="3613150"/>
          <p14:tracePt t="35775" x="1143000" y="3619500"/>
          <p14:tracePt t="35831" x="1149350" y="3619500"/>
          <p14:tracePt t="35847" x="1162050" y="3619500"/>
          <p14:tracePt t="35855" x="1168400" y="3625850"/>
          <p14:tracePt t="35875" x="1193800" y="3625850"/>
          <p14:tracePt t="35905" x="1263650" y="3638550"/>
          <p14:tracePt t="35911" x="1308100" y="3638550"/>
          <p14:tracePt t="35941" x="1435100" y="3663950"/>
          <p14:tracePt t="35943" x="1447800" y="3663950"/>
          <p14:tracePt t="35973" x="1454150" y="3663950"/>
          <p14:tracePt t="36247" x="1447800" y="3663950"/>
          <p14:tracePt t="36287" x="1441450" y="3657600"/>
          <p14:tracePt t="36351" x="1435100" y="3657600"/>
          <p14:tracePt t="36359" x="1435100" y="3651250"/>
          <p14:tracePt t="36375" x="1428750" y="3651250"/>
          <p14:tracePt t="36405" x="1409700" y="3638550"/>
          <p14:tracePt t="36408" x="1403350" y="3632200"/>
          <p14:tracePt t="36438" x="1390650" y="3632200"/>
          <p14:tracePt t="36447" x="1390650" y="3625850"/>
          <p14:tracePt t="37144" x="1390650" y="3619500"/>
          <p14:tracePt t="37160" x="1397000" y="3619500"/>
          <p14:tracePt t="37176" x="1409700" y="3619500"/>
          <p14:tracePt t="37206" x="1441450" y="3613150"/>
          <p14:tracePt t="37216" x="1454150" y="3613150"/>
          <p14:tracePt t="37243" x="1498600" y="3606800"/>
          <p14:tracePt t="37273" x="1638300" y="3606800"/>
          <p14:tracePt t="37280" x="1689100" y="3606800"/>
          <p14:tracePt t="37309" x="1809750" y="3606800"/>
          <p14:tracePt t="37312" x="1835150" y="3606800"/>
          <p14:tracePt t="37341" x="1930400" y="3606800"/>
          <p14:tracePt t="37344" x="1968500" y="3606800"/>
          <p14:tracePt t="37373" x="2127250" y="3606800"/>
          <p14:tracePt t="37376" x="2190750" y="3606800"/>
          <p14:tracePt t="37406" x="2355850" y="3606800"/>
          <p14:tracePt t="37409" x="2406650" y="3606800"/>
          <p14:tracePt t="37439" x="2476500" y="3606800"/>
          <p14:tracePt t="37440" x="2508250" y="3606800"/>
          <p14:tracePt t="37448" x="2540000" y="3606800"/>
          <p14:tracePt t="37476" x="2667000" y="3606800"/>
          <p14:tracePt t="37506" x="2844800" y="3606800"/>
          <p14:tracePt t="37512" x="2876550" y="3606800"/>
          <p14:tracePt t="37541" x="2952750" y="3606800"/>
          <p14:tracePt t="37552" x="2965450" y="3600450"/>
          <p14:tracePt t="37600" x="2971800" y="3600450"/>
          <p14:tracePt t="37610" x="2978150" y="3600450"/>
          <p14:tracePt t="37639" x="3022600" y="3587750"/>
          <p14:tracePt t="37640" x="3054350" y="3581400"/>
          <p14:tracePt t="37648" x="3073400" y="3581400"/>
          <p14:tracePt t="37676" x="3111500" y="3562350"/>
          <p14:tracePt t="37706" x="3124200" y="3562350"/>
          <p14:tracePt t="37720" x="3124200" y="3556000"/>
          <p14:tracePt t="37800" x="3130550" y="3549650"/>
          <p14:tracePt t="37832" x="3130550" y="3543300"/>
          <p14:tracePt t="37848" x="3130550" y="3536950"/>
          <p14:tracePt t="37856" x="3130550" y="3517900"/>
          <p14:tracePt t="37877" x="3130550" y="3498850"/>
          <p14:tracePt t="37906" x="3111500" y="3422650"/>
          <p14:tracePt t="37912" x="3092450" y="3397250"/>
          <p14:tracePt t="37941" x="3086100" y="3378200"/>
          <p14:tracePt t="37968" x="3079750" y="3378200"/>
          <p14:tracePt t="37977" x="3073400" y="3371850"/>
          <p14:tracePt t="38006" x="3028950" y="3346450"/>
          <p14:tracePt t="38010" x="3016250" y="3340100"/>
          <p14:tracePt t="38040" x="2952750" y="3295650"/>
          <p14:tracePt t="38048" x="2946400" y="3289300"/>
          <p14:tracePt t="38077" x="2933700" y="3282950"/>
          <p14:tracePt t="38107" x="2927350" y="3238500"/>
          <p14:tracePt t="38112" x="2901950" y="3194050"/>
          <p14:tracePt t="38141" x="2882900" y="3009900"/>
          <p14:tracePt t="38144" x="2882900" y="2940050"/>
          <p14:tracePt t="38173" x="2882900" y="2705100"/>
          <p14:tracePt t="38177" x="2882900" y="2597150"/>
          <p14:tracePt t="38207" x="3105150" y="2159000"/>
          <p14:tracePt t="38210" x="3187700" y="2051050"/>
          <p14:tracePt t="38240" x="3346450" y="1847850"/>
          <p14:tracePt t="38248" x="3352800" y="1835150"/>
          <p14:tracePt t="38277" x="3365500" y="1828800"/>
          <p14:tracePt t="38307" x="3365500" y="1822450"/>
          <p14:tracePt t="38432" x="3352800" y="1816100"/>
          <p14:tracePt t="38440" x="3321050" y="1797050"/>
          <p14:tracePt t="38448" x="3282950" y="1784350"/>
          <p14:tracePt t="38477" x="3136900" y="1720850"/>
          <p14:tracePt t="38507" x="3022600" y="1631950"/>
          <p14:tracePt t="38512" x="3009900" y="1612900"/>
          <p14:tracePt t="38541" x="2984500" y="1504950"/>
          <p14:tracePt t="38544" x="2984500" y="1454150"/>
          <p14:tracePt t="38574" x="2984500" y="1339850"/>
          <p14:tracePt t="38577" x="2997200" y="1295400"/>
          <p14:tracePt t="38607" x="3143250" y="1130300"/>
          <p14:tracePt t="38611" x="3225800" y="1066800"/>
          <p14:tracePt t="38640" x="3721100" y="1016000"/>
          <p14:tracePt t="38648" x="3816350" y="1016000"/>
          <p14:tracePt t="38677" x="3994150" y="1111250"/>
          <p14:tracePt t="38707" x="4121150" y="1498600"/>
          <p14:tracePt t="38712" x="4140200" y="1651000"/>
          <p14:tracePt t="38741" x="4133850" y="2038350"/>
          <p14:tracePt t="38744" x="4102100" y="2114550"/>
          <p14:tracePt t="38774" x="3956050" y="2235200"/>
          <p14:tracePt t="38777" x="3911600" y="2247900"/>
          <p14:tracePt t="38807" x="3714750" y="2247900"/>
          <p14:tracePt t="38811" x="3638550" y="2241550"/>
          <p14:tracePt t="38841" x="3454400" y="2216150"/>
          <p14:tracePt t="38848" x="3429000" y="2216150"/>
          <p14:tracePt t="38877" x="3384550" y="2216150"/>
          <p14:tracePt t="38880" x="3371850" y="2216150"/>
          <p14:tracePt t="38909" x="3327400" y="2254250"/>
          <p14:tracePt t="38912" x="3321050" y="2266950"/>
          <p14:tracePt t="38941" x="3270250" y="2317750"/>
          <p14:tracePt t="38944" x="3251200" y="2349500"/>
          <p14:tracePt t="38974" x="3187700" y="2432050"/>
          <p14:tracePt t="38978" x="3155950" y="2463800"/>
          <p14:tracePt t="39008" x="2965450" y="2616200"/>
          <p14:tracePt t="39011" x="2882900" y="2679700"/>
          <p14:tracePt t="39041" x="2444750" y="3009900"/>
          <p14:tracePt t="39048" x="2374900" y="3048000"/>
          <p14:tracePt t="39077" x="2235200" y="3181350"/>
          <p14:tracePt t="39080" x="2190750" y="3200400"/>
          <p14:tracePt t="39109" x="2089150" y="3282950"/>
          <p14:tracePt t="39112" x="2057400" y="3308350"/>
          <p14:tracePt t="39141" x="1981200" y="3403600"/>
          <p14:tracePt t="39145" x="1968500" y="3416300"/>
          <p14:tracePt t="39174" x="1917700" y="3479800"/>
          <p14:tracePt t="39178" x="1917700" y="3492500"/>
          <p14:tracePt t="39208" x="1847850" y="3562350"/>
          <p14:tracePt t="39208" x="1835150" y="3581400"/>
          <p14:tracePt t="39216" x="1816100" y="3600450"/>
          <p14:tracePt t="39245" x="1803400" y="3632200"/>
          <p14:tracePt t="39275" x="1790700" y="3651250"/>
          <p14:tracePt t="39280" x="1790700" y="3663950"/>
          <p14:tracePt t="39310" x="1746250" y="3708400"/>
          <p14:tracePt t="39312" x="1739900" y="3721100"/>
          <p14:tracePt t="39342" x="1670050" y="3759200"/>
          <p14:tracePt t="39345" x="1651000" y="3765550"/>
          <p14:tracePt t="39375" x="1593850" y="3790950"/>
          <p14:tracePt t="39378" x="1574800" y="3797300"/>
          <p14:tracePt t="39409" x="1473200" y="3822700"/>
          <p14:tracePt t="39416" x="1441450" y="3835400"/>
          <p14:tracePt t="39445" x="1358900" y="3873500"/>
          <p14:tracePt t="39476" x="1333500" y="3879850"/>
          <p14:tracePt t="39480" x="1327150" y="3886200"/>
          <p14:tracePt t="39510" x="1320800" y="3892550"/>
          <p14:tracePt t="39512" x="1308100" y="3898900"/>
          <p14:tracePt t="39542" x="1244600" y="3930650"/>
          <p14:tracePt t="39545" x="1238250" y="3937000"/>
          <p14:tracePt t="39575" x="1212850" y="3949700"/>
          <p14:tracePt t="39578" x="1206500" y="3949700"/>
          <p14:tracePt t="39609" x="1193800" y="3956050"/>
          <p14:tracePt t="39632" x="1181100" y="3962400"/>
          <p14:tracePt t="39656" x="1168400" y="3968750"/>
          <p14:tracePt t="39678" x="1162050" y="3968750"/>
          <p14:tracePt t="40096" x="1193800" y="3968750"/>
          <p14:tracePt t="40104" x="1244600" y="3968750"/>
          <p14:tracePt t="40112" x="1308100" y="3968750"/>
          <p14:tracePt t="40143" x="1441450" y="3968750"/>
          <p14:tracePt t="40145" x="1466850" y="3968750"/>
          <p14:tracePt t="40632" x="1473200" y="3968750"/>
          <p14:tracePt t="41960" x="1479550" y="3968750"/>
          <p14:tracePt t="42040" x="1485900" y="3968750"/>
          <p14:tracePt t="42368" x="1492250" y="3968750"/>
          <p14:tracePt t="42376" x="1504950" y="3968750"/>
          <p14:tracePt t="42384" x="1511300" y="3968750"/>
          <p14:tracePt t="42414" x="1562100" y="3968750"/>
          <p14:tracePt t="42416" x="1574800" y="3968750"/>
          <p14:tracePt t="42446" x="1581150" y="3968750"/>
          <p14:tracePt t="42488" x="1593850" y="3968750"/>
          <p14:tracePt t="42576" x="1593850" y="3962400"/>
          <p14:tracePt t="42584" x="1600200" y="3962400"/>
          <p14:tracePt t="42592" x="1606550" y="3956050"/>
          <p14:tracePt t="42615" x="1644650" y="3937000"/>
          <p14:tracePt t="42645" x="1714500" y="3930650"/>
          <p14:tracePt t="42648" x="1739900" y="3930650"/>
          <p14:tracePt t="42678" x="1828800" y="3930650"/>
          <p14:tracePt t="42681" x="1847850" y="3930650"/>
          <p14:tracePt t="42711" x="1873250" y="3930650"/>
          <p14:tracePt t="42768" x="1879600" y="3930650"/>
          <p14:tracePt t="42776" x="1885950" y="3930650"/>
          <p14:tracePt t="42784" x="1892300" y="3930650"/>
          <p14:tracePt t="42814" x="1917700" y="3930650"/>
          <p14:tracePt t="42816" x="1930400" y="3930650"/>
          <p14:tracePt t="42846" x="1949450" y="3930650"/>
          <p14:tracePt t="42848" x="1955800" y="3930650"/>
          <p14:tracePt t="42878" x="1981200" y="3930650"/>
          <p14:tracePt t="42881" x="1993900" y="3924300"/>
          <p14:tracePt t="42912" x="2000250" y="3924300"/>
          <p14:tracePt t="42920" x="2012950" y="3924300"/>
          <p14:tracePt t="42948" x="2019300" y="3924300"/>
          <p14:tracePt t="42978" x="2038350" y="3924300"/>
          <p14:tracePt t="42984" x="2051050" y="3924300"/>
          <p14:tracePt t="43152" x="2063750" y="3924300"/>
          <p14:tracePt t="43160" x="2076450" y="3924300"/>
          <p14:tracePt t="43182" x="2108200" y="3924300"/>
          <p14:tracePt t="43212" x="2247900" y="3930650"/>
          <p14:tracePt t="43216" x="2317750" y="3943350"/>
          <p14:tracePt t="43246" x="2584450" y="3981450"/>
          <p14:tracePt t="43249" x="2679700" y="3994150"/>
          <p14:tracePt t="43279" x="2813050" y="4013200"/>
          <p14:tracePt t="43282" x="2825750" y="4019550"/>
          <p14:tracePt t="43400" x="2832100" y="4019550"/>
          <p14:tracePt t="43408" x="2851150" y="4019550"/>
          <p14:tracePt t="43416" x="2876550" y="4019550"/>
          <p14:tracePt t="43446" x="3003550" y="4019550"/>
          <p14:tracePt t="43449" x="3035300" y="4019550"/>
          <p14:tracePt t="43479" x="3060700" y="4019550"/>
          <p14:tracePt t="43680" x="3086100" y="4019550"/>
          <p14:tracePt t="43688" x="3092450" y="4013200"/>
          <p14:tracePt t="43716" x="3130550" y="3994150"/>
          <p14:tracePt t="43746" x="3162300" y="3968750"/>
          <p14:tracePt t="44008" x="3149600" y="3968750"/>
          <p14:tracePt t="44016" x="3143250" y="3968750"/>
          <p14:tracePt t="44024" x="3124200" y="3975100"/>
          <p14:tracePt t="44049" x="3028950" y="3981450"/>
          <p14:tracePt t="44079" x="2914650" y="3981450"/>
          <p14:tracePt t="44083" x="2889250" y="3987800"/>
          <p14:tracePt t="44113" x="2832100" y="3994150"/>
          <p14:tracePt t="44121" x="2825750" y="3994150"/>
          <p14:tracePt t="44149" x="2813050" y="3994150"/>
          <p14:tracePt t="44179" x="2749550" y="3994150"/>
          <p14:tracePt t="44184" x="2724150" y="3994150"/>
          <p14:tracePt t="44214" x="2635250" y="3994150"/>
          <p14:tracePt t="44216" x="2616200" y="3994150"/>
          <p14:tracePt t="44246" x="2584450" y="3994150"/>
          <p14:tracePt t="44249" x="2578100" y="3994150"/>
          <p14:tracePt t="44279" x="2527300" y="3994150"/>
          <p14:tracePt t="44283" x="2501900" y="3994150"/>
          <p14:tracePt t="44313" x="2317750" y="3994150"/>
          <p14:tracePt t="44321" x="2286000" y="3994150"/>
          <p14:tracePt t="44350" x="2216150" y="4000500"/>
          <p14:tracePt t="44380" x="2184400" y="4000500"/>
          <p14:tracePt t="44385" x="2171700" y="4000500"/>
          <p14:tracePt t="44414" x="2063750" y="4000500"/>
          <p14:tracePt t="44417" x="2012950" y="4000500"/>
          <p14:tracePt t="44446" x="1917700" y="4000500"/>
          <p14:tracePt t="44450" x="1905000" y="4000500"/>
          <p14:tracePt t="44497" x="1898650" y="4000500"/>
          <p14:tracePt t="44505" x="1873250" y="4000500"/>
          <p14:tracePt t="44516" x="1847850" y="4000500"/>
          <p14:tracePt t="44546" x="1612900" y="3975100"/>
          <p14:tracePt t="44553" x="1574800" y="3962400"/>
          <p14:tracePt t="44582" x="1543050" y="3956050"/>
          <p14:tracePt t="44601" x="1536700" y="3956050"/>
          <p14:tracePt t="44617" x="1511300" y="3956050"/>
          <p14:tracePt t="44646" x="1390650" y="3949700"/>
          <p14:tracePt t="44650" x="1339850" y="3949700"/>
          <p14:tracePt t="44680" x="1257300" y="3949700"/>
          <p14:tracePt t="44737" x="1244600" y="3949700"/>
          <p14:tracePt t="44745" x="1231900" y="3949700"/>
          <p14:tracePt t="44753" x="1206500" y="3949700"/>
          <p14:tracePt t="44782" x="1162050" y="3949700"/>
          <p14:tracePt t="45105" x="1155700" y="3943350"/>
          <p14:tracePt t="45113" x="1149350" y="3930650"/>
          <p14:tracePt t="45121" x="1136650" y="3924300"/>
          <p14:tracePt t="45150" x="1117600" y="3898900"/>
          <p14:tracePt t="45169" x="1111250" y="3886200"/>
          <p14:tracePt t="45193" x="1111250" y="3879850"/>
          <p14:tracePt t="45217" x="1104900" y="3860800"/>
          <p14:tracePt t="45247" x="1104900" y="3854450"/>
          <p14:tracePt t="45257" x="1104900" y="3848100"/>
          <p14:tracePt t="45284" x="1104900" y="3835400"/>
          <p14:tracePt t="45314" x="1104900" y="3810000"/>
          <p14:tracePt t="45321" x="1104900" y="3797300"/>
          <p14:tracePt t="45350" x="1104900" y="3790950"/>
          <p14:tracePt t="45353" x="1104900" y="3784600"/>
          <p14:tracePt t="45382" x="1104900" y="3778250"/>
          <p14:tracePt t="45385" x="1104900" y="3771900"/>
          <p14:tracePt t="45414" x="1111250" y="3740150"/>
          <p14:tracePt t="45417" x="1111250" y="3727450"/>
          <p14:tracePt t="45447" x="1123950" y="3695700"/>
          <p14:tracePt t="45451" x="1123950" y="3689350"/>
          <p14:tracePt t="45480" x="1123950" y="3683000"/>
          <p14:tracePt t="45697" x="1136650" y="3670300"/>
          <p14:tracePt t="45713" x="1143000" y="3663950"/>
          <p14:tracePt t="45721" x="1149350" y="3663950"/>
          <p14:tracePt t="45750" x="1155700" y="3651250"/>
          <p14:tracePt t="45753" x="1162050" y="3644900"/>
          <p14:tracePt t="45782" x="1181100" y="3638550"/>
          <p14:tracePt t="45785" x="1187450" y="3632200"/>
          <p14:tracePt t="45814" x="1238250" y="3613150"/>
          <p14:tracePt t="45818" x="1250950" y="3613150"/>
          <p14:tracePt t="45847" x="1295400" y="3606800"/>
          <p14:tracePt t="45851" x="1308100" y="3606800"/>
          <p14:tracePt t="45881" x="1339850" y="3606800"/>
          <p14:tracePt t="45889" x="1358900" y="3606800"/>
          <p14:tracePt t="45918" x="1435100" y="3606800"/>
          <p14:tracePt t="45948" x="1581150" y="3606800"/>
          <p14:tracePt t="45953" x="1619250" y="3606800"/>
          <p14:tracePt t="45982" x="1670050" y="3606800"/>
          <p14:tracePt t="45985" x="1682750" y="3606800"/>
          <p14:tracePt t="46014" x="1708150" y="3606800"/>
          <p14:tracePt t="46018" x="1714500" y="3606800"/>
          <p14:tracePt t="46048" x="1822450" y="3606800"/>
          <p14:tracePt t="46049" x="1866900" y="3606800"/>
          <p14:tracePt t="46057" x="1917700" y="3606800"/>
          <p14:tracePt t="46085" x="2032000" y="3606800"/>
          <p14:tracePt t="46115" x="2089150" y="3606800"/>
          <p14:tracePt t="46121" x="2108200" y="3606800"/>
          <p14:tracePt t="46150" x="2190750" y="3613150"/>
          <p14:tracePt t="46153" x="2235200" y="3613150"/>
          <p14:tracePt t="46182" x="2438400" y="3619500"/>
          <p14:tracePt t="46185" x="2508250" y="3619500"/>
          <p14:tracePt t="46214" x="2660650" y="3632200"/>
          <p14:tracePt t="46218" x="2679700" y="3632200"/>
          <p14:tracePt t="46248" x="2743200" y="3638550"/>
          <p14:tracePt t="46249" x="2774950" y="3644900"/>
          <p14:tracePt t="46257" x="2806700" y="3644900"/>
          <p14:tracePt t="46285" x="2984500" y="3676650"/>
          <p14:tracePt t="46315" x="3162300" y="3702050"/>
          <p14:tracePt t="46321" x="3175000" y="3702050"/>
          <p14:tracePt t="46350" x="3200400" y="3708400"/>
          <p14:tracePt t="46393" x="3206750" y="3714750"/>
          <p14:tracePt t="46489" x="3206750" y="3721100"/>
          <p14:tracePt t="46505" x="3206750" y="3733800"/>
          <p14:tracePt t="46518" x="3206750" y="3752850"/>
          <p14:tracePt t="46548" x="3206750" y="3790950"/>
          <p14:tracePt t="46553" x="3206750" y="3803650"/>
          <p14:tracePt t="46582" x="3175000" y="3835400"/>
          <p14:tracePt t="46585" x="3175000" y="3841750"/>
          <p14:tracePt t="46616" x="3117850" y="3860800"/>
          <p14:tracePt t="46618" x="3098800" y="3860800"/>
          <p14:tracePt t="46649" x="3016250" y="3879850"/>
          <p14:tracePt t="46649" x="2984500" y="3879850"/>
          <p14:tracePt t="46657" x="2927350" y="3886200"/>
          <p14:tracePt t="46685" x="2730500" y="3892550"/>
          <p14:tracePt t="46716" x="2489200" y="3892550"/>
          <p14:tracePt t="46721" x="2451100" y="3892550"/>
          <p14:tracePt t="46751" x="2330450" y="3892550"/>
          <p14:tracePt t="46753" x="2273300" y="3892550"/>
          <p14:tracePt t="46783" x="2101850" y="3892550"/>
          <p14:tracePt t="46785" x="2032000" y="3892550"/>
          <p14:tracePt t="46816" x="1866900" y="3892550"/>
          <p14:tracePt t="46819" x="1835150" y="3892550"/>
          <p14:tracePt t="46849" x="1752600" y="3892550"/>
          <p14:tracePt t="46849" x="1733550" y="3892550"/>
          <p14:tracePt t="46857" x="1727200" y="3892550"/>
          <p14:tracePt t="46885" x="1619250" y="3892550"/>
          <p14:tracePt t="46916" x="1403350" y="3867150"/>
          <p14:tracePt t="46921" x="1358900" y="3860800"/>
          <p14:tracePt t="46951" x="1289050" y="3841750"/>
          <p14:tracePt t="46953" x="1282700" y="3841750"/>
          <p14:tracePt t="46983" x="1270000" y="3835400"/>
          <p14:tracePt t="47113" x="1270000" y="3829050"/>
          <p14:tracePt t="47121" x="1270000" y="3816350"/>
          <p14:tracePt t="47129" x="1270000" y="3797300"/>
          <p14:tracePt t="47152" x="1289050" y="3765550"/>
          <p14:tracePt t="47183" x="1390650" y="3714750"/>
          <p14:tracePt t="47186" x="1441450" y="3689350"/>
          <p14:tracePt t="47216" x="1606550" y="3676650"/>
          <p14:tracePt t="47219" x="1695450" y="3676650"/>
          <p14:tracePt t="47250" x="2260600" y="3676650"/>
          <p14:tracePt t="47257" x="2400300" y="3676650"/>
          <p14:tracePt t="47286" x="2762250" y="3714750"/>
          <p14:tracePt t="47316" x="3060700" y="3765550"/>
          <p14:tracePt t="47321" x="3111500" y="3771900"/>
          <p14:tracePt t="47351" x="3263900" y="3784600"/>
          <p14:tracePt t="47353" x="3302000" y="3797300"/>
          <p14:tracePt t="47383" x="3416300" y="3816350"/>
          <p14:tracePt t="47386" x="3441700" y="3829050"/>
          <p14:tracePt t="47416" x="3454400" y="3829050"/>
          <p14:tracePt t="48009" x="3460750" y="3829050"/>
          <p14:tracePt t="48321" x="3460750" y="3835400"/>
          <p14:tracePt t="48329" x="3454400" y="3835400"/>
          <p14:tracePt t="48354" x="3409950" y="3860800"/>
          <p14:tracePt t="48384" x="3346450" y="3905250"/>
          <p14:tracePt t="48387" x="3333750" y="3911600"/>
          <p14:tracePt t="48417" x="3251200" y="3968750"/>
          <p14:tracePt t="48420" x="3244850" y="3968750"/>
          <p14:tracePt t="48451" x="3206750" y="4006850"/>
          <p14:tracePt t="48457" x="3200400" y="4013200"/>
          <p14:tracePt t="48487" x="3168650" y="4044950"/>
          <p14:tracePt t="48518" x="3073400" y="4127500"/>
          <p14:tracePt t="48521" x="3054350" y="4146550"/>
          <p14:tracePt t="48551" x="2978150" y="4203700"/>
          <p14:tracePt t="48554" x="2946400" y="4222750"/>
          <p14:tracePt t="48584" x="2921000" y="4248150"/>
          <p14:tracePt t="48587" x="2908300" y="4260850"/>
          <p14:tracePt t="48617" x="2870200" y="4298950"/>
          <p14:tracePt t="48620" x="2838450" y="4324350"/>
          <p14:tracePt t="48651" x="2692400" y="4406900"/>
          <p14:tracePt t="48657" x="2673350" y="4419600"/>
          <p14:tracePt t="48687" x="2628900" y="4445000"/>
          <p14:tracePt t="48689" x="2616200" y="4445000"/>
          <p14:tracePt t="48719" x="2578100" y="4457700"/>
          <p14:tracePt t="48721" x="2546350" y="4476750"/>
          <p14:tracePt t="48751" x="2444750" y="4502150"/>
          <p14:tracePt t="48754" x="2393950" y="4508500"/>
          <p14:tracePt t="48784" x="2305050" y="4514850"/>
          <p14:tracePt t="48787" x="2273300" y="4514850"/>
          <p14:tracePt t="48818" x="2190750" y="4514850"/>
          <p14:tracePt t="48825" x="2152650" y="4514850"/>
          <p14:tracePt t="48854" x="2038350" y="4514850"/>
          <p14:tracePt t="48885" x="1892300" y="4502150"/>
          <p14:tracePt t="48889" x="1866900" y="4502150"/>
          <p14:tracePt t="48919" x="1790700" y="4483100"/>
          <p14:tracePt t="48921" x="1758950" y="4470400"/>
          <p14:tracePt t="48951" x="1644650" y="4457700"/>
          <p14:tracePt t="48954" x="1600200" y="4445000"/>
          <p14:tracePt t="48984" x="1511300" y="4438650"/>
          <p14:tracePt t="48987" x="1479550" y="4432300"/>
          <p14:tracePt t="49018" x="1403350" y="4419600"/>
          <p14:tracePt t="49025" x="1397000" y="4419600"/>
          <p14:tracePt t="49054" x="1390650" y="4419600"/>
          <p14:tracePt t="49089" x="1377950" y="4413250"/>
          <p14:tracePt t="49097" x="1358900" y="4413250"/>
          <p14:tracePt t="49121" x="1320800" y="4406900"/>
          <p14:tracePt t="49121" x="1308100" y="4406900"/>
          <p14:tracePt t="49151" x="1295400" y="4406900"/>
          <p14:tracePt t="49161" x="1282700" y="4400550"/>
          <p14:tracePt t="49188" x="1276350" y="4394200"/>
          <p14:tracePt t="49489" x="1276350" y="4387850"/>
          <p14:tracePt t="49513" x="1282700" y="4387850"/>
          <p14:tracePt t="49521" x="1289050" y="4387850"/>
          <p14:tracePt t="49552" x="1301750" y="4375150"/>
          <p14:tracePt t="49561" x="1308100" y="4375150"/>
          <p14:tracePt t="50209" x="1314450" y="4375150"/>
          <p14:tracePt t="50217" x="1333500" y="4375150"/>
          <p14:tracePt t="50225" x="1358900" y="4381500"/>
          <p14:tracePt t="50255" x="1517650" y="4451350"/>
          <p14:tracePt t="50257" x="1581150" y="4483100"/>
          <p14:tracePt t="50287" x="1752600" y="4572000"/>
          <p14:tracePt t="50289" x="1765300" y="4578350"/>
          <p14:tracePt t="50319" x="1778000" y="4584700"/>
          <p14:tracePt t="50489" x="1784350" y="4597400"/>
          <p14:tracePt t="50497" x="1803400" y="4610100"/>
          <p14:tracePt t="50522" x="1873250" y="4641850"/>
          <p14:tracePt t="50552" x="1885950" y="4648200"/>
          <p14:tracePt t="50889" x="1879600" y="4635500"/>
          <p14:tracePt t="50897" x="1866900" y="4629150"/>
          <p14:tracePt t="50923" x="1822450" y="4591050"/>
          <p14:tracePt t="50953" x="1797050" y="4559300"/>
          <p14:tracePt t="50956" x="1790700" y="4540250"/>
          <p14:tracePt t="50986" x="1771650" y="4464050"/>
          <p14:tracePt t="50993" x="1771650" y="4445000"/>
          <p14:tracePt t="51023" x="1758950" y="4406900"/>
          <p14:tracePt t="51053" x="1758950" y="4362450"/>
          <p14:tracePt t="51057" x="1758950" y="4349750"/>
          <p14:tracePt t="51087" x="1758950" y="4330700"/>
          <p14:tracePt t="51090" x="1758950" y="4324350"/>
          <p14:tracePt t="51119" x="1765300" y="4305300"/>
          <p14:tracePt t="51123" x="1765300" y="4292600"/>
          <p14:tracePt t="51153" x="1790700" y="4260850"/>
          <p14:tracePt t="51156" x="1803400" y="4254500"/>
          <p14:tracePt t="51186" x="1828800" y="4229100"/>
          <p14:tracePt t="51193" x="1847850" y="4229100"/>
          <p14:tracePt t="51223" x="1879600" y="4210050"/>
          <p14:tracePt t="51253" x="1943100" y="4191000"/>
          <p14:tracePt t="51257" x="1968500" y="4191000"/>
          <p14:tracePt t="51287" x="2019300" y="4184650"/>
          <p14:tracePt t="51290" x="2032000" y="4184650"/>
          <p14:tracePt t="51320" x="2089150" y="4184650"/>
          <p14:tracePt t="51323" x="2108200" y="4184650"/>
          <p14:tracePt t="51353" x="2171700" y="4197350"/>
          <p14:tracePt t="51356" x="2197100" y="4203700"/>
          <p14:tracePt t="51386" x="2260600" y="4222750"/>
          <p14:tracePt t="51393" x="2273300" y="4229100"/>
          <p14:tracePt t="51423" x="2311400" y="4241800"/>
          <p14:tracePt t="51426" x="2317750" y="4241800"/>
          <p14:tracePt t="51455" x="2368550" y="4267200"/>
          <p14:tracePt t="51457" x="2387600" y="4279900"/>
          <p14:tracePt t="51487" x="2406650" y="4298950"/>
          <p14:tracePt t="51514" x="2413000" y="4311650"/>
          <p14:tracePt t="51523" x="2419350" y="4318000"/>
          <p14:tracePt t="51553" x="2432050" y="4349750"/>
          <p14:tracePt t="51553" x="2438400" y="4356100"/>
          <p14:tracePt t="51562" x="2451100" y="4387850"/>
          <p14:tracePt t="51590" x="2451100" y="4413250"/>
          <p14:tracePt t="51620" x="2457450" y="4470400"/>
          <p14:tracePt t="51626" x="2457450" y="4476750"/>
          <p14:tracePt t="51655" x="2457450" y="4502150"/>
          <p14:tracePt t="51658" x="2457450" y="4514850"/>
          <p14:tracePt t="51687" x="2457450" y="4552950"/>
          <p14:tracePt t="51690" x="2457450" y="4572000"/>
          <p14:tracePt t="51720" x="2457450" y="4591050"/>
          <p14:tracePt t="51730" x="2457450" y="4603750"/>
          <p14:tracePt t="51757" x="2451100" y="4616450"/>
          <p14:tracePt t="51787" x="2406650" y="4635500"/>
          <p14:tracePt t="51794" x="2400300" y="4648200"/>
          <p14:tracePt t="51823" x="2368550" y="4654550"/>
          <p14:tracePt t="51826" x="2349500" y="4654550"/>
          <p14:tracePt t="51855" x="2324100" y="4660900"/>
          <p14:tracePt t="51874" x="2317750" y="4660900"/>
          <p14:tracePt t="51890" x="2298700" y="4660900"/>
          <p14:tracePt t="51920" x="2273300" y="4660900"/>
          <p14:tracePt t="51924" x="2247900" y="4660900"/>
          <p14:tracePt t="51954" x="2222500" y="4641850"/>
          <p14:tracePt t="51962" x="2216150" y="4641850"/>
          <p14:tracePt t="51990" x="2197100" y="4610100"/>
          <p14:tracePt t="52021" x="2159000" y="4521200"/>
          <p14:tracePt t="52026" x="2159000" y="4502150"/>
          <p14:tracePt t="52055" x="2146300" y="4445000"/>
          <p14:tracePt t="52058" x="2146300" y="4419600"/>
          <p14:tracePt t="52087" x="2146300" y="4337050"/>
          <p14:tracePt t="52090" x="2146300" y="4311650"/>
          <p14:tracePt t="52120" x="2190750" y="4235450"/>
          <p14:tracePt t="52124" x="2203450" y="4222750"/>
          <p14:tracePt t="52154" x="2292350" y="4178300"/>
          <p14:tracePt t="52162" x="2330450" y="4178300"/>
          <p14:tracePt t="52191" x="2444750" y="4171950"/>
          <p14:tracePt t="52221" x="2628900" y="4171950"/>
          <p14:tracePt t="52226" x="2654300" y="4171950"/>
          <p14:tracePt t="52255" x="2717800" y="4197350"/>
          <p14:tracePt t="52258" x="2730500" y="4210050"/>
          <p14:tracePt t="52287" x="2755900" y="4248150"/>
          <p14:tracePt t="52291" x="2768600" y="4260850"/>
          <p14:tracePt t="52321" x="2787650" y="4311650"/>
          <p14:tracePt t="52322" x="2794000" y="4330700"/>
          <p14:tracePt t="52330" x="2800350" y="4349750"/>
          <p14:tracePt t="52357" x="2819400" y="4432300"/>
          <p14:tracePt t="52388" x="2825750" y="4514850"/>
          <p14:tracePt t="52394" x="2825750" y="4533900"/>
          <p14:tracePt t="52423" x="2825750" y="4559300"/>
          <p14:tracePt t="52426" x="2825750" y="4565650"/>
          <p14:tracePt t="52455" x="2819400" y="4591050"/>
          <p14:tracePt t="52458" x="2813050" y="4597400"/>
          <p14:tracePt t="52487" x="2781300" y="4610100"/>
          <p14:tracePt t="52491" x="2774950" y="4610100"/>
          <p14:tracePt t="52521" x="2755900" y="4610100"/>
          <p14:tracePt t="52586" x="2749550" y="4610100"/>
          <p14:tracePt t="52594" x="2749550" y="4616450"/>
          <p14:tracePt t="52634" x="2743200" y="4622800"/>
          <p14:tracePt t="52722" x="2736850" y="4622800"/>
          <p14:tracePt t="52730" x="2736850" y="4629150"/>
          <p14:tracePt t="52738" x="2736850" y="4635500"/>
          <p14:tracePt t="52758" x="2717800" y="4673600"/>
          <p14:tracePt t="52788" x="2667000" y="4730750"/>
          <p14:tracePt t="52794" x="2647950" y="4756150"/>
          <p14:tracePt t="52823" x="2590800" y="4813300"/>
          <p14:tracePt t="52826" x="2578100" y="4832350"/>
          <p14:tracePt t="52855" x="2540000" y="4876800"/>
          <p14:tracePt t="52858" x="2540000" y="4883150"/>
          <p14:tracePt t="52888" x="2533650" y="4895850"/>
          <p14:tracePt t="52891" x="2527300" y="4902200"/>
          <p14:tracePt t="52921" x="2501900" y="4927600"/>
          <p14:tracePt t="52922" x="2482850" y="4933950"/>
          <p14:tracePt t="52930" x="2463800" y="4946650"/>
          <p14:tracePt t="52958" x="2438400" y="4953000"/>
          <p14:tracePt t="52988" x="2413000" y="4972050"/>
          <p14:tracePt t="53002" x="2406650" y="4972050"/>
          <p14:tracePt t="53025" x="2381250" y="4972050"/>
          <p14:tracePt t="53055" x="2324100" y="4984750"/>
          <p14:tracePt t="53058" x="2298700" y="4984750"/>
          <p14:tracePt t="53088" x="2286000" y="4991100"/>
          <p14:tracePt t="53098" x="2279650" y="4991100"/>
          <p14:tracePt t="53130" x="2266950" y="4991100"/>
          <p14:tracePt t="53158" x="2235200" y="4991100"/>
          <p14:tracePt t="53189" x="2216150" y="4997450"/>
          <p14:tracePt t="53226" x="2203450" y="4997450"/>
          <p14:tracePt t="53234" x="2197100" y="4997450"/>
          <p14:tracePt t="53258" x="2159000" y="4997450"/>
          <p14:tracePt t="53288" x="2127250" y="4997450"/>
          <p14:tracePt t="53292" x="2120900" y="4997450"/>
          <p14:tracePt t="53322" x="2114550" y="4997450"/>
          <p14:tracePt t="53338" x="2089150" y="4997450"/>
          <p14:tracePt t="53358" x="2063750" y="4997450"/>
          <p14:tracePt t="53388" x="1962150" y="4972050"/>
          <p14:tracePt t="53394" x="1955800" y="4972050"/>
          <p14:tracePt t="53423" x="1949450" y="4965700"/>
          <p14:tracePt t="53450" x="1949450" y="4959350"/>
          <p14:tracePt t="53459" x="1943100" y="4953000"/>
          <p14:tracePt t="53488" x="1930400" y="4940300"/>
          <p14:tracePt t="53498" x="1930400" y="4933950"/>
          <p14:tracePt t="53554" x="1917700" y="4927600"/>
          <p14:tracePt t="53562" x="1917700" y="4921250"/>
          <p14:tracePt t="53591" x="1911350" y="4895850"/>
          <p14:tracePt t="53602" x="1911350" y="4889500"/>
          <p14:tracePt t="53690" x="1911350" y="4883150"/>
          <p14:tracePt t="53698" x="1898650" y="4876800"/>
          <p14:tracePt t="53714" x="1898650" y="4864100"/>
          <p14:tracePt t="53725" x="1898650" y="4851400"/>
          <p14:tracePt t="53756" x="1892300" y="4819650"/>
          <p14:tracePt t="53762" x="1892300" y="4813300"/>
          <p14:tracePt t="53791" x="1892300" y="4800600"/>
          <p14:tracePt t="53802" x="1892300" y="4794250"/>
          <p14:tracePt t="53826" x="1892300" y="4781550"/>
          <p14:tracePt t="53855" x="1905000" y="4743450"/>
          <p14:tracePt t="53859" x="1905000" y="4737100"/>
          <p14:tracePt t="53890" x="1917700" y="4718050"/>
          <p14:tracePt t="53898" x="1930400" y="4705350"/>
          <p14:tracePt t="53926" x="1987550" y="4686300"/>
          <p14:tracePt t="53956" x="2095500" y="4673600"/>
          <p14:tracePt t="53962" x="2127250" y="4673600"/>
          <p14:tracePt t="53992" x="2203450" y="4673600"/>
          <p14:tracePt t="53994" x="2222500" y="4673600"/>
          <p14:tracePt t="54024" x="2311400" y="4673600"/>
          <p14:tracePt t="54026" x="2343150" y="4673600"/>
          <p14:tracePt t="54056" x="2457450" y="4673600"/>
          <p14:tracePt t="54059" x="2495550" y="4673600"/>
          <p14:tracePt t="54090" x="2527300" y="4686300"/>
          <p14:tracePt t="54093" x="2540000" y="4692650"/>
          <p14:tracePt t="54130" x="2546350" y="4692650"/>
          <p14:tracePt t="54138" x="2552700" y="4692650"/>
          <p14:tracePt t="54159" x="2578100" y="4705350"/>
          <p14:tracePt t="54190" x="2686050" y="4768850"/>
          <p14:tracePt t="54194" x="2711450" y="4781550"/>
          <p14:tracePt t="54224" x="2749550" y="4806950"/>
          <p14:tracePt t="54226" x="2755900" y="4819650"/>
          <p14:tracePt t="54256" x="2781300" y="4838700"/>
          <p14:tracePt t="54259" x="2781300" y="4845050"/>
          <p14:tracePt t="54290" x="2806700" y="4876800"/>
          <p14:tracePt t="54293" x="2813050" y="4889500"/>
          <p14:tracePt t="54323" x="2825750" y="4902200"/>
          <p14:tracePt t="54346" x="2832100" y="4908550"/>
          <p14:tracePt t="54362" x="2832100" y="4914900"/>
          <p14:tracePt t="54392" x="2838450" y="4953000"/>
          <p14:tracePt t="54394" x="2838450" y="4959350"/>
          <p14:tracePt t="54424" x="2844800" y="4978400"/>
          <p14:tracePt t="54466" x="2844800" y="4984750"/>
          <p14:tracePt t="54474" x="2851150" y="4991100"/>
          <p14:tracePt t="54506" x="2851150" y="4997450"/>
          <p14:tracePt t="54526" x="2863850" y="5010150"/>
          <p14:tracePt t="54557" x="2870200" y="5010150"/>
          <p14:tracePt t="54570" x="2876550" y="5010150"/>
          <p14:tracePt t="54593" x="2895600" y="5010150"/>
          <p14:tracePt t="54624" x="2971800" y="5010150"/>
          <p14:tracePt t="54626" x="2978150" y="5010150"/>
          <p14:tracePt t="54657" x="2984500" y="5010150"/>
          <p14:tracePt t="54962" x="2990850" y="5010150"/>
          <p14:tracePt t="55370" x="2997200" y="5003800"/>
          <p14:tracePt t="55378" x="3009900" y="5003800"/>
          <p14:tracePt t="55394" x="3022600" y="4997450"/>
          <p14:tracePt t="55424" x="3060700" y="4991100"/>
          <p14:tracePt t="55427" x="3067050" y="4984750"/>
          <p14:tracePt t="55457" x="3079750" y="4984750"/>
          <p14:tracePt t="55460" x="3086100" y="4984750"/>
          <p14:tracePt t="55491" x="3105150" y="4984750"/>
          <p14:tracePt t="55498" x="3117850" y="4984750"/>
          <p14:tracePt t="55527" x="3149600" y="4984750"/>
          <p14:tracePt t="55558" x="3194050" y="4984750"/>
          <p14:tracePt t="55562" x="3213100" y="4984750"/>
          <p14:tracePt t="55592" x="3263900" y="4984750"/>
          <p14:tracePt t="55594" x="3289300" y="4984750"/>
          <p14:tracePt t="55624" x="3390900" y="4984750"/>
          <p14:tracePt t="55627" x="3403600" y="4984750"/>
          <p14:tracePt t="55658" x="3416300" y="4984750"/>
          <p14:tracePt t="55770" x="3422650" y="4984750"/>
          <p14:tracePt t="55810" x="3435350" y="4984750"/>
          <p14:tracePt t="55818" x="3479800" y="4984750"/>
          <p14:tracePt t="55828" x="3536950" y="4984750"/>
          <p14:tracePt t="55858" x="3727450" y="4984750"/>
          <p14:tracePt t="55858" x="3765550" y="4984750"/>
          <p14:tracePt t="56258" x="3759200" y="4984750"/>
          <p14:tracePt t="56266" x="3733800" y="4984750"/>
          <p14:tracePt t="56274" x="3689350" y="4984750"/>
          <p14:tracePt t="56295" x="3632200" y="4984750"/>
          <p14:tracePt t="56325" x="3600450" y="4984750"/>
          <p14:tracePt t="56682" x="3587750" y="4978400"/>
          <p14:tracePt t="56698" x="3581400" y="4978400"/>
          <p14:tracePt t="56706" x="3575050" y="4978400"/>
          <p14:tracePt t="56770" x="3562350" y="4972050"/>
          <p14:tracePt t="56778" x="3556000" y="4972050"/>
          <p14:tracePt t="56795" x="3524250" y="4972050"/>
          <p14:tracePt t="56826" x="3498850" y="4972050"/>
          <p14:tracePt t="56828" x="3492500" y="4972050"/>
          <p14:tracePt t="56882" x="3473450" y="4972050"/>
          <p14:tracePt t="56890" x="3467100" y="4972050"/>
          <p14:tracePt t="56898" x="3448050" y="4972050"/>
          <p14:tracePt t="56929" x="3422650" y="4972050"/>
          <p14:tracePt t="56959" x="3416300" y="4972050"/>
          <p14:tracePt t="57090" x="3409950" y="4972050"/>
          <p14:tracePt t="57098" x="3403600" y="4972050"/>
          <p14:tracePt t="57106" x="3384550" y="4972050"/>
          <p14:tracePt t="57129" x="3321050" y="4972050"/>
          <p14:tracePt t="57159" x="3276600" y="4972050"/>
          <p14:tracePt t="57474" x="3282950" y="4972050"/>
          <p14:tracePt t="57482" x="3314700" y="4972050"/>
          <p14:tracePt t="57496" x="3384550" y="4972050"/>
          <p14:tracePt t="57526" x="3721100" y="4972050"/>
          <p14:tracePt t="57530" x="3752850" y="4972050"/>
          <p14:tracePt t="57560" x="3759200" y="4972050"/>
          <p14:tracePt t="57602" x="3765550" y="4972050"/>
          <p14:tracePt t="57754" x="3759200" y="4972050"/>
          <p14:tracePt t="57762" x="3752850" y="4972050"/>
          <p14:tracePt t="57770" x="3746500" y="4972050"/>
          <p14:tracePt t="57796" x="3733800" y="4972050"/>
          <p14:tracePt t="57826" x="3727450" y="4972050"/>
          <p14:tracePt t="57850" x="3714750" y="4972050"/>
          <p14:tracePt t="57863" x="3702050" y="4972050"/>
          <p14:tracePt t="57893" x="3556000" y="4972050"/>
          <p14:tracePt t="57898" x="3517900" y="4972050"/>
          <p14:tracePt t="57928" x="3429000" y="4972050"/>
          <p14:tracePt t="57930" x="3416300" y="4972050"/>
          <p14:tracePt t="57960" x="3365500" y="4965700"/>
          <p14:tracePt t="57963" x="3346450" y="4965700"/>
          <p14:tracePt t="57993" x="3251200" y="4965700"/>
          <p14:tracePt t="57996" x="3232150" y="4965700"/>
          <p14:tracePt t="58026" x="3219450" y="4965700"/>
          <p14:tracePt t="58410" x="3213100" y="4965700"/>
          <p14:tracePt t="58555" x="3219450" y="4965700"/>
          <p14:tracePt t="58562" x="3232150" y="4965700"/>
          <p14:tracePt t="58571" x="3257550" y="4965700"/>
          <p14:tracePt t="58597" x="3403600" y="4965700"/>
          <p14:tracePt t="58627" x="3479800" y="4965700"/>
          <p14:tracePt t="58634" x="3486150" y="4965700"/>
          <p14:tracePt t="58891" x="3486150" y="4959350"/>
          <p14:tracePt t="58907" x="3467100" y="4953000"/>
          <p14:tracePt t="58915" x="3448050" y="4953000"/>
          <p14:tracePt t="58931" x="3429000" y="4953000"/>
          <p14:tracePt t="58961" x="3416300" y="4953000"/>
          <p14:tracePt t="59003" x="3409950" y="4953000"/>
          <p14:tracePt t="59011" x="3397250" y="4953000"/>
          <p14:tracePt t="59031" x="3359150" y="4953000"/>
          <p14:tracePt t="59061" x="3270250" y="4946650"/>
          <p14:tracePt t="59067" x="3251200" y="4946650"/>
          <p14:tracePt t="59096" x="3244850" y="4946650"/>
          <p14:tracePt t="59107" x="3232150" y="4946650"/>
          <p14:tracePt t="59131" x="3175000" y="4946650"/>
          <p14:tracePt t="59161" x="3022600" y="4946650"/>
          <p14:tracePt t="59164" x="2978150" y="4946650"/>
          <p14:tracePt t="59194" x="2895600" y="4946650"/>
          <p14:tracePt t="59195" x="2882900" y="4946650"/>
          <p14:tracePt t="59203" x="2876550" y="4946650"/>
          <p14:tracePt t="59231" x="2844800" y="4946650"/>
          <p14:tracePt t="59261" x="2724150" y="4953000"/>
          <p14:tracePt t="59267" x="2698750" y="4953000"/>
          <p14:tracePt t="59296" x="2647950" y="4959350"/>
          <p14:tracePt t="59307" x="2641600" y="4959350"/>
          <p14:tracePt t="59331" x="2622550" y="4972050"/>
          <p14:tracePt t="59361" x="2584450" y="4972050"/>
          <p14:tracePt t="59364" x="2565400" y="4972050"/>
          <p14:tracePt t="59394" x="2533650" y="4978400"/>
          <p14:tracePt t="59459" x="2520950" y="4978400"/>
          <p14:tracePt t="59475" x="2514600" y="4978400"/>
          <p14:tracePt t="59523" x="2501900" y="4978400"/>
          <p14:tracePt t="59539" x="2495550" y="4984750"/>
          <p14:tracePt t="59547" x="2476500" y="4984750"/>
          <p14:tracePt t="59565" x="2444750" y="4984750"/>
          <p14:tracePt t="59594" x="2400300" y="4991100"/>
          <p14:tracePt t="59603" x="2387600" y="4997450"/>
          <p14:tracePt t="59635" x="2374900" y="4997450"/>
          <p14:tracePt t="59665" x="2336800" y="4997450"/>
          <p14:tracePt t="59695" x="2266950" y="4997450"/>
          <p14:tracePt t="59699" x="2247900" y="4997450"/>
          <p14:tracePt t="59728" x="2241550" y="4997450"/>
          <p14:tracePt t="59731" x="2228850" y="4997450"/>
          <p14:tracePt t="59761" x="2197100" y="4997450"/>
          <p14:tracePt t="59765" x="2178050" y="4997450"/>
          <p14:tracePt t="59794" x="2095500" y="4965700"/>
          <p14:tracePt t="59798" x="2089150" y="4965700"/>
          <p14:tracePt t="59828" x="2070100" y="4953000"/>
          <p14:tracePt t="59835" x="2070100" y="4946650"/>
          <p14:tracePt t="59864" x="2051050" y="4921250"/>
          <p14:tracePt t="59867" x="2051050" y="4914900"/>
          <p14:tracePt t="59896" x="2025650" y="4864100"/>
          <p14:tracePt t="59899" x="2025650" y="4851400"/>
          <p14:tracePt t="59928" x="2025650" y="4794250"/>
          <p14:tracePt t="59932" x="2025650" y="4781550"/>
          <p14:tracePt t="59961" x="2025650" y="4743450"/>
          <p14:tracePt t="59965" x="2025650" y="4730750"/>
          <p14:tracePt t="59995" x="2025650" y="4686300"/>
          <p14:tracePt t="60011" x="2032000" y="4673600"/>
          <p14:tracePt t="60032" x="2044700" y="4660900"/>
          <p14:tracePt t="60062" x="2152650" y="4641850"/>
          <p14:tracePt t="60067" x="2197100" y="4641850"/>
          <p14:tracePt t="60096" x="2311400" y="4641850"/>
          <p14:tracePt t="60099" x="2343150" y="4641850"/>
          <p14:tracePt t="60128" x="2381250" y="4648200"/>
          <p14:tracePt t="60132" x="2387600" y="4648200"/>
          <p14:tracePt t="60161" x="2438400" y="4679950"/>
          <p14:tracePt t="60165" x="2470150" y="4699000"/>
          <p14:tracePt t="60195" x="2565400" y="4768850"/>
          <p14:tracePt t="60203" x="2578100" y="4781550"/>
          <p14:tracePt t="60232" x="2603500" y="4806950"/>
          <p14:tracePt t="60262" x="2609850" y="4826000"/>
          <p14:tracePt t="60267" x="2622550" y="4838700"/>
          <p14:tracePt t="60296" x="2635250" y="4870450"/>
          <p14:tracePt t="60299" x="2647950" y="4889500"/>
          <p14:tracePt t="60328" x="2647950" y="4914900"/>
          <p14:tracePt t="60332" x="2647950" y="4921250"/>
          <p14:tracePt t="60362" x="2647950" y="4927600"/>
          <p14:tracePt t="60365" x="2647950" y="4933950"/>
          <p14:tracePt t="60427" x="2647950" y="4940300"/>
          <p14:tracePt t="60723" x="2647950" y="4946650"/>
          <p14:tracePt t="60731" x="2647950" y="4959350"/>
          <p14:tracePt t="60739" x="2635250" y="4959350"/>
          <p14:tracePt t="60766" x="2597150" y="4965700"/>
          <p14:tracePt t="60796" x="2540000" y="4984750"/>
          <p14:tracePt t="60803" x="2527300" y="4984750"/>
          <p14:tracePt t="60833" x="2495550" y="4991100"/>
          <p14:tracePt t="60835" x="2482850" y="4991100"/>
          <p14:tracePt t="60864" x="2419350" y="4991100"/>
          <p14:tracePt t="60867" x="2400300" y="4991100"/>
          <p14:tracePt t="60896" x="2349500" y="4991100"/>
          <p14:tracePt t="60899" x="2336800" y="4991100"/>
          <p14:tracePt t="60929" x="2324100" y="4991100"/>
          <p14:tracePt t="60933" x="2317750" y="4991100"/>
          <p14:tracePt t="60963" x="2266950" y="4991100"/>
          <p14:tracePt t="60966" x="2241550" y="4991100"/>
          <p14:tracePt t="60996" x="2146300" y="4991100"/>
          <p14:tracePt t="61003" x="2139950" y="4991100"/>
          <p14:tracePt t="61032" x="2127250" y="4991100"/>
          <p14:tracePt t="61035" x="2120900" y="4991100"/>
          <p14:tracePt t="61064" x="2095500" y="4984750"/>
          <p14:tracePt t="61067" x="2082800" y="4984750"/>
          <p14:tracePt t="61097" x="2025650" y="4972050"/>
          <p14:tracePt t="61099" x="2012950" y="4972050"/>
          <p14:tracePt t="61130" x="1987550" y="4959350"/>
          <p14:tracePt t="61171" x="1981200" y="4959350"/>
          <p14:tracePt t="61179" x="1968500" y="4953000"/>
          <p14:tracePt t="61199" x="1905000" y="4921250"/>
          <p14:tracePt t="61230" x="1854200" y="4883150"/>
          <p14:tracePt t="61243" x="1847850" y="4883150"/>
          <p14:tracePt t="61283" x="1847850" y="4876800"/>
          <p14:tracePt t="61300" x="1847850" y="4845050"/>
          <p14:tracePt t="61330" x="1847850" y="4813300"/>
          <p14:tracePt t="61333" x="1847850" y="4800600"/>
          <p14:tracePt t="61364" x="1885950" y="4743450"/>
          <p14:tracePt t="61371" x="1905000" y="4737100"/>
          <p14:tracePt t="61400" x="1962150" y="4711700"/>
          <p14:tracePt t="61431" x="2019300" y="4705350"/>
          <p14:tracePt t="61435" x="2032000" y="4705350"/>
          <p14:tracePt t="61465" x="2089150" y="4705350"/>
          <p14:tracePt t="61467" x="2127250" y="4705350"/>
          <p14:tracePt t="61497" x="2305050" y="4724400"/>
          <p14:tracePt t="61500" x="2368550" y="4730750"/>
          <p14:tracePt t="61530" x="2501900" y="4756150"/>
          <p14:tracePt t="61539" x="2514600" y="4756150"/>
          <p14:tracePt t="61595" x="2527300" y="4768850"/>
          <p14:tracePt t="61603" x="2533650" y="4775200"/>
          <p14:tracePt t="61633" x="2559050" y="4800600"/>
          <p14:tracePt t="61635" x="2565400" y="4800600"/>
          <p14:tracePt t="61665" x="2571750" y="4826000"/>
          <p14:tracePt t="61667" x="2584450" y="4838700"/>
          <p14:tracePt t="61697" x="2597150" y="4864100"/>
          <p14:tracePt t="61700" x="2603500" y="4876800"/>
          <p14:tracePt t="61730" x="2616200" y="4895850"/>
          <p14:tracePt t="61733" x="2622550" y="4895850"/>
          <p14:tracePt t="61764" x="2635250" y="4927600"/>
          <p14:tracePt t="61771" x="2635250" y="4933950"/>
          <p14:tracePt t="61800" x="2641600" y="4940300"/>
          <p14:tracePt t="61831" x="2641600" y="4946650"/>
          <p14:tracePt t="61875" x="2641600" y="4953000"/>
          <p14:tracePt t="61907" x="2641600" y="4959350"/>
          <p14:tracePt t="61915" x="2641600" y="4965700"/>
          <p14:tracePt t="61934" x="2641600" y="4972050"/>
          <p14:tracePt t="61971" x="2641600" y="4978400"/>
          <p14:tracePt t="62003" x="2641600" y="4984750"/>
          <p14:tracePt t="62027" x="2641600" y="4991100"/>
          <p14:tracePt t="62779" x="2641600" y="4997450"/>
          <p14:tracePt t="63499" x="2635250" y="4997450"/>
          <p14:tracePt t="63787" x="2628900" y="4997450"/>
          <p14:tracePt t="63955" x="2622550" y="4997450"/>
          <p14:tracePt t="64323" x="2616200" y="5003800"/>
          <p14:tracePt t="64339" x="2609850" y="5003800"/>
          <p14:tracePt t="64347" x="2603500" y="5010150"/>
          <p14:tracePt t="64369" x="2584450" y="5016500"/>
          <p14:tracePt t="64400" x="2520950" y="5041900"/>
          <p14:tracePt t="64403" x="2489200" y="5060950"/>
          <p14:tracePt t="64433" x="2387600" y="5086350"/>
          <p14:tracePt t="64436" x="2368550" y="5086350"/>
          <p14:tracePt t="64466" x="2311400" y="5118100"/>
          <p14:tracePt t="64469" x="2298700" y="5118100"/>
          <p14:tracePt t="64500" x="2203450" y="5143500"/>
          <p14:tracePt t="64507" x="2159000" y="5168900"/>
          <p14:tracePt t="64536" x="2032000" y="5181600"/>
          <p14:tracePt t="64566" x="1968500" y="5181600"/>
          <p14:tracePt t="64571" x="1943100" y="5187950"/>
          <p14:tracePt t="64601" x="1873250" y="5200650"/>
          <p14:tracePt t="64603" x="1847850" y="5200650"/>
          <p14:tracePt t="64633" x="1733550" y="5207000"/>
          <p14:tracePt t="64636" x="1708150" y="5207000"/>
          <p14:tracePt t="64666" x="1663700" y="5213350"/>
          <p14:tracePt t="64670" x="1657350" y="5219700"/>
          <p14:tracePt t="64700" x="1593850" y="5226050"/>
          <p14:tracePt t="64707" x="1568450" y="5232400"/>
          <p14:tracePt t="64736" x="1460500" y="5251450"/>
          <p14:tracePt t="64767" x="1377950" y="5251450"/>
          <p14:tracePt t="64771" x="1377950" y="5257800"/>
          <p14:tracePt t="64801" x="1352550" y="5257800"/>
          <p14:tracePt t="64803" x="1346200" y="5257800"/>
          <p14:tracePt t="64833" x="1308100" y="5270500"/>
          <p14:tracePt t="64836" x="1295400" y="5276850"/>
          <p14:tracePt t="64866" x="1263650" y="5283200"/>
          <p14:tracePt t="64875" x="1257300" y="5283200"/>
          <p14:tracePt t="64903" x="1250950" y="5283200"/>
          <p14:tracePt t="64933" x="1200150" y="5289550"/>
          <p14:tracePt t="64939" x="1181100" y="5289550"/>
          <p14:tracePt t="64969" x="1130300" y="5289550"/>
          <p14:tracePt t="64971" x="1111250" y="5289550"/>
          <p14:tracePt t="65001" x="1104900" y="5289550"/>
          <p14:tracePt t="65019" x="1092200" y="5289550"/>
          <p14:tracePt t="65037" x="1073150" y="5289550"/>
          <p14:tracePt t="65067" x="984250" y="5283200"/>
          <p14:tracePt t="65067" x="946150" y="5264150"/>
          <p14:tracePt t="65075" x="920750" y="5264150"/>
          <p14:tracePt t="65103" x="895350" y="5264150"/>
          <p14:tracePt t="65133" x="895350" y="5257800"/>
          <p14:tracePt t="65435" x="914400" y="5257800"/>
          <p14:tracePt t="65443" x="939800" y="5257800"/>
          <p14:tracePt t="65470" x="971550" y="5257800"/>
          <p14:tracePt t="65500" x="984250" y="5257800"/>
          <p14:tracePt t="65507" x="1003300" y="5257800"/>
          <p14:tracePt t="65537" x="1092200" y="5257800"/>
          <p14:tracePt t="65567" x="1193800" y="5270500"/>
          <p14:tracePt t="65571" x="1206500" y="5270500"/>
          <p14:tracePt t="65601" x="1219200" y="5270500"/>
          <p14:tracePt t="65619" x="1225550" y="5270500"/>
          <p14:tracePt t="65637" x="1257300" y="5270500"/>
          <p14:tracePt t="65667" x="1276350" y="5270500"/>
          <p14:tracePt t="65747" x="1282700" y="5270500"/>
          <p14:tracePt t="65755" x="1289050" y="5270500"/>
          <p14:tracePt t="65771" x="1301750" y="5270500"/>
          <p14:tracePt t="65801" x="1346200" y="5270500"/>
          <p14:tracePt t="65915" x="1352550" y="5270500"/>
          <p14:tracePt t="66044" x="1365250" y="5270500"/>
          <p14:tracePt t="66052" x="1371600" y="5270500"/>
          <p14:tracePt t="66071" x="1409700" y="5270500"/>
          <p14:tracePt t="66101" x="1555750" y="5257800"/>
          <p14:tracePt t="66108" x="1593850" y="5257800"/>
          <p14:tracePt t="66137" x="1619250" y="5257800"/>
          <p14:tracePt t="66340" x="1631950" y="5257800"/>
          <p14:tracePt t="66372" x="1638300" y="5257800"/>
          <p14:tracePt t="66396" x="1651000" y="5257800"/>
          <p14:tracePt t="66405" x="1663700" y="5257800"/>
          <p14:tracePt t="66435" x="1771650" y="5251450"/>
          <p14:tracePt t="66438" x="1822450" y="5238750"/>
          <p14:tracePt t="66468" x="1962150" y="5226050"/>
          <p14:tracePt t="66476" x="1968500" y="5226050"/>
          <p14:tracePt t="66505" x="1974850" y="5226050"/>
          <p14:tracePt t="66535" x="1981200" y="5226050"/>
          <p14:tracePt t="66572" x="1981200" y="5219700"/>
          <p14:tracePt t="66604" x="1987550" y="5219700"/>
          <p14:tracePt t="66628" x="1993900" y="5219700"/>
          <p14:tracePt t="66638" x="2000250" y="5213350"/>
          <p14:tracePt t="66668" x="2012950" y="5213350"/>
          <p14:tracePt t="67172" x="2000250" y="5219700"/>
          <p14:tracePt t="67180" x="1987550" y="5219700"/>
          <p14:tracePt t="67205" x="1968500" y="5232400"/>
          <p14:tracePt t="67235" x="1962150" y="5238750"/>
          <p14:tracePt t="67284" x="1955800" y="5238750"/>
          <p14:tracePt t="67292" x="1949450" y="5238750"/>
          <p14:tracePt t="68260" x="1981200" y="5238750"/>
          <p14:tracePt t="68268" x="2063750" y="5238750"/>
          <p14:tracePt t="68276" x="2159000" y="5238750"/>
          <p14:tracePt t="68305" x="2730500" y="5238750"/>
          <p14:tracePt t="68308" x="2990850" y="5238750"/>
          <p14:tracePt t="68337" x="3543300" y="5238750"/>
          <p14:tracePt t="68340" x="3619500" y="5238750"/>
          <p14:tracePt t="68370" x="3670300" y="5226050"/>
          <p14:tracePt t="68452" x="3676650" y="5226050"/>
          <p14:tracePt t="68468" x="3683000" y="5213350"/>
          <p14:tracePt t="68476" x="3695700" y="5207000"/>
          <p14:tracePt t="68506" x="3797300" y="5156200"/>
          <p14:tracePt t="68508" x="3822700" y="5143500"/>
          <p14:tracePt t="68538" x="4019550" y="5067300"/>
          <p14:tracePt t="68540" x="4108450" y="5048250"/>
          <p14:tracePt t="68570" x="4413250" y="4991100"/>
          <p14:tracePt t="68573" x="4483100" y="4965700"/>
          <p14:tracePt t="68604" x="4597400" y="4908550"/>
          <p14:tracePt t="68607" x="4610100" y="4902200"/>
          <p14:tracePt t="68637" x="4737100" y="4832350"/>
          <p14:tracePt t="68644" x="4819650" y="4794250"/>
          <p14:tracePt t="68673" x="5276850" y="4597400"/>
          <p14:tracePt t="68704" x="6064250" y="4324350"/>
          <p14:tracePt t="68708" x="6178550" y="4279900"/>
          <p14:tracePt t="68738" x="6311900" y="4235450"/>
          <p14:tracePt t="68740" x="6343650" y="4222750"/>
          <p14:tracePt t="68771" x="6432550" y="4197350"/>
          <p14:tracePt t="68774" x="6515100" y="4178300"/>
          <p14:tracePt t="68804" x="6788150" y="4089400"/>
          <p14:tracePt t="68807" x="6877050" y="4070350"/>
          <p14:tracePt t="68837" x="7067550" y="4006850"/>
          <p14:tracePt t="68844" x="7073900" y="4006850"/>
          <p14:tracePt t="68874" x="7099300" y="3994150"/>
          <p14:tracePt t="68884" x="7118350" y="3994150"/>
          <p14:tracePt t="68907" x="7219950" y="3962400"/>
          <p14:tracePt t="68938" x="7683500" y="3905250"/>
          <p14:tracePt t="68940" x="7835900" y="3873500"/>
          <p14:tracePt t="68971" x="8045450" y="3829050"/>
          <p14:tracePt t="68980" x="8051800" y="3822700"/>
          <p14:tracePt t="69007" x="8058150" y="3816350"/>
          <p14:tracePt t="69038" x="8058150" y="3810000"/>
          <p14:tracePt t="69076" x="8051800" y="3803650"/>
          <p14:tracePt t="69084" x="8051800" y="3797300"/>
          <p14:tracePt t="69107" x="8039100" y="3790950"/>
          <p14:tracePt t="69138" x="8032750" y="3790950"/>
          <p14:tracePt t="69148" x="8032750" y="3784600"/>
          <p14:tracePt t="69174" x="8032750" y="3778250"/>
          <p14:tracePt t="69205" x="8032750" y="3740150"/>
          <p14:tracePt t="69212" x="8032750" y="3733800"/>
          <p14:tracePt t="69241" x="7969250" y="3663950"/>
          <p14:tracePt t="69271" x="7543800" y="3460750"/>
          <p14:tracePt t="69276" x="7473950" y="3448050"/>
          <p14:tracePt t="69306" x="7410450" y="3441700"/>
          <p14:tracePt t="69516" x="7404100" y="3441700"/>
          <p14:tracePt t="69524" x="7404100" y="3448050"/>
          <p14:tracePt t="69541" x="7404100" y="3486150"/>
          <p14:tracePt t="69572" x="7416800" y="3568700"/>
          <p14:tracePt t="69574" x="7429500" y="3613150"/>
          <p14:tracePt t="69605" x="7480300" y="3746500"/>
          <p14:tracePt t="69612" x="7499350" y="3778250"/>
          <p14:tracePt t="69641" x="7537450" y="3860800"/>
          <p14:tracePt t="69672" x="7556500" y="3892550"/>
          <p14:tracePt t="69732" x="7562850" y="3905250"/>
          <p14:tracePt t="69740" x="7562850" y="3917950"/>
          <p14:tracePt t="69748" x="7569200" y="3937000"/>
          <p14:tracePt t="69775" x="7575550" y="3994150"/>
          <p14:tracePt t="69805" x="7581900" y="4057650"/>
          <p14:tracePt t="69812" x="7581900" y="4064000"/>
          <p14:tracePt t="69841" x="7581900" y="4114800"/>
          <p14:tracePt t="69872" x="7581900" y="4146550"/>
          <p14:tracePt t="71197" x="7524750" y="4152900"/>
          <p14:tracePt t="71205" x="7423150" y="4152900"/>
          <p14:tracePt t="71213" x="7245350" y="4152900"/>
          <p14:tracePt t="71244" x="6172200" y="4152900"/>
          <p14:tracePt t="71244" x="5734050" y="4152900"/>
          <p14:tracePt t="71276" x="4076700" y="4273550"/>
          <p14:tracePt t="71284" x="3771900" y="4305300"/>
          <p14:tracePt t="71310" x="3244850" y="4387850"/>
          <p14:tracePt t="71341" x="2870200" y="4495800"/>
          <p14:tracePt t="71348" x="2806700" y="4521200"/>
          <p14:tracePt t="71376" x="2647950" y="4622800"/>
          <p14:tracePt t="71407" x="2476500" y="4749800"/>
          <p14:tracePt t="71412" x="2451100" y="4775200"/>
          <p14:tracePt t="71443" x="2387600" y="4826000"/>
          <p14:tracePt t="71444" x="2368550" y="4857750"/>
          <p14:tracePt t="71475" x="2273300" y="4946650"/>
          <p14:tracePt t="71476" x="2241550" y="4965700"/>
          <p14:tracePt t="71507" x="2114550" y="5067300"/>
          <p14:tracePt t="71510" x="2076450" y="5099050"/>
          <p14:tracePt t="71540" x="1987550" y="5207000"/>
          <p14:tracePt t="71540" x="1974850" y="5238750"/>
          <p14:tracePt t="71548" x="1968500" y="5276850"/>
          <p14:tracePt t="71576" x="1962150" y="5365750"/>
          <p14:tracePt t="71607" x="1873250" y="5518150"/>
          <p14:tracePt t="71612" x="1854200" y="5568950"/>
          <p14:tracePt t="71642" x="1790700" y="5683250"/>
          <p14:tracePt t="71644" x="1784350" y="5695950"/>
          <p14:tracePt t="71674" x="1765300" y="5734050"/>
          <p14:tracePt t="71676" x="1758950" y="5753100"/>
          <p14:tracePt t="71707" x="1727200" y="5803900"/>
          <p14:tracePt t="71710" x="1701800" y="5829300"/>
          <p14:tracePt t="71740" x="1670050" y="5867400"/>
          <p14:tracePt t="71743" x="1657350" y="5873750"/>
          <p14:tracePt t="71812" x="1657350" y="5886450"/>
          <p14:tracePt t="71820" x="1657350" y="5892800"/>
          <p14:tracePt t="71843" x="1638300" y="5918200"/>
          <p14:tracePt t="71874" x="1631950" y="5924550"/>
          <p14:tracePt t="71940" x="1625600" y="5937250"/>
          <p14:tracePt t="71956" x="1619250" y="5943600"/>
          <p14:tracePt t="72020" x="1612900" y="5943600"/>
          <p14:tracePt t="72028" x="1600200" y="5943600"/>
          <p14:tracePt t="72043" x="1593850" y="5943600"/>
          <p14:tracePt t="72074" x="1587500" y="5943600"/>
          <p14:tracePt t="72108" x="1581150" y="5943600"/>
          <p14:tracePt t="72116" x="1574800" y="5943600"/>
          <p14:tracePt t="72144" x="1568450" y="5937250"/>
          <p14:tracePt t="72174" x="1568450" y="5930900"/>
          <p14:tracePt t="72180" x="1568450" y="5924550"/>
          <p14:tracePt t="72210" x="1568450" y="5899150"/>
          <p14:tracePt t="72212" x="1555750" y="5873750"/>
          <p14:tracePt t="72242" x="1543050" y="5797550"/>
          <p14:tracePt t="72244" x="1543050" y="5778500"/>
          <p14:tracePt t="72274" x="1530350" y="5740400"/>
          <p14:tracePt t="72277" x="1530350" y="5734050"/>
          <p14:tracePt t="72307" x="1524000" y="5695950"/>
          <p14:tracePt t="72310" x="1524000" y="5676900"/>
          <p14:tracePt t="72341" x="1524000" y="5613400"/>
          <p14:tracePt t="72348" x="1524000" y="5594350"/>
          <p14:tracePt t="72377" x="1524000" y="5575300"/>
          <p14:tracePt t="72407" x="1530350" y="5562600"/>
          <p14:tracePt t="72420" x="1536700" y="5562600"/>
          <p14:tracePt t="72444" x="1549400" y="5562600"/>
          <p14:tracePt t="72474" x="1568450" y="5562600"/>
          <p14:tracePt t="72477" x="1574800" y="5581650"/>
          <p14:tracePt t="72507" x="1593850" y="5695950"/>
          <p14:tracePt t="72511" x="1593850" y="5721350"/>
          <p14:tracePt t="72541" x="1593850" y="5753100"/>
          <p14:tracePt t="72612" x="1600200" y="5753100"/>
          <p14:tracePt t="72620" x="1619250" y="5753100"/>
          <p14:tracePt t="72644" x="1784350" y="5689600"/>
          <p14:tracePt t="72674" x="3308350" y="5543550"/>
          <p14:tracePt t="72677" x="3873500" y="5543550"/>
          <p14:tracePt t="72707" x="5346700" y="5530850"/>
          <p14:tracePt t="72711" x="5702300" y="5530850"/>
          <p14:tracePt t="72741" x="6572250" y="5505450"/>
          <p14:tracePt t="72748" x="6750050" y="5505450"/>
          <p14:tracePt t="72778" x="7283450" y="5549900"/>
          <p14:tracePt t="72808" x="7620000" y="5568950"/>
          <p14:tracePt t="72812" x="7639050" y="5568950"/>
          <p14:tracePt t="72842" x="7651750" y="5568950"/>
          <p14:tracePt t="72908" x="7651750" y="5556250"/>
          <p14:tracePt t="72916" x="7651750" y="5549900"/>
          <p14:tracePt t="72924" x="7651750" y="5543550"/>
          <p14:tracePt t="72944" x="7651750" y="5511800"/>
          <p14:tracePt t="72975" x="7645400" y="5372100"/>
          <p14:tracePt t="72980" x="7645400" y="5314950"/>
          <p14:tracePt t="73010" x="7645400" y="5130800"/>
          <p14:tracePt t="73012" x="7645400" y="5054600"/>
          <p14:tracePt t="73042" x="7639050" y="4864100"/>
          <p14:tracePt t="73044" x="7639050" y="4800600"/>
          <p14:tracePt t="73074" x="7639050" y="4686300"/>
          <p14:tracePt t="73078" x="7639050" y="4654550"/>
          <p14:tracePt t="73108" x="7639050" y="4622800"/>
          <p14:tracePt t="73109" x="7639050" y="4610100"/>
          <p14:tracePt t="73124" x="7639050" y="4603750"/>
          <p14:tracePt t="73148" x="7632700" y="4591050"/>
          <p14:tracePt t="73178" x="7632700" y="4572000"/>
          <p14:tracePt t="73208" x="7626350" y="4476750"/>
          <p14:tracePt t="73212" x="7620000" y="4425950"/>
          <p14:tracePt t="73242" x="7607300" y="4349750"/>
          <p14:tracePt t="73245" x="7600950" y="4330700"/>
          <p14:tracePt t="73275" x="7600950" y="4305300"/>
          <p14:tracePt t="73389" x="7594600" y="4305300"/>
          <p14:tracePt t="73405" x="7594600" y="4311650"/>
          <p14:tracePt t="73421" x="7594600" y="4318000"/>
          <p14:tracePt t="73445" x="7594600" y="4330700"/>
          <p14:tracePt t="73605" x="7594600" y="4337050"/>
          <p14:tracePt t="73613" x="7600950" y="4343400"/>
          <p14:tracePt t="73621" x="7620000" y="4356100"/>
          <p14:tracePt t="73645" x="7715250" y="4387850"/>
          <p14:tracePt t="73675" x="7867650" y="4419600"/>
          <p14:tracePt t="73678" x="7924800" y="4425950"/>
          <p14:tracePt t="73708" x="8134350" y="4451350"/>
          <p14:tracePt t="73708" x="8178800" y="4451350"/>
          <p14:tracePt t="73717" x="8210550" y="4451350"/>
          <p14:tracePt t="73745" x="8242300" y="4451350"/>
          <p14:tracePt t="73775" x="8382000" y="4470400"/>
          <p14:tracePt t="73781" x="8439150" y="4470400"/>
          <p14:tracePt t="73810" x="8655050" y="4483100"/>
          <p14:tracePt t="73813" x="8718550" y="4483100"/>
          <p14:tracePt t="73842" x="8864600" y="4483100"/>
          <p14:tracePt t="73845" x="8915400" y="4483100"/>
          <p14:tracePt t="73875" x="9099550" y="4483100"/>
          <p14:tracePt t="73879" x="9169400" y="4483100"/>
          <p14:tracePt t="73908" x="9404350" y="4483100"/>
          <p14:tracePt t="73909" x="9480550" y="4483100"/>
          <p14:tracePt t="73917" x="9556750" y="4483100"/>
          <p14:tracePt t="73945" x="9791700" y="4483100"/>
          <p14:tracePt t="73975" x="10058400" y="4483100"/>
          <p14:tracePt t="73981" x="10109200" y="4483100"/>
          <p14:tracePt t="74010" x="10255250" y="4483100"/>
          <p14:tracePt t="74013" x="10293350" y="4483100"/>
          <p14:tracePt t="74042" x="10312400" y="4483100"/>
          <p14:tracePt t="74085" x="10318750" y="4483100"/>
          <p14:tracePt t="74093" x="10337800" y="4483100"/>
          <p14:tracePt t="74112" x="10420350" y="4483100"/>
          <p14:tracePt t="74142" x="10585450" y="4476750"/>
          <p14:tracePt t="74149" x="10598150" y="4476750"/>
          <p14:tracePt t="74178" x="10629900" y="4451350"/>
          <p14:tracePt t="74181" x="10642600" y="4438650"/>
          <p14:tracePt t="74210" x="10680700" y="4406900"/>
          <p14:tracePt t="74213" x="10699750" y="4387850"/>
          <p14:tracePt t="74242" x="10725150" y="4356100"/>
          <p14:tracePt t="74246" x="10731500" y="4349750"/>
          <p14:tracePt t="74275" x="10731500" y="4324350"/>
          <p14:tracePt t="74279" x="10731500" y="4318000"/>
          <p14:tracePt t="74309" x="10737850" y="4305300"/>
          <p14:tracePt t="74325" x="10737850" y="4298950"/>
          <p14:tracePt t="74365" x="10731500" y="4286250"/>
          <p14:tracePt t="74379" x="10718800" y="4273550"/>
          <p14:tracePt t="74409" x="10541000" y="4241800"/>
          <p14:tracePt t="74413" x="10490200" y="4241800"/>
          <p14:tracePt t="74442" x="10293350" y="4241800"/>
          <p14:tracePt t="74446" x="10223500" y="4241800"/>
          <p14:tracePt t="74476" x="9982200" y="4267200"/>
          <p14:tracePt t="74477" x="9899650" y="4273550"/>
          <p14:tracePt t="74485" x="9791700" y="4292600"/>
          <p14:tracePt t="74513" x="9398000" y="4298950"/>
          <p14:tracePt t="74542" x="8890000" y="4298950"/>
          <p14:tracePt t="74549" x="8807450" y="4298950"/>
          <p14:tracePt t="74578" x="8597900" y="4298950"/>
          <p14:tracePt t="74581" x="8534400" y="4298950"/>
          <p14:tracePt t="74610" x="8362950" y="4298950"/>
          <p14:tracePt t="74613" x="8286750" y="4298950"/>
          <p14:tracePt t="74643" x="8077200" y="4298950"/>
          <p14:tracePt t="74646" x="8026400" y="4298950"/>
          <p14:tracePt t="74676" x="7931150" y="4298950"/>
          <p14:tracePt t="74679" x="7912100" y="4298950"/>
          <p14:tracePt t="74709" x="7816850" y="4298950"/>
          <p14:tracePt t="74717" x="7791450" y="4298950"/>
          <p14:tracePt t="74746" x="7677150" y="4298950"/>
          <p14:tracePt t="74776" x="7607300" y="4298950"/>
          <p14:tracePt t="74781" x="7600950" y="4298950"/>
          <p14:tracePt t="74810" x="7594600" y="4298950"/>
          <p14:tracePt t="74837" x="7594600" y="4305300"/>
          <p14:tracePt t="74846" x="7581900" y="4311650"/>
          <p14:tracePt t="74876" x="7562850" y="4324350"/>
          <p14:tracePt t="74989" x="7562850" y="4330700"/>
          <p14:tracePt t="74997" x="7562850" y="4337050"/>
          <p14:tracePt t="75013" x="7569200" y="4343400"/>
          <p14:tracePt t="75043" x="7581900" y="4356100"/>
          <p14:tracePt t="75046" x="7594600" y="4356100"/>
          <p14:tracePt t="75293" x="0" y="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914400" y="676656"/>
            <a:ext cx="2425664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6. 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함수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(function)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61804" y="1587731"/>
            <a:ext cx="6718506" cy="113184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반복적으로 나타나는 기능을 독립적으로 구현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프로그램이 단순화 되고 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가독성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 증가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018444" y="3210303"/>
            <a:ext cx="2319251" cy="20313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add(a)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a =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a+1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640078" y="3480014"/>
            <a:ext cx="2593813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7" name="왼쪽 중괄호 6"/>
          <p:cNvSpPr/>
          <p:nvPr/>
        </p:nvSpPr>
        <p:spPr>
          <a:xfrm>
            <a:off x="2685935" y="3299200"/>
            <a:ext cx="332509" cy="706582"/>
          </a:xfrm>
          <a:prstGeom prst="leftBrace">
            <a:avLst>
              <a:gd name="adj1" fmla="val 30833"/>
              <a:gd name="adj2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11685" y="3472494"/>
            <a:ext cx="959681" cy="4154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함수정의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11685" y="4323611"/>
            <a:ext cx="959681" cy="4154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함수사용</a:t>
            </a:r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2509520" y="4531360"/>
            <a:ext cx="561109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11685" y="4840839"/>
            <a:ext cx="959681" cy="4154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함수사용</a:t>
            </a:r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14" name="직선 화살표 연결선 13"/>
          <p:cNvCxnSpPr/>
          <p:nvPr/>
        </p:nvCxnSpPr>
        <p:spPr>
          <a:xfrm>
            <a:off x="2509520" y="5048588"/>
            <a:ext cx="561109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018444" y="5668704"/>
            <a:ext cx="618791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함수사용 이전에 함수가 정의되어야 한다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17" name="오디오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07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000"/>
    </mc:Choice>
    <mc:Fallback xmlns="">
      <p:transition spd="slow" advTm="13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816" x="4279900" y="4965700"/>
          <p14:tracePt t="20823" x="4273550" y="4965700"/>
          <p14:tracePt t="20839" x="4267200" y="4965700"/>
          <p14:tracePt t="20847" x="4260850" y="4965700"/>
          <p14:tracePt t="20872" x="4254500" y="4965700"/>
          <p14:tracePt t="20888" x="4241800" y="4965700"/>
          <p14:tracePt t="20903" x="4229100" y="4965700"/>
          <p14:tracePt t="20913" x="4222750" y="4965700"/>
          <p14:tracePt t="20930" x="4197350" y="4965700"/>
          <p14:tracePt t="20947" x="4171950" y="4965700"/>
          <p14:tracePt t="20972" x="4121150" y="4965700"/>
          <p14:tracePt t="20980" x="4108450" y="4965700"/>
          <p14:tracePt t="20997" x="4070350" y="4965700"/>
          <p14:tracePt t="21013" x="4019550" y="4953000"/>
          <p14:tracePt t="21031" x="3937000" y="4921250"/>
          <p14:tracePt t="21031" x="3892550" y="4902200"/>
          <p14:tracePt t="21047" x="3848100" y="4876800"/>
          <p14:tracePt t="21063" x="3740150" y="4813300"/>
          <p14:tracePt t="21080" x="3670300" y="4756150"/>
          <p14:tracePt t="21097" x="3619500" y="4686300"/>
          <p14:tracePt t="21113" x="3549650" y="4603750"/>
          <p14:tracePt t="21130" x="3479800" y="4508500"/>
          <p14:tracePt t="21147" x="3441700" y="4451350"/>
          <p14:tracePt t="21164" x="3409950" y="4387850"/>
          <p14:tracePt t="21180" x="3384550" y="4318000"/>
          <p14:tracePt t="21197" x="3365500" y="4248150"/>
          <p14:tracePt t="21213" x="3346450" y="4146550"/>
          <p14:tracePt t="21231" x="3321050" y="3956050"/>
          <p14:tracePt t="21247" x="3314700" y="3898900"/>
          <p14:tracePt t="21264" x="3302000" y="3778250"/>
          <p14:tracePt t="21280" x="3302000" y="3727450"/>
          <p14:tracePt t="21297" x="3302000" y="3670300"/>
          <p14:tracePt t="21313" x="3302000" y="3600450"/>
          <p14:tracePt t="21330" x="3302000" y="3530600"/>
          <p14:tracePt t="21347" x="3302000" y="3441700"/>
          <p14:tracePt t="21364" x="3314700" y="3378200"/>
          <p14:tracePt t="21380" x="3327400" y="3333750"/>
          <p14:tracePt t="21397" x="3333750" y="3314700"/>
          <p14:tracePt t="21414" x="3352800" y="3282950"/>
          <p14:tracePt t="21432" x="3390900" y="3219450"/>
          <p14:tracePt t="21447" x="3416300" y="3168650"/>
          <p14:tracePt t="21464" x="3435350" y="3143250"/>
          <p14:tracePt t="21481" x="3448050" y="3130550"/>
          <p14:tracePt t="21499" x="3448050" y="3124200"/>
          <p14:tracePt t="21514" x="3454400" y="3124200"/>
          <p14:tracePt t="21530" x="3479800" y="3117850"/>
          <p14:tracePt t="21547" x="3511550" y="3105150"/>
          <p14:tracePt t="21564" x="3549650" y="3086100"/>
          <p14:tracePt t="21580" x="3606800" y="3073400"/>
          <p14:tracePt t="21597" x="3670300" y="3067050"/>
          <p14:tracePt t="21614" x="3740150" y="3067050"/>
          <p14:tracePt t="21631" x="3886200" y="3073400"/>
          <p14:tracePt t="21647" x="3987800" y="3092450"/>
          <p14:tracePt t="21664" x="4057650" y="3098800"/>
          <p14:tracePt t="21681" x="4089400" y="3098800"/>
          <p14:tracePt t="21698" x="4127500" y="3111500"/>
          <p14:tracePt t="21714" x="4178300" y="3124200"/>
          <p14:tracePt t="21731" x="4216400" y="3136900"/>
          <p14:tracePt t="21747" x="4267200" y="3162300"/>
          <p14:tracePt t="21764" x="4318000" y="3187700"/>
          <p14:tracePt t="21781" x="4356100" y="3213100"/>
          <p14:tracePt t="21798" x="4394200" y="3232150"/>
          <p14:tracePt t="21814" x="4445000" y="3289300"/>
          <p14:tracePt t="21831" x="4527550" y="3371850"/>
          <p14:tracePt t="21847" x="4559300" y="3416300"/>
          <p14:tracePt t="21864" x="4591050" y="3460750"/>
          <p14:tracePt t="21881" x="4616450" y="3517900"/>
          <p14:tracePt t="21898" x="4635500" y="3556000"/>
          <p14:tracePt t="21914" x="4654550" y="3619500"/>
          <p14:tracePt t="21931" x="4673600" y="3695700"/>
          <p14:tracePt t="21948" x="4692650" y="3784600"/>
          <p14:tracePt t="21965" x="4724400" y="3867150"/>
          <p14:tracePt t="21981" x="4730750" y="3949700"/>
          <p14:tracePt t="21997" x="4737100" y="4013200"/>
          <p14:tracePt t="22014" x="4737100" y="4064000"/>
          <p14:tracePt t="22031" x="4737100" y="4146550"/>
          <p14:tracePt t="22048" x="4737100" y="4203700"/>
          <p14:tracePt t="22064" x="4737100" y="4267200"/>
          <p14:tracePt t="22081" x="4737100" y="4318000"/>
          <p14:tracePt t="22098" x="4737100" y="4368800"/>
          <p14:tracePt t="22114" x="4737100" y="4406900"/>
          <p14:tracePt t="22131" x="4718050" y="4483100"/>
          <p14:tracePt t="22148" x="4705350" y="4533900"/>
          <p14:tracePt t="22165" x="4692650" y="4597400"/>
          <p14:tracePt t="22181" x="4673600" y="4641850"/>
          <p14:tracePt t="22198" x="4660900" y="4705350"/>
          <p14:tracePt t="22214" x="4641850" y="4743450"/>
          <p14:tracePt t="22232" x="4603750" y="4819650"/>
          <p14:tracePt t="22248" x="4578350" y="4864100"/>
          <p14:tracePt t="22264" x="4552950" y="4889500"/>
          <p14:tracePt t="22281" x="4540250" y="4902200"/>
          <p14:tracePt t="22298" x="4533900" y="4921250"/>
          <p14:tracePt t="22314" x="4514850" y="4940300"/>
          <p14:tracePt t="22331" x="4470400" y="4953000"/>
          <p14:tracePt t="22348" x="4438650" y="4978400"/>
          <p14:tracePt t="22365" x="4400550" y="4984750"/>
          <p14:tracePt t="22381" x="4349750" y="5003800"/>
          <p14:tracePt t="22398" x="4292600" y="5010150"/>
          <p14:tracePt t="22415" x="4235450" y="5010150"/>
          <p14:tracePt t="22432" x="4159250" y="5010150"/>
          <p14:tracePt t="22448" x="4108450" y="5010150"/>
          <p14:tracePt t="22465" x="4051300" y="4997450"/>
          <p14:tracePt t="22481" x="3981450" y="4984750"/>
          <p14:tracePt t="22499" x="3917950" y="4965700"/>
          <p14:tracePt t="22514" x="3860800" y="4946650"/>
          <p14:tracePt t="22531" x="3790950" y="4921250"/>
          <p14:tracePt t="22548" x="3721100" y="4889500"/>
          <p14:tracePt t="22565" x="3638550" y="4857750"/>
          <p14:tracePt t="22581" x="3587750" y="4832350"/>
          <p14:tracePt t="22598" x="3536950" y="4794250"/>
          <p14:tracePt t="22615" x="3505200" y="4756150"/>
          <p14:tracePt t="22632" x="3460750" y="4692650"/>
          <p14:tracePt t="22648" x="3429000" y="4648200"/>
          <p14:tracePt t="22665" x="3409950" y="4603750"/>
          <p14:tracePt t="22681" x="3378200" y="4565650"/>
          <p14:tracePt t="22699" x="3359150" y="4521200"/>
          <p14:tracePt t="22715" x="3340100" y="4470400"/>
          <p14:tracePt t="22732" x="3327400" y="4419600"/>
          <p14:tracePt t="22748" x="3308350" y="4375150"/>
          <p14:tracePt t="22766" x="3308350" y="4318000"/>
          <p14:tracePt t="22781" x="3302000" y="4254500"/>
          <p14:tracePt t="22799" x="3282950" y="4184650"/>
          <p14:tracePt t="22800" x="3282950" y="4152900"/>
          <p14:tracePt t="22815" x="3276600" y="4108450"/>
          <p14:tracePt t="22832" x="3276600" y="4070350"/>
          <p14:tracePt t="22848" x="3276600" y="4044950"/>
          <p14:tracePt t="22865" x="3276600" y="4025900"/>
          <p14:tracePt t="22882" x="3276600" y="3987800"/>
          <p14:tracePt t="22899" x="3276600" y="3943350"/>
          <p14:tracePt t="22915" x="3276600" y="3892550"/>
          <p14:tracePt t="22932" x="3276600" y="3848100"/>
          <p14:tracePt t="22949" x="3276600" y="3816350"/>
          <p14:tracePt t="22966" x="3276600" y="3784600"/>
          <p14:tracePt t="22982" x="3282950" y="3740150"/>
          <p14:tracePt t="22998" x="3302000" y="3683000"/>
          <p14:tracePt t="23015" x="3327400" y="3594100"/>
          <p14:tracePt t="23033" x="3333750" y="3556000"/>
          <p14:tracePt t="23049" x="3346450" y="3517900"/>
          <p14:tracePt t="23065" x="3359150" y="3486150"/>
          <p14:tracePt t="23082" x="3371850" y="3448050"/>
          <p14:tracePt t="23099" x="3397250" y="3403600"/>
          <p14:tracePt t="23116" x="3422650" y="3346450"/>
          <p14:tracePt t="23132" x="3454400" y="3302000"/>
          <p14:tracePt t="23149" x="3473450" y="3263900"/>
          <p14:tracePt t="23166" x="3492500" y="3238500"/>
          <p14:tracePt t="23182" x="3511550" y="3213100"/>
          <p14:tracePt t="23199" x="3536950" y="3194050"/>
          <p14:tracePt t="23215" x="3606800" y="3149600"/>
          <p14:tracePt t="23233" x="3644900" y="3136900"/>
          <p14:tracePt t="23249" x="3683000" y="3117850"/>
          <p14:tracePt t="23265" x="3708400" y="3111500"/>
          <p14:tracePt t="23282" x="3727450" y="3105150"/>
          <p14:tracePt t="23299" x="3771900" y="3098800"/>
          <p14:tracePt t="23316" x="3816350" y="3098800"/>
          <p14:tracePt t="23332" x="3892550" y="3098800"/>
          <p14:tracePt t="23349" x="3975100" y="3098800"/>
          <p14:tracePt t="23366" x="4025900" y="3098800"/>
          <p14:tracePt t="23382" x="4083050" y="3105150"/>
          <p14:tracePt t="23399" x="4140200" y="3124200"/>
          <p14:tracePt t="23416" x="4254500" y="3155950"/>
          <p14:tracePt t="23433" x="4324350" y="3181350"/>
          <p14:tracePt t="23449" x="4394200" y="3200400"/>
          <p14:tracePt t="23466" x="4432300" y="3219450"/>
          <p14:tracePt t="23482" x="4457700" y="3238500"/>
          <p14:tracePt t="23500" x="4489450" y="3263900"/>
          <p14:tracePt t="23515" x="4533900" y="3308350"/>
          <p14:tracePt t="23532" x="4584700" y="3371850"/>
          <p14:tracePt t="23549" x="4616450" y="3441700"/>
          <p14:tracePt t="23566" x="4648200" y="3511550"/>
          <p14:tracePt t="23582" x="4692650" y="3613150"/>
          <p14:tracePt t="23599" x="4730750" y="3721100"/>
          <p14:tracePt t="23616" x="4787900" y="3854450"/>
          <p14:tracePt t="23633" x="4813300" y="3917950"/>
          <p14:tracePt t="23649" x="4826000" y="3962400"/>
          <p14:tracePt t="23666" x="4832350" y="4019550"/>
          <p14:tracePt t="23682" x="4845050" y="4083050"/>
          <p14:tracePt t="23700" x="4857750" y="4184650"/>
          <p14:tracePt t="23716" x="4870450" y="4292600"/>
          <p14:tracePt t="23733" x="4883150" y="4400550"/>
          <p14:tracePt t="23749" x="4902200" y="4489450"/>
          <p14:tracePt t="23767" x="4902200" y="4527550"/>
          <p14:tracePt t="23782" x="4902200" y="4552950"/>
          <p14:tracePt t="23800" x="4902200" y="4603750"/>
          <p14:tracePt t="23816" x="4908550" y="4660900"/>
          <p14:tracePt t="23833" x="4908550" y="4749800"/>
          <p14:tracePt t="23849" x="4908550" y="4819650"/>
          <p14:tracePt t="23866" x="4902200" y="4857750"/>
          <p14:tracePt t="23883" x="4883150" y="4895850"/>
          <p14:tracePt t="23900" x="4876800" y="4927600"/>
          <p14:tracePt t="23916" x="4857750" y="4965700"/>
          <p14:tracePt t="23932" x="4857750" y="4991100"/>
          <p14:tracePt t="23949" x="4845050" y="5029200"/>
          <p14:tracePt t="23967" x="4832350" y="5048250"/>
          <p14:tracePt t="23983" x="4826000" y="5060950"/>
          <p14:tracePt t="23999" x="4806950" y="5080000"/>
          <p14:tracePt t="24016" x="4806950" y="5086350"/>
          <p14:tracePt t="24088" x="4800600" y="5086350"/>
          <p14:tracePt t="24264" x="4794250" y="5086350"/>
          <p14:tracePt t="24280" x="4787900" y="5086350"/>
          <p14:tracePt t="24288" x="4762500" y="5080000"/>
          <p14:tracePt t="24300" x="4737100" y="5054600"/>
          <p14:tracePt t="24317" x="4660900" y="4953000"/>
          <p14:tracePt t="24334" x="4591050" y="4857750"/>
          <p14:tracePt t="24350" x="4533900" y="4781550"/>
          <p14:tracePt t="24367" x="4470400" y="4679950"/>
          <p14:tracePt t="24384" x="4387850" y="4565650"/>
          <p14:tracePt t="24400" x="4349750" y="4508500"/>
          <p14:tracePt t="24416" x="4318000" y="4470400"/>
          <p14:tracePt t="24433" x="4279900" y="4419600"/>
          <p14:tracePt t="24450" x="4248150" y="4375150"/>
          <p14:tracePt t="24467" x="4229100" y="4362450"/>
          <p14:tracePt t="24483" x="4229100" y="4356100"/>
          <p14:tracePt t="24500" x="4216400" y="4343400"/>
          <p14:tracePt t="24517" x="4216400" y="4337050"/>
          <p14:tracePt t="24534" x="4197350" y="4324350"/>
          <p14:tracePt t="24550" x="4178300" y="4292600"/>
          <p14:tracePt t="24567" x="4165600" y="4273550"/>
          <p14:tracePt t="24583" x="4146550" y="4241800"/>
          <p14:tracePt t="24601" x="4127500" y="4222750"/>
          <p14:tracePt t="24617" x="4108450" y="4197350"/>
          <p14:tracePt t="24633" x="4095750" y="4171950"/>
          <p14:tracePt t="24650" x="4083050" y="4152900"/>
          <p14:tracePt t="24667" x="4076700" y="4146550"/>
          <p14:tracePt t="25240" x="4070350" y="4146550"/>
          <p14:tracePt t="25264" x="4064000" y="4146550"/>
          <p14:tracePt t="25272" x="4057650" y="4146550"/>
          <p14:tracePt t="25288" x="4051300" y="4140200"/>
          <p14:tracePt t="25320" x="4044950" y="4140200"/>
          <p14:tracePt t="25344" x="4038600" y="4140200"/>
          <p14:tracePt t="25352" x="4025900" y="4140200"/>
          <p14:tracePt t="25360" x="4019550" y="4140200"/>
          <p14:tracePt t="25376" x="4006850" y="4140200"/>
          <p14:tracePt t="25384" x="4000500" y="4140200"/>
          <p14:tracePt t="25401" x="3987800" y="4133850"/>
          <p14:tracePt t="25417" x="3981450" y="4133850"/>
          <p14:tracePt t="25434" x="3962400" y="4133850"/>
          <p14:tracePt t="25451" x="3937000" y="4133850"/>
          <p14:tracePt t="25468" x="3911600" y="4127500"/>
          <p14:tracePt t="25484" x="3879850" y="4127500"/>
          <p14:tracePt t="25501" x="3854450" y="4114800"/>
          <p14:tracePt t="25518" x="3822700" y="4114800"/>
          <p14:tracePt t="25535" x="3797300" y="4114800"/>
          <p14:tracePt t="25536" x="3784600" y="4114800"/>
          <p14:tracePt t="25551" x="3765550" y="4114800"/>
          <p14:tracePt t="25568" x="3689350" y="4095750"/>
          <p14:tracePt t="25584" x="3619500" y="4089400"/>
          <p14:tracePt t="25602" x="3568700" y="4083050"/>
          <p14:tracePt t="25618" x="3524250" y="4076700"/>
          <p14:tracePt t="25634" x="3492500" y="4070350"/>
          <p14:tracePt t="25651" x="3460750" y="4064000"/>
          <p14:tracePt t="25668" x="3409950" y="4044950"/>
          <p14:tracePt t="25684" x="3359150" y="4013200"/>
          <p14:tracePt t="25701" x="3295650" y="3994150"/>
          <p14:tracePt t="25718" x="3225800" y="3943350"/>
          <p14:tracePt t="25735" x="3187700" y="3924300"/>
          <p14:tracePt t="25752" x="3155950" y="3892550"/>
          <p14:tracePt t="25753" x="3149600" y="3886200"/>
          <p14:tracePt t="25768" x="3117850" y="3841750"/>
          <p14:tracePt t="25784" x="3073400" y="3771900"/>
          <p14:tracePt t="25802" x="3041650" y="3702050"/>
          <p14:tracePt t="25818" x="3009900" y="3651250"/>
          <p14:tracePt t="25835" x="2997200" y="3613150"/>
          <p14:tracePt t="25851" x="2990850" y="3600450"/>
          <p14:tracePt t="25868" x="2990850" y="3568700"/>
          <p14:tracePt t="25884" x="2990850" y="3505200"/>
          <p14:tracePt t="25901" x="2990850" y="3448050"/>
          <p14:tracePt t="25918" x="2990850" y="3403600"/>
          <p14:tracePt t="25935" x="2990850" y="3371850"/>
          <p14:tracePt t="25951" x="2990850" y="3340100"/>
          <p14:tracePt t="25952" x="3003550" y="3314700"/>
          <p14:tracePt t="25968" x="3028950" y="3251200"/>
          <p14:tracePt t="25985" x="3054350" y="3200400"/>
          <p14:tracePt t="26002" x="3105150" y="3136900"/>
          <p14:tracePt t="26018" x="3136900" y="3092450"/>
          <p14:tracePt t="26035" x="3168650" y="3060700"/>
          <p14:tracePt t="26051" x="3200400" y="3041650"/>
          <p14:tracePt t="26069" x="3244850" y="3028950"/>
          <p14:tracePt t="26085" x="3340100" y="3016250"/>
          <p14:tracePt t="26101" x="3448050" y="2997200"/>
          <p14:tracePt t="26118" x="3562350" y="2978150"/>
          <p14:tracePt t="26136" x="3740150" y="2971800"/>
          <p14:tracePt t="26151" x="3803650" y="2971800"/>
          <p14:tracePt t="26152" x="3873500" y="2971800"/>
          <p14:tracePt t="26168" x="4038600" y="2971800"/>
          <p14:tracePt t="26185" x="4229100" y="2990850"/>
          <p14:tracePt t="26202" x="4324350" y="3003550"/>
          <p14:tracePt t="26218" x="4375150" y="3009900"/>
          <p14:tracePt t="26235" x="4400550" y="3016250"/>
          <p14:tracePt t="26252" x="4432300" y="3041650"/>
          <p14:tracePt t="26269" x="4495800" y="3079750"/>
          <p14:tracePt t="26285" x="4584700" y="3130550"/>
          <p14:tracePt t="26302" x="4679950" y="3187700"/>
          <p14:tracePt t="26318" x="4749800" y="3232150"/>
          <p14:tracePt t="26336" x="4768850" y="3251200"/>
          <p14:tracePt t="26352" x="4787900" y="3270250"/>
          <p14:tracePt t="26368" x="4806950" y="3308350"/>
          <p14:tracePt t="26385" x="4832350" y="3352800"/>
          <p14:tracePt t="26403" x="4851400" y="3416300"/>
          <p14:tracePt t="26418" x="4864100" y="3479800"/>
          <p14:tracePt t="26435" x="4864100" y="3543300"/>
          <p14:tracePt t="26452" x="4864100" y="3613150"/>
          <p14:tracePt t="26469" x="4876800" y="3702050"/>
          <p14:tracePt t="26485" x="4876800" y="3784600"/>
          <p14:tracePt t="26502" x="4876800" y="3848100"/>
          <p14:tracePt t="26518" x="4876800" y="3892550"/>
          <p14:tracePt t="26536" x="4876800" y="3943350"/>
          <p14:tracePt t="26552" x="4870450" y="3968750"/>
          <p14:tracePt t="26568" x="4857750" y="3994150"/>
          <p14:tracePt t="26585" x="4845050" y="4019550"/>
          <p14:tracePt t="26602" x="4826000" y="4051300"/>
          <p14:tracePt t="26619" x="4800600" y="4083050"/>
          <p14:tracePt t="26636" x="4775200" y="4108450"/>
          <p14:tracePt t="26652" x="4756150" y="4127500"/>
          <p14:tracePt t="26669" x="4711700" y="4152900"/>
          <p14:tracePt t="26685" x="4673600" y="4165600"/>
          <p14:tracePt t="26702" x="4616450" y="4184650"/>
          <p14:tracePt t="26719" x="4552950" y="4197350"/>
          <p14:tracePt t="26736" x="4483100" y="4210050"/>
          <p14:tracePt t="26752" x="4432300" y="4210050"/>
          <p14:tracePt t="26769" x="4362450" y="4210050"/>
          <p14:tracePt t="26785" x="4279900" y="4210050"/>
          <p14:tracePt t="26803" x="4191000" y="4210050"/>
          <p14:tracePt t="26819" x="4102100" y="4210050"/>
          <p14:tracePt t="26835" x="4038600" y="4210050"/>
          <p14:tracePt t="26852" x="3981450" y="4210050"/>
          <p14:tracePt t="26870" x="3930650" y="4210050"/>
          <p14:tracePt t="26885" x="3860800" y="4210050"/>
          <p14:tracePt t="26902" x="3771900" y="4191000"/>
          <p14:tracePt t="26919" x="3695700" y="4184650"/>
          <p14:tracePt t="26936" x="3556000" y="4165600"/>
          <p14:tracePt t="26952" x="3479800" y="4146550"/>
          <p14:tracePt t="26969" x="3416300" y="4127500"/>
          <p14:tracePt t="26986" x="3346450" y="4095750"/>
          <p14:tracePt t="27003" x="3263900" y="4057650"/>
          <p14:tracePt t="27019" x="3187700" y="4025900"/>
          <p14:tracePt t="27036" x="3143250" y="4006850"/>
          <p14:tracePt t="27052" x="3117850" y="4000500"/>
          <p14:tracePt t="27070" x="3073400" y="3968750"/>
          <p14:tracePt t="27086" x="3022600" y="3917950"/>
          <p14:tracePt t="27102" x="2946400" y="3841750"/>
          <p14:tracePt t="27119" x="2876550" y="3765550"/>
          <p14:tracePt t="27137" x="2832100" y="3714750"/>
          <p14:tracePt t="27152" x="2813050" y="3683000"/>
          <p14:tracePt t="27169" x="2813050" y="3676650"/>
          <p14:tracePt t="27186" x="2806700" y="3632200"/>
          <p14:tracePt t="27203" x="2794000" y="3575050"/>
          <p14:tracePt t="27219" x="2794000" y="3530600"/>
          <p14:tracePt t="27236" x="2794000" y="3479800"/>
          <p14:tracePt t="27252" x="2794000" y="3422650"/>
          <p14:tracePt t="27270" x="2825750" y="3346450"/>
          <p14:tracePt t="27286" x="2863850" y="3282950"/>
          <p14:tracePt t="27303" x="2927350" y="3219450"/>
          <p14:tracePt t="27319" x="2965450" y="3175000"/>
          <p14:tracePt t="27337" x="3035300" y="3136900"/>
          <p14:tracePt t="27352" x="3098800" y="3111500"/>
          <p14:tracePt t="27369" x="3194050" y="3086100"/>
          <p14:tracePt t="27386" x="3359150" y="3060700"/>
          <p14:tracePt t="27403" x="3492500" y="3054350"/>
          <p14:tracePt t="27419" x="3587750" y="3041650"/>
          <p14:tracePt t="27436" x="3663950" y="3041650"/>
          <p14:tracePt t="27453" x="3746500" y="3041650"/>
          <p14:tracePt t="27470" x="3848100" y="3041650"/>
          <p14:tracePt t="27486" x="4000500" y="3041650"/>
          <p14:tracePt t="27503" x="4152900" y="3054350"/>
          <p14:tracePt t="27519" x="4260850" y="3067050"/>
          <p14:tracePt t="27538" x="4356100" y="3086100"/>
          <p14:tracePt t="27553" x="4394200" y="3098800"/>
          <p14:tracePt t="27569" x="4432300" y="3117850"/>
          <p14:tracePt t="27586" x="4464050" y="3136900"/>
          <p14:tracePt t="27603" x="4495800" y="3143250"/>
          <p14:tracePt t="27620" x="4533900" y="3175000"/>
          <p14:tracePt t="27636" x="4572000" y="3219450"/>
          <p14:tracePt t="27653" x="4629150" y="3282950"/>
          <p14:tracePt t="27670" x="4667250" y="3352800"/>
          <p14:tracePt t="27686" x="4692650" y="3397250"/>
          <p14:tracePt t="27703" x="4711700" y="3429000"/>
          <p14:tracePt t="27720" x="4718050" y="3454400"/>
          <p14:tracePt t="27720" x="4724400" y="3467100"/>
          <p14:tracePt t="27737" x="4737100" y="3505200"/>
          <p14:tracePt t="27753" x="4737100" y="3549650"/>
          <p14:tracePt t="27769" x="4737100" y="3613150"/>
          <p14:tracePt t="27786" x="4737100" y="3683000"/>
          <p14:tracePt t="27804" x="4737100" y="3746500"/>
          <p14:tracePt t="27820" x="4737100" y="3778250"/>
          <p14:tracePt t="27836" x="4737100" y="3810000"/>
          <p14:tracePt t="27853" x="4737100" y="3848100"/>
          <p14:tracePt t="27870" x="4730750" y="3879850"/>
          <p14:tracePt t="27886" x="4730750" y="3911600"/>
          <p14:tracePt t="27903" x="4718050" y="3943350"/>
          <p14:tracePt t="27920" x="4705350" y="3987800"/>
          <p14:tracePt t="27937" x="4686300" y="4013200"/>
          <p14:tracePt t="27953" x="4673600" y="4038600"/>
          <p14:tracePt t="27970" x="4654550" y="4057650"/>
          <p14:tracePt t="27986" x="4654550" y="4064000"/>
          <p14:tracePt t="28004" x="4635500" y="4083050"/>
          <p14:tracePt t="28020" x="4622800" y="4095750"/>
          <p14:tracePt t="28036" x="4591050" y="4114800"/>
          <p14:tracePt t="28053" x="4559300" y="4133850"/>
          <p14:tracePt t="28070" x="4521200" y="4152900"/>
          <p14:tracePt t="28087" x="4483100" y="4159250"/>
          <p14:tracePt t="28103" x="4451350" y="4165600"/>
          <p14:tracePt t="28104" x="4425950" y="4171950"/>
          <p14:tracePt t="28120" x="4362450" y="4178300"/>
          <p14:tracePt t="28137" x="4298950" y="4191000"/>
          <p14:tracePt t="28153" x="4210050" y="4197350"/>
          <p14:tracePt t="28170" x="4127500" y="4203700"/>
          <p14:tracePt t="28187" x="4038600" y="4203700"/>
          <p14:tracePt t="28204" x="3968750" y="4203700"/>
          <p14:tracePt t="28220" x="3898900" y="4197350"/>
          <p14:tracePt t="28237" x="3829050" y="4191000"/>
          <p14:tracePt t="28253" x="3752850" y="4184650"/>
          <p14:tracePt t="28271" x="3676650" y="4165600"/>
          <p14:tracePt t="28287" x="3594100" y="4140200"/>
          <p14:tracePt t="28303" x="3479800" y="4108450"/>
          <p14:tracePt t="28320" x="3359150" y="4051300"/>
          <p14:tracePt t="28337" x="3314700" y="4032250"/>
          <p14:tracePt t="28353" x="3282950" y="4019550"/>
          <p14:tracePt t="28370" x="3263900" y="4013200"/>
          <p14:tracePt t="28387" x="3219450" y="3987800"/>
          <p14:tracePt t="28404" x="3194050" y="3962400"/>
          <p14:tracePt t="28420" x="3143250" y="3917950"/>
          <p14:tracePt t="28437" x="3092450" y="3867150"/>
          <p14:tracePt t="28454" x="3054350" y="3797300"/>
          <p14:tracePt t="28471" x="3048000" y="3771900"/>
          <p14:tracePt t="28472" x="3028950" y="3752850"/>
          <p14:tracePt t="28487" x="3022600" y="3727450"/>
          <p14:tracePt t="28504" x="3003550" y="3663950"/>
          <p14:tracePt t="28504" x="2997200" y="3632200"/>
          <p14:tracePt t="28520" x="2978150" y="3556000"/>
          <p14:tracePt t="28538" x="2965450" y="3505200"/>
          <p14:tracePt t="28554" x="2965450" y="3435350"/>
          <p14:tracePt t="28570" x="2965450" y="3378200"/>
          <p14:tracePt t="28587" x="2965450" y="3333750"/>
          <p14:tracePt t="28604" x="2984500" y="3289300"/>
          <p14:tracePt t="28620" x="3009900" y="3232150"/>
          <p14:tracePt t="28637" x="3041650" y="3155950"/>
          <p14:tracePt t="28654" x="3073400" y="3098800"/>
          <p14:tracePt t="28671" x="3117850" y="3048000"/>
          <p14:tracePt t="28687" x="3162300" y="3016250"/>
          <p14:tracePt t="28704" x="3251200" y="2971800"/>
          <p14:tracePt t="28721" x="3308350" y="2946400"/>
          <p14:tracePt t="28738" x="3390900" y="2927350"/>
          <p14:tracePt t="28754" x="3473450" y="2921000"/>
          <p14:tracePt t="28770" x="3562350" y="2921000"/>
          <p14:tracePt t="28787" x="3670300" y="2921000"/>
          <p14:tracePt t="28805" x="3765550" y="2921000"/>
          <p14:tracePt t="28821" x="3886200" y="2921000"/>
          <p14:tracePt t="28837" x="3981450" y="2933700"/>
          <p14:tracePt t="28854" x="4044950" y="2933700"/>
          <p14:tracePt t="28871" x="4133850" y="2959100"/>
          <p14:tracePt t="28887" x="4216400" y="2978150"/>
          <p14:tracePt t="28904" x="4349750" y="3022600"/>
          <p14:tracePt t="28921" x="4400550" y="3048000"/>
          <p14:tracePt t="28938" x="4425950" y="3067050"/>
          <p14:tracePt t="28954" x="4438650" y="3079750"/>
          <p14:tracePt t="28971" x="4464050" y="3105150"/>
          <p14:tracePt t="28988" x="4489450" y="3136900"/>
          <p14:tracePt t="29005" x="4514850" y="3175000"/>
          <p14:tracePt t="29021" x="4540250" y="3219450"/>
          <p14:tracePt t="29037" x="4559300" y="3270250"/>
          <p14:tracePt t="29054" x="4597400" y="3352800"/>
          <p14:tracePt t="29072" x="4622800" y="3397250"/>
          <p14:tracePt t="29072" x="4635500" y="3441700"/>
          <p14:tracePt t="29087" x="4635500" y="3467100"/>
          <p14:tracePt t="29104" x="4654550" y="3543300"/>
          <p14:tracePt t="29121" x="4673600" y="3594100"/>
          <p14:tracePt t="29138" x="4679950" y="3638550"/>
          <p14:tracePt t="29155" x="4679950" y="3702050"/>
          <p14:tracePt t="29171" x="4679950" y="3752850"/>
          <p14:tracePt t="29188" x="4679950" y="3816350"/>
          <p14:tracePt t="29205" x="4679950" y="3860800"/>
          <p14:tracePt t="29221" x="4679950" y="3892550"/>
          <p14:tracePt t="29238" x="4679950" y="3924300"/>
          <p14:tracePt t="29254" x="4679950" y="3968750"/>
          <p14:tracePt t="29272" x="4667250" y="4025900"/>
          <p14:tracePt t="29272" x="4660900" y="4064000"/>
          <p14:tracePt t="29288" x="4648200" y="4083050"/>
          <p14:tracePt t="29288" x="4641850" y="4102100"/>
          <p14:tracePt t="29305" x="4629150" y="4121150"/>
          <p14:tracePt t="29321" x="4629150" y="4133850"/>
          <p14:tracePt t="29338" x="4616450" y="4146550"/>
          <p14:tracePt t="29360" x="4616450" y="4152900"/>
          <p14:tracePt t="29371" x="4610100" y="4152900"/>
          <p14:tracePt t="29388" x="4603750" y="4165600"/>
          <p14:tracePt t="29408" x="4597400" y="4165600"/>
          <p14:tracePt t="29421" x="4597400" y="4171950"/>
          <p14:tracePt t="29441" x="4591050" y="4171950"/>
          <p14:tracePt t="29454" x="4591050" y="4178300"/>
          <p14:tracePt t="29472" x="4584700" y="4178300"/>
          <p14:tracePt t="29488" x="4578350" y="4184650"/>
          <p14:tracePt t="29505" x="4572000" y="4191000"/>
          <p14:tracePt t="29785" x="4565650" y="4191000"/>
          <p14:tracePt t="29792" x="4559300" y="4191000"/>
          <p14:tracePt t="29833" x="4552950" y="4191000"/>
          <p14:tracePt t="29849" x="4552950" y="4197350"/>
          <p14:tracePt t="29857" x="4546600" y="4197350"/>
          <p14:tracePt t="29864" x="4540250" y="4197350"/>
          <p14:tracePt t="29880" x="4533900" y="4197350"/>
          <p14:tracePt t="29888" x="4527550" y="4197350"/>
          <p14:tracePt t="29905" x="4521200" y="4197350"/>
          <p14:tracePt t="29922" x="4514850" y="4197350"/>
          <p14:tracePt t="29939" x="4508500" y="4197350"/>
          <p14:tracePt t="29955" x="4502150" y="4197350"/>
          <p14:tracePt t="29972" x="4495800" y="4197350"/>
          <p14:tracePt t="29988" x="4489450" y="4197350"/>
          <p14:tracePt t="30006" x="4483100" y="4197350"/>
          <p14:tracePt t="30089" x="4476750" y="4203700"/>
          <p14:tracePt t="30161" x="4470400" y="4203700"/>
          <p14:tracePt t="30168" x="4464050" y="4203700"/>
          <p14:tracePt t="30176" x="4451350" y="4203700"/>
          <p14:tracePt t="30188" x="4432300" y="4203700"/>
          <p14:tracePt t="30205" x="4381500" y="4197350"/>
          <p14:tracePt t="30222" x="4305300" y="4152900"/>
          <p14:tracePt t="30239" x="4203700" y="4108450"/>
          <p14:tracePt t="30256" x="4108450" y="4051300"/>
          <p14:tracePt t="30272" x="3943350" y="3924300"/>
          <p14:tracePt t="30289" x="3854450" y="3860800"/>
          <p14:tracePt t="30306" x="3784600" y="3803650"/>
          <p14:tracePt t="30322" x="3733800" y="3759200"/>
          <p14:tracePt t="30339" x="3708400" y="3740150"/>
          <p14:tracePt t="30355" x="3702050" y="3733800"/>
          <p14:tracePt t="30373" x="3689350" y="3721100"/>
          <p14:tracePt t="30389" x="3683000" y="3721100"/>
          <p14:tracePt t="30417" x="3683000" y="3708400"/>
          <p14:tracePt t="30424" x="3676650" y="3708400"/>
          <p14:tracePt t="30439" x="3676650" y="3695700"/>
          <p14:tracePt t="30456" x="3670300" y="3683000"/>
          <p14:tracePt t="30457" x="3663950" y="3670300"/>
          <p14:tracePt t="30472" x="3657600" y="3657600"/>
          <p14:tracePt t="30489" x="3651250" y="3638550"/>
          <p14:tracePt t="30506" x="3638550" y="3613150"/>
          <p14:tracePt t="30522" x="3625850" y="3575050"/>
          <p14:tracePt t="30539" x="3619500" y="3556000"/>
          <p14:tracePt t="30556" x="3619500" y="3536950"/>
          <p14:tracePt t="30576" x="3619500" y="3530600"/>
          <p14:tracePt t="30601" x="3619500" y="3524250"/>
          <p14:tracePt t="30761" x="3606800" y="3517900"/>
          <p14:tracePt t="30768" x="3594100" y="3517900"/>
          <p14:tracePt t="30776" x="3581400" y="3517900"/>
          <p14:tracePt t="30789" x="3556000" y="3505200"/>
          <p14:tracePt t="30806" x="3517900" y="3505200"/>
          <p14:tracePt t="30823" x="3498850" y="3505200"/>
          <p14:tracePt t="30840" x="3486150" y="3505200"/>
          <p14:tracePt t="30857" x="3479800" y="3505200"/>
          <p14:tracePt t="30881" x="3473450" y="3505200"/>
          <p14:tracePt t="30889" x="3467100" y="3505200"/>
          <p14:tracePt t="30907" x="3454400" y="3505200"/>
          <p14:tracePt t="30922" x="3448050" y="3505200"/>
          <p14:tracePt t="30939" x="3441700" y="3505200"/>
          <p14:tracePt t="30956" x="3435350" y="3505200"/>
          <p14:tracePt t="30976" x="3429000" y="3511550"/>
          <p14:tracePt t="30989" x="3422650" y="3511550"/>
          <p14:tracePt t="31006" x="3397250" y="3524250"/>
          <p14:tracePt t="31023" x="3378200" y="3524250"/>
          <p14:tracePt t="31040" x="3346450" y="3530600"/>
          <p14:tracePt t="31056" x="3346450" y="3536950"/>
          <p14:tracePt t="31073" x="3333750" y="3536950"/>
          <p14:tracePt t="31090" x="3327400" y="3536950"/>
          <p14:tracePt t="31107" x="3302000" y="3536950"/>
          <p14:tracePt t="31123" x="3282950" y="3536950"/>
          <p14:tracePt t="31139" x="3270250" y="3536950"/>
          <p14:tracePt t="31156" x="3263900" y="3536950"/>
          <p14:tracePt t="31173" x="3257550" y="3536950"/>
          <p14:tracePt t="31189" x="3244850" y="3536950"/>
          <p14:tracePt t="31206" x="3219450" y="3536950"/>
          <p14:tracePt t="31223" x="3187700" y="3524250"/>
          <p14:tracePt t="31240" x="3162300" y="3505200"/>
          <p14:tracePt t="31257" x="3155950" y="3498850"/>
          <p14:tracePt t="31281" x="3149600" y="3492500"/>
          <p14:tracePt t="31290" x="3149600" y="3486150"/>
          <p14:tracePt t="31307" x="3143250" y="3467100"/>
          <p14:tracePt t="31323" x="3136900" y="3448050"/>
          <p14:tracePt t="31340" x="3130550" y="3429000"/>
          <p14:tracePt t="31356" x="3130550" y="3403600"/>
          <p14:tracePt t="31374" x="3136900" y="3365500"/>
          <p14:tracePt t="31390" x="3155950" y="3327400"/>
          <p14:tracePt t="31406" x="3181350" y="3295650"/>
          <p14:tracePt t="31424" x="3200400" y="3263900"/>
          <p14:tracePt t="31441" x="3232150" y="3225800"/>
          <p14:tracePt t="31457" x="3257550" y="3219450"/>
          <p14:tracePt t="31473" x="3295650" y="3213100"/>
          <p14:tracePt t="31490" x="3346450" y="3213100"/>
          <p14:tracePt t="31507" x="3435350" y="3213100"/>
          <p14:tracePt t="31523" x="3505200" y="3225800"/>
          <p14:tracePt t="31540" x="3543300" y="3244850"/>
          <p14:tracePt t="31556" x="3556000" y="3251200"/>
          <p14:tracePt t="31574" x="3562350" y="3263900"/>
          <p14:tracePt t="31590" x="3568700" y="3276600"/>
          <p14:tracePt t="31607" x="3575050" y="3289300"/>
          <p14:tracePt t="31623" x="3575050" y="3308350"/>
          <p14:tracePt t="31641" x="3581400" y="3346450"/>
          <p14:tracePt t="31657" x="3575050" y="3378200"/>
          <p14:tracePt t="31674" x="3568700" y="3422650"/>
          <p14:tracePt t="31690" x="3556000" y="3441700"/>
          <p14:tracePt t="31707" x="3543300" y="3467100"/>
          <p14:tracePt t="31723" x="3530600" y="3479800"/>
          <p14:tracePt t="31740" x="3524250" y="3492500"/>
          <p14:tracePt t="31757" x="3517900" y="3511550"/>
          <p14:tracePt t="31774" x="3517900" y="3530600"/>
          <p14:tracePt t="31790" x="3517900" y="3568700"/>
          <p14:tracePt t="31807" x="3517900" y="3644900"/>
          <p14:tracePt t="31824" x="3549650" y="3759200"/>
          <p14:tracePt t="31841" x="3619500" y="3911600"/>
          <p14:tracePt t="31857" x="3638550" y="3968750"/>
          <p14:tracePt t="31874" x="3670300" y="4025900"/>
          <p14:tracePt t="31890" x="3695700" y="4064000"/>
          <p14:tracePt t="31907" x="3702050" y="4070350"/>
          <p14:tracePt t="32009" x="3702050" y="4076700"/>
          <p14:tracePt t="32025" x="3702050" y="4083050"/>
          <p14:tracePt t="32049" x="3708400" y="4089400"/>
          <p14:tracePt t="32065" x="3708400" y="4095750"/>
          <p14:tracePt t="32073" x="3721100" y="4102100"/>
          <p14:tracePt t="32080" x="3721100" y="4108450"/>
          <p14:tracePt t="32097" x="3721100" y="4114800"/>
          <p14:tracePt t="32209" x="3727450" y="4114800"/>
          <p14:tracePt t="32217" x="3740150" y="4114800"/>
          <p14:tracePt t="32232" x="3752850" y="4114800"/>
          <p14:tracePt t="32240" x="3765550" y="4114800"/>
          <p14:tracePt t="32257" x="3822700" y="4114800"/>
          <p14:tracePt t="32274" x="3949700" y="4114800"/>
          <p14:tracePt t="32291" x="4121150" y="4114800"/>
          <p14:tracePt t="32307" x="4267200" y="4114800"/>
          <p14:tracePt t="32324" x="4400550" y="4114800"/>
          <p14:tracePt t="32341" x="4489450" y="4114800"/>
          <p14:tracePt t="32358" x="4521200" y="4114800"/>
          <p14:tracePt t="32697" x="4527550" y="4114800"/>
          <p14:tracePt t="33361" x="4521200" y="4102100"/>
          <p14:tracePt t="33369" x="4508500" y="4083050"/>
          <p14:tracePt t="33377" x="4508500" y="4070350"/>
          <p14:tracePt t="33392" x="4502150" y="4051300"/>
          <p14:tracePt t="33408" x="4483100" y="3949700"/>
          <p14:tracePt t="33425" x="4483100" y="3854450"/>
          <p14:tracePt t="33442" x="4476750" y="3752850"/>
          <p14:tracePt t="33458" x="4470400" y="3708400"/>
          <p14:tracePt t="33475" x="4470400" y="3695700"/>
          <p14:tracePt t="33492" x="4470400" y="3689350"/>
          <p14:tracePt t="33641" x="4470400" y="3683000"/>
          <p14:tracePt t="33649" x="4470400" y="3670300"/>
          <p14:tracePt t="33665" x="4470400" y="3657600"/>
          <p14:tracePt t="33675" x="4470400" y="3644900"/>
          <p14:tracePt t="33692" x="4483100" y="3625850"/>
          <p14:tracePt t="33709" x="4495800" y="3606800"/>
          <p14:tracePt t="33725" x="4514850" y="3581400"/>
          <p14:tracePt t="33742" x="4521200" y="3568700"/>
          <p14:tracePt t="33801" x="4527550" y="3568700"/>
          <p14:tracePt t="33825" x="4533900" y="3568700"/>
          <p14:tracePt t="33841" x="4540250" y="3562350"/>
          <p14:tracePt t="33905" x="4546600" y="3562350"/>
          <p14:tracePt t="33961" x="4552950" y="3562350"/>
          <p14:tracePt t="34009" x="4559300" y="3562350"/>
          <p14:tracePt t="34025" x="4559300" y="3556000"/>
          <p14:tracePt t="34225" x="4552950" y="3556000"/>
          <p14:tracePt t="34265" x="4546600" y="3556000"/>
          <p14:tracePt t="34281" x="4533900" y="3556000"/>
          <p14:tracePt t="34297" x="4527550" y="3556000"/>
          <p14:tracePt t="34305" x="4521200" y="3556000"/>
          <p14:tracePt t="34321" x="4514850" y="3549650"/>
          <p14:tracePt t="34329" x="4508500" y="3543300"/>
          <p14:tracePt t="34345" x="4502150" y="3536950"/>
          <p14:tracePt t="34359" x="4502150" y="3530600"/>
          <p14:tracePt t="34377" x="4495800" y="3511550"/>
          <p14:tracePt t="34393" x="4495800" y="3498850"/>
          <p14:tracePt t="34409" x="4483100" y="3479800"/>
          <p14:tracePt t="34426" x="4483100" y="3467100"/>
          <p14:tracePt t="34443" x="4483100" y="3460750"/>
          <p14:tracePt t="34459" x="4483100" y="3448050"/>
          <p14:tracePt t="34476" x="4483100" y="3416300"/>
          <p14:tracePt t="34493" x="4483100" y="3378200"/>
          <p14:tracePt t="34510" x="4483100" y="3340100"/>
          <p14:tracePt t="34526" x="4489450" y="3314700"/>
          <p14:tracePt t="34543" x="4502150" y="3302000"/>
          <p14:tracePt t="34559" x="4508500" y="3295650"/>
          <p14:tracePt t="34577" x="4508500" y="3282950"/>
          <p14:tracePt t="34593" x="4521200" y="3270250"/>
          <p14:tracePt t="34609" x="4527550" y="3263900"/>
          <p14:tracePt t="34626" x="4533900" y="3257550"/>
          <p14:tracePt t="34643" x="4540250" y="3251200"/>
          <p14:tracePt t="34660" x="4546600" y="3251200"/>
          <p14:tracePt t="34676" x="4552950" y="3244850"/>
          <p14:tracePt t="34693" x="4565650" y="3244850"/>
          <p14:tracePt t="34710" x="4578350" y="3244850"/>
          <p14:tracePt t="34737" x="4584700" y="3244850"/>
          <p14:tracePt t="34761" x="4591050" y="3244850"/>
          <p14:tracePt t="34769" x="4597400" y="3244850"/>
          <p14:tracePt t="34777" x="4603750" y="3251200"/>
          <p14:tracePt t="34793" x="4616450" y="3257550"/>
          <p14:tracePt t="34810" x="4616450" y="3270250"/>
          <p14:tracePt t="34826" x="4622800" y="3282950"/>
          <p14:tracePt t="34844" x="4629150" y="3302000"/>
          <p14:tracePt t="34860" x="4635500" y="3321050"/>
          <p14:tracePt t="34876" x="4641850" y="3346450"/>
          <p14:tracePt t="34893" x="4641850" y="3371850"/>
          <p14:tracePt t="34910" x="4648200" y="3403600"/>
          <p14:tracePt t="34927" x="4648200" y="3416300"/>
          <p14:tracePt t="34943" x="4648200" y="3422650"/>
          <p14:tracePt t="34960" x="4648200" y="3435350"/>
          <p14:tracePt t="34977" x="4648200" y="3454400"/>
          <p14:tracePt t="34993" x="4648200" y="3473450"/>
          <p14:tracePt t="35010" x="4648200" y="3486150"/>
          <p14:tracePt t="35027" x="4648200" y="3498850"/>
          <p14:tracePt t="35044" x="4648200" y="3505200"/>
          <p14:tracePt t="35060" x="4648200" y="3511550"/>
          <p14:tracePt t="35081" x="4648200" y="3517900"/>
          <p14:tracePt t="35113" x="4641850" y="3530600"/>
          <p14:tracePt t="35129" x="4641850" y="3536950"/>
          <p14:tracePt t="35145" x="4635500" y="3536950"/>
          <p14:tracePt t="35193" x="4635500" y="3543300"/>
          <p14:tracePt t="35201" x="4629150" y="3543300"/>
          <p14:tracePt t="35217" x="4622800" y="3549650"/>
          <p14:tracePt t="35233" x="4616450" y="3556000"/>
          <p14:tracePt t="35243" x="4610100" y="3556000"/>
          <p14:tracePt t="35261" x="4610100" y="3562350"/>
          <p14:tracePt t="35277" x="4603750" y="3562350"/>
          <p14:tracePt t="35297" x="4597400" y="3568700"/>
          <p14:tracePt t="35385" x="4591050" y="3568700"/>
          <p14:tracePt t="35457" x="4584700" y="3568700"/>
          <p14:tracePt t="35473" x="4578350" y="3575050"/>
          <p14:tracePt t="35505" x="4572000" y="3575050"/>
          <p14:tracePt t="35601" x="4565650" y="3575050"/>
          <p14:tracePt t="35625" x="4559300" y="3575050"/>
          <p14:tracePt t="35641" x="4552950" y="3575050"/>
          <p14:tracePt t="35649" x="4546600" y="3568700"/>
          <p14:tracePt t="35730" x="4540250" y="3562350"/>
          <p14:tracePt t="35761" x="4533900" y="3556000"/>
          <p14:tracePt t="35777" x="4533900" y="3549650"/>
          <p14:tracePt t="35785" x="4527550" y="3549650"/>
          <p14:tracePt t="36538" x="4521200" y="3549650"/>
          <p14:tracePt t="36593" x="4514850" y="3549650"/>
          <p14:tracePt t="36633" x="4508500" y="3549650"/>
          <p14:tracePt t="36641" x="4502150" y="3549650"/>
          <p14:tracePt t="36657" x="4495800" y="3549650"/>
          <p14:tracePt t="36665" x="4489450" y="3549650"/>
          <p14:tracePt t="36689" x="4483100" y="3549650"/>
          <p14:tracePt t="36730" x="4476750" y="3549650"/>
          <p14:tracePt t="36737" x="4470400" y="3549650"/>
          <p14:tracePt t="36969" x="4464050" y="3549650"/>
          <p14:tracePt t="36977" x="4457700" y="3549650"/>
          <p14:tracePt t="36993" x="4451350" y="3549650"/>
          <p14:tracePt t="37001" x="4445000" y="3549650"/>
          <p14:tracePt t="37012" x="4438650" y="3549650"/>
          <p14:tracePt t="37050" x="4432300" y="3549650"/>
          <p14:tracePt t="37082" x="4425950" y="3549650"/>
          <p14:tracePt t="37113" x="4425950" y="3556000"/>
          <p14:tracePt t="37121" x="4419600" y="3556000"/>
          <p14:tracePt t="37129" x="4413250" y="3556000"/>
          <p14:tracePt t="37145" x="4394200" y="3556000"/>
          <p14:tracePt t="37162" x="4362450" y="3556000"/>
          <p14:tracePt t="37179" x="4337050" y="3556000"/>
          <p14:tracePt t="37196" x="4311650" y="3556000"/>
          <p14:tracePt t="37212" x="4279900" y="3556000"/>
          <p14:tracePt t="37228" x="4248150" y="3556000"/>
          <p14:tracePt t="37245" x="4191000" y="3556000"/>
          <p14:tracePt t="37263" x="4140200" y="3562350"/>
          <p14:tracePt t="37279" x="4095750" y="3562350"/>
          <p14:tracePt t="37295" x="4076700" y="3568700"/>
          <p14:tracePt t="37312" x="4064000" y="3568700"/>
          <p14:tracePt t="37330" x="4051300" y="3568700"/>
          <p14:tracePt t="37345" x="4044950" y="3568700"/>
          <p14:tracePt t="37362" x="4032250" y="3568700"/>
          <p14:tracePt t="37379" x="4025900" y="3568700"/>
          <p14:tracePt t="37401" x="4013200" y="3568700"/>
          <p14:tracePt t="37426" x="4006850" y="3568700"/>
          <p14:tracePt t="37441" x="4000500" y="3568700"/>
          <p14:tracePt t="37506" x="3994150" y="3568700"/>
          <p14:tracePt t="37530" x="3987800" y="3568700"/>
          <p14:tracePt t="37546" x="3981450" y="3568700"/>
          <p14:tracePt t="37602" x="3975100" y="3568700"/>
          <p14:tracePt t="37609" x="3968750" y="3568700"/>
          <p14:tracePt t="37617" x="3956050" y="3568700"/>
          <p14:tracePt t="37629" x="3943350" y="3562350"/>
          <p14:tracePt t="37646" x="3911600" y="3556000"/>
          <p14:tracePt t="37662" x="3886200" y="3556000"/>
          <p14:tracePt t="37680" x="3854450" y="3556000"/>
          <p14:tracePt t="37696" x="3829050" y="3549650"/>
          <p14:tracePt t="37712" x="3810000" y="3543300"/>
          <p14:tracePt t="37729" x="3759200" y="3536950"/>
          <p14:tracePt t="37746" x="3733800" y="3536950"/>
          <p14:tracePt t="37763" x="3727450" y="3530600"/>
          <p14:tracePt t="37779" x="3714750" y="3530600"/>
          <p14:tracePt t="37874" x="3708400" y="3530600"/>
          <p14:tracePt t="37881" x="3702050" y="3530600"/>
          <p14:tracePt t="37889" x="3695700" y="3530600"/>
          <p14:tracePt t="38202" x="3702050" y="3530600"/>
          <p14:tracePt t="38209" x="3708400" y="3530600"/>
          <p14:tracePt t="38217" x="3714750" y="3530600"/>
          <p14:tracePt t="38229" x="3733800" y="3530600"/>
          <p14:tracePt t="38246" x="3771900" y="3530600"/>
          <p14:tracePt t="38263" x="3797300" y="3530600"/>
          <p14:tracePt t="38280" x="3835400" y="3530600"/>
          <p14:tracePt t="38297" x="3867150" y="3530600"/>
          <p14:tracePt t="38298" x="3879850" y="3530600"/>
          <p14:tracePt t="38313" x="3924300" y="3530600"/>
          <p14:tracePt t="38330" x="3949700" y="3530600"/>
          <p14:tracePt t="38347" x="3962400" y="3530600"/>
          <p14:tracePt t="38363" x="3968750" y="3530600"/>
          <p14:tracePt t="38380" x="3975100" y="3530600"/>
          <p14:tracePt t="38396" x="3981450" y="3530600"/>
          <p14:tracePt t="38458" x="3987800" y="3530600"/>
          <p14:tracePt t="38481" x="3994150" y="3530600"/>
          <p14:tracePt t="38498" x="4000500" y="3530600"/>
          <p14:tracePt t="38914" x="4019550" y="3530600"/>
          <p14:tracePt t="38921" x="4057650" y="3530600"/>
          <p14:tracePt t="38930" x="4089400" y="3530600"/>
          <p14:tracePt t="38947" x="4203700" y="3530600"/>
          <p14:tracePt t="38963" x="4286250" y="3530600"/>
          <p14:tracePt t="38980" x="4330700" y="3517900"/>
          <p14:tracePt t="38997" x="4337050" y="3511550"/>
          <p14:tracePt t="39226" x="4343400" y="3511550"/>
          <p14:tracePt t="39378" x="4330700" y="3511550"/>
          <p14:tracePt t="39385" x="4318000" y="3511550"/>
          <p14:tracePt t="39397" x="4311650" y="3517900"/>
          <p14:tracePt t="39418" x="4305300" y="3517900"/>
          <p14:tracePt t="39450" x="4298950" y="3517900"/>
          <p14:tracePt t="39474" x="4292600" y="3517900"/>
          <p14:tracePt t="39530" x="4286250" y="3517900"/>
          <p14:tracePt t="39578" x="4279900" y="3517900"/>
          <p14:tracePt t="39617" x="4273550" y="3517900"/>
          <p14:tracePt t="39626" x="4260850" y="3517900"/>
          <p14:tracePt t="39650" x="4254500" y="3517900"/>
          <p14:tracePt t="39658" x="4248150" y="3517900"/>
          <p14:tracePt t="39698" x="4241800" y="3517900"/>
          <p14:tracePt t="39705" x="4241800" y="3511550"/>
          <p14:tracePt t="39722" x="4235450" y="3498850"/>
          <p14:tracePt t="39731" x="4229100" y="3498850"/>
          <p14:tracePt t="39747" x="4229100" y="3486150"/>
          <p14:tracePt t="39764" x="4222750" y="3479800"/>
          <p14:tracePt t="39782" x="4216400" y="3460750"/>
          <p14:tracePt t="39798" x="4210050" y="3448050"/>
          <p14:tracePt t="39814" x="4210050" y="3441700"/>
          <p14:tracePt t="39831" x="4210050" y="3435350"/>
          <p14:tracePt t="39848" x="4210050" y="3416300"/>
          <p14:tracePt t="39864" x="4210050" y="3397250"/>
          <p14:tracePt t="39881" x="4210050" y="3371850"/>
          <p14:tracePt t="39882" x="4210050" y="3365500"/>
          <p14:tracePt t="39898" x="4210050" y="3352800"/>
          <p14:tracePt t="39915" x="4210050" y="3346450"/>
          <p14:tracePt t="39931" x="4210050" y="3333750"/>
          <p14:tracePt t="39955" x="4216400" y="3321050"/>
          <p14:tracePt t="39978" x="4222750" y="3321050"/>
          <p14:tracePt t="39985" x="4222750" y="3314700"/>
          <p14:tracePt t="39998" x="4229100" y="3314700"/>
          <p14:tracePt t="40015" x="4229100" y="3308350"/>
          <p14:tracePt t="40031" x="4235450" y="3308350"/>
          <p14:tracePt t="40049" x="4241800" y="3308350"/>
          <p14:tracePt t="40065" x="4248150" y="3302000"/>
          <p14:tracePt t="40081" x="4279900" y="3302000"/>
          <p14:tracePt t="40098" x="4298950" y="3302000"/>
          <p14:tracePt t="40115" x="4311650" y="3302000"/>
          <p14:tracePt t="40139" x="4318000" y="3302000"/>
          <p14:tracePt t="40153" x="4324350" y="3302000"/>
          <p14:tracePt t="40165" x="4330700" y="3308350"/>
          <p14:tracePt t="40182" x="4337050" y="3314700"/>
          <p14:tracePt t="40202" x="4343400" y="3321050"/>
          <p14:tracePt t="40234" x="4349750" y="3327400"/>
          <p14:tracePt t="40250" x="4349750" y="3333750"/>
          <p14:tracePt t="40265" x="4356100" y="3340100"/>
          <p14:tracePt t="40273" x="4362450" y="3352800"/>
          <p14:tracePt t="40282" x="4368800" y="3359150"/>
          <p14:tracePt t="40298" x="4381500" y="3365500"/>
          <p14:tracePt t="40315" x="4381500" y="3371850"/>
          <p14:tracePt t="40333" x="4381500" y="3384550"/>
          <p14:tracePt t="40348" x="4381500" y="3390900"/>
          <p14:tracePt t="40365" x="4381500" y="3397250"/>
          <p14:tracePt t="40386" x="4381500" y="3403600"/>
          <p14:tracePt t="40409" x="4381500" y="3409950"/>
          <p14:tracePt t="40434" x="4381500" y="3416300"/>
          <p14:tracePt t="40450" x="4381500" y="3429000"/>
          <p14:tracePt t="40466" x="4381500" y="3435350"/>
          <p14:tracePt t="40481" x="4381500" y="3441700"/>
          <p14:tracePt t="40506" x="4375150" y="3448050"/>
          <p14:tracePt t="40514" x="4375150" y="3454400"/>
          <p14:tracePt t="40522" x="4368800" y="3460750"/>
          <p14:tracePt t="40532" x="4368800" y="3467100"/>
          <p14:tracePt t="40550" x="4362450" y="3467100"/>
          <p14:tracePt t="40565" x="4362450" y="3479800"/>
          <p14:tracePt t="40582" x="4356100" y="3486150"/>
          <p14:tracePt t="40762" x="4349750" y="3498850"/>
          <p14:tracePt t="40794" x="4343400" y="3498850"/>
          <p14:tracePt t="40818" x="4337050" y="3498850"/>
          <p14:tracePt t="40826" x="4337050" y="3505200"/>
          <p14:tracePt t="40833" x="4330700" y="3505200"/>
          <p14:tracePt t="40850" x="4318000" y="3505200"/>
          <p14:tracePt t="40865" x="4305300" y="3505200"/>
          <p14:tracePt t="40882" x="4298950" y="3511550"/>
          <p14:tracePt t="40946" x="4286250" y="3511550"/>
          <p14:tracePt t="40962" x="4279900" y="3511550"/>
          <p14:tracePt t="40969" x="4273550" y="3511550"/>
          <p14:tracePt t="40982" x="4267200" y="3511550"/>
          <p14:tracePt t="41018" x="4260850" y="3511550"/>
          <p14:tracePt t="41026" x="4254500" y="3511550"/>
          <p14:tracePt t="41098" x="4248150" y="3505200"/>
          <p14:tracePt t="41122" x="4248150" y="3498850"/>
          <p14:tracePt t="41138" x="4248150" y="3492500"/>
          <p14:tracePt t="41146" x="4248150" y="3479800"/>
          <p14:tracePt t="41154" x="4248150" y="3473450"/>
          <p14:tracePt t="41166" x="4248150" y="3460750"/>
          <p14:tracePt t="41182" x="4248150" y="3454400"/>
          <p14:tracePt t="41202" x="4241800" y="3448050"/>
          <p14:tracePt t="41216" x="4241800" y="3441700"/>
          <p14:tracePt t="41234" x="4241800" y="3429000"/>
          <p14:tracePt t="41249" x="4241800" y="3422650"/>
          <p14:tracePt t="41266" x="4254500" y="3384550"/>
          <p14:tracePt t="41282" x="4273550" y="3352800"/>
          <p14:tracePt t="41300" x="4286250" y="3327400"/>
          <p14:tracePt t="41316" x="4292600" y="3321050"/>
          <p14:tracePt t="41394" x="4298950" y="3321050"/>
          <p14:tracePt t="41410" x="4305300" y="3321050"/>
          <p14:tracePt t="41418" x="4311650" y="3321050"/>
          <p14:tracePt t="41434" x="4311650" y="3327400"/>
          <p14:tracePt t="41442" x="4311650" y="3340100"/>
          <p14:tracePt t="41450" x="4318000" y="3365500"/>
          <p14:tracePt t="41467" x="4330700" y="3384550"/>
          <p14:tracePt t="41483" x="4337050" y="3409950"/>
          <p14:tracePt t="41499" x="4337050" y="3422650"/>
          <p14:tracePt t="41516" x="4337050" y="3441700"/>
          <p14:tracePt t="41533" x="4337050" y="3454400"/>
          <p14:tracePt t="41549" x="4343400" y="3467100"/>
          <p14:tracePt t="41566" x="4343400" y="3479800"/>
          <p14:tracePt t="41583" x="4343400" y="3492500"/>
          <p14:tracePt t="41600" x="4343400" y="3505200"/>
          <p14:tracePt t="41616" x="4343400" y="3511550"/>
          <p14:tracePt t="41633" x="4343400" y="3517900"/>
          <p14:tracePt t="41650" x="4343400" y="3530600"/>
          <p14:tracePt t="41667" x="4343400" y="3536950"/>
          <p14:tracePt t="41683" x="4343400" y="3549650"/>
          <p14:tracePt t="41699" x="4343400" y="3556000"/>
          <p14:tracePt t="41716" x="4343400" y="3562350"/>
          <p14:tracePt t="41746" x="4343400" y="3568700"/>
          <p14:tracePt t="41866" x="4343400" y="3575050"/>
          <p14:tracePt t="41874" x="4337050" y="3581400"/>
          <p14:tracePt t="41922" x="4330700" y="3587750"/>
          <p14:tracePt t="41962" x="4330700" y="3594100"/>
          <p14:tracePt t="41970" x="4330700" y="3600450"/>
          <p14:tracePt t="41978" x="4324350" y="3606800"/>
          <p14:tracePt t="41994" x="4324350" y="3613150"/>
          <p14:tracePt t="42002" x="4318000" y="3619500"/>
          <p14:tracePt t="42016" x="4318000" y="3625850"/>
          <p14:tracePt t="42034" x="4298950" y="3651250"/>
          <p14:tracePt t="42050" x="4292600" y="3670300"/>
          <p14:tracePt t="42066" x="4273550" y="3689350"/>
          <p14:tracePt t="42083" x="4260850" y="3721100"/>
          <p14:tracePt t="42101" x="4241800" y="3740150"/>
          <p14:tracePt t="42116" x="4222750" y="3759200"/>
          <p14:tracePt t="42133" x="4210050" y="3771900"/>
          <p14:tracePt t="42150" x="4197350" y="3790950"/>
          <p14:tracePt t="42167" x="4178300" y="3803650"/>
          <p14:tracePt t="42183" x="4159250" y="3816350"/>
          <p14:tracePt t="42200" x="4146550" y="3822700"/>
          <p14:tracePt t="42217" x="4140200" y="3829050"/>
          <p14:tracePt t="42235" x="4133850" y="3835400"/>
          <p14:tracePt t="42250" x="4121150" y="3841750"/>
          <p14:tracePt t="42282" x="4114800" y="3841750"/>
          <p14:tracePt t="42306" x="4108450" y="3841750"/>
          <p14:tracePt t="42314" x="4102100" y="3848100"/>
          <p14:tracePt t="42330" x="4095750" y="3854450"/>
          <p14:tracePt t="42338" x="4089400" y="3854450"/>
          <p14:tracePt t="42354" x="4083050" y="3854450"/>
          <p14:tracePt t="42367" x="4076700" y="3854450"/>
          <p14:tracePt t="42384" x="4064000" y="3854450"/>
          <p14:tracePt t="42400" x="4057650" y="3854450"/>
          <p14:tracePt t="42417" x="4051300" y="3854450"/>
          <p14:tracePt t="42434" x="4044950" y="3854450"/>
          <p14:tracePt t="42451" x="4038600" y="3854450"/>
          <p14:tracePt t="42530" x="4032250" y="3854450"/>
          <p14:tracePt t="42554" x="4025900" y="3854450"/>
          <p14:tracePt t="42586" x="4019550" y="3854450"/>
          <p14:tracePt t="42610" x="4013200" y="3854450"/>
          <p14:tracePt t="42714" x="4006850" y="3854450"/>
          <p14:tracePt t="42874" x="4000500" y="3854450"/>
          <p14:tracePt t="42890" x="3994150" y="3854450"/>
          <p14:tracePt t="42898" x="3987800" y="3854450"/>
          <p14:tracePt t="42914" x="3981450" y="3854450"/>
          <p14:tracePt t="42938" x="3981450" y="3860800"/>
          <p14:tracePt t="42962" x="3975100" y="3860800"/>
          <p14:tracePt t="43002" x="3968750" y="3860800"/>
          <p14:tracePt t="43010" x="3962400" y="3860800"/>
          <p14:tracePt t="43194" x="3956050" y="3867150"/>
          <p14:tracePt t="43682" x="3949700" y="3867150"/>
          <p14:tracePt t="43722" x="3943350" y="3867150"/>
          <p14:tracePt t="43778" x="3937000" y="3867150"/>
          <p14:tracePt t="43882" x="3930650" y="3867150"/>
          <p14:tracePt t="43914" x="3924300" y="3867150"/>
          <p14:tracePt t="43931" x="3917950" y="3867150"/>
          <p14:tracePt t="43962" x="3911600" y="3867150"/>
          <p14:tracePt t="43970" x="3905250" y="3867150"/>
          <p14:tracePt t="43987" x="3898900" y="3867150"/>
          <p14:tracePt t="44002" x="3892550" y="3867150"/>
          <p14:tracePt t="44018" x="3886200" y="3867150"/>
          <p14:tracePt t="44034" x="3873500" y="3867150"/>
          <p14:tracePt t="44058" x="3867150" y="3867150"/>
          <p14:tracePt t="44074" x="3860800" y="3867150"/>
          <p14:tracePt t="44106" x="3854450" y="3867150"/>
          <p14:tracePt t="44114" x="3848100" y="3867150"/>
          <p14:tracePt t="44122" x="3841750" y="3867150"/>
          <p14:tracePt t="44146" x="3829050" y="3867150"/>
          <p14:tracePt t="44195" x="3822700" y="3867150"/>
          <p14:tracePt t="44218" x="3816350" y="3867150"/>
          <p14:tracePt t="44250" x="3810000" y="3867150"/>
          <p14:tracePt t="44274" x="3797300" y="3867150"/>
          <p14:tracePt t="44298" x="3790950" y="3867150"/>
          <p14:tracePt t="44306" x="3790950" y="3860800"/>
          <p14:tracePt t="44319" x="3784600" y="3860800"/>
          <p14:tracePt t="44335" x="3778250" y="3860800"/>
          <p14:tracePt t="44386" x="3771900" y="3860800"/>
          <p14:tracePt t="44770" x="3771900" y="3854450"/>
          <p14:tracePt t="44786" x="3765550" y="3848100"/>
          <p14:tracePt t="44834" x="3759200" y="3848100"/>
          <p14:tracePt t="45131" x="3759200" y="3841750"/>
          <p14:tracePt t="45155" x="3765550" y="3841750"/>
          <p14:tracePt t="45178" x="3771900" y="3841750"/>
          <p14:tracePt t="45186" x="3784600" y="3841750"/>
          <p14:tracePt t="45194" x="3790950" y="3841750"/>
          <p14:tracePt t="45203" x="3797300" y="3841750"/>
          <p14:tracePt t="45219" x="3810000" y="3841750"/>
          <p14:tracePt t="45236" x="3816350" y="3841750"/>
          <p14:tracePt t="45253" x="3822700" y="3841750"/>
          <p14:tracePt t="45270" x="3829050" y="3841750"/>
          <p14:tracePt t="45286" x="3841750" y="3841750"/>
          <p14:tracePt t="45303" x="3860800" y="3841750"/>
          <p14:tracePt t="45319" x="3873500" y="3841750"/>
          <p14:tracePt t="45337" x="3879850" y="3841750"/>
          <p14:tracePt t="45353" x="3879850" y="3835400"/>
          <p14:tracePt t="45395" x="3886200" y="3835400"/>
          <p14:tracePt t="45402" x="3892550" y="3835400"/>
          <p14:tracePt t="45434" x="3898900" y="3835400"/>
          <p14:tracePt t="45450" x="3905250" y="3835400"/>
          <p14:tracePt t="45474" x="3911600" y="3835400"/>
          <p14:tracePt t="45482" x="3917950" y="3835400"/>
          <p14:tracePt t="45490" x="3924300" y="3835400"/>
          <p14:tracePt t="45503" x="3937000" y="3835400"/>
          <p14:tracePt t="45520" x="3949700" y="3835400"/>
          <p14:tracePt t="45536" x="3962400" y="3835400"/>
          <p14:tracePt t="45554" x="3968750" y="3835400"/>
          <p14:tracePt t="45554" x="3975100" y="3835400"/>
          <p14:tracePt t="45570" x="3981450" y="3835400"/>
          <p14:tracePt t="45587" x="4000500" y="3835400"/>
          <p14:tracePt t="45603" x="4013200" y="3835400"/>
          <p14:tracePt t="45621" x="4032250" y="3835400"/>
          <p14:tracePt t="45636" x="4038600" y="3835400"/>
          <p14:tracePt t="45653" x="4051300" y="3835400"/>
          <p14:tracePt t="45670" x="4064000" y="3835400"/>
          <p14:tracePt t="45687" x="4076700" y="3835400"/>
          <p14:tracePt t="45703" x="4102100" y="3835400"/>
          <p14:tracePt t="45720" x="4133850" y="3835400"/>
          <p14:tracePt t="45737" x="4178300" y="3835400"/>
          <p14:tracePt t="45754" x="4235450" y="3835400"/>
          <p14:tracePt t="45770" x="4248150" y="3835400"/>
          <p14:tracePt t="45795" x="4254500" y="3835400"/>
          <p14:tracePt t="45803" x="4260850" y="3835400"/>
          <p14:tracePt t="45821" x="4286250" y="3835400"/>
          <p14:tracePt t="45837" x="4311650" y="3841750"/>
          <p14:tracePt t="45853" x="4337050" y="3841750"/>
          <p14:tracePt t="45870" x="4343400" y="3841750"/>
          <p14:tracePt t="45890" x="4349750" y="3841750"/>
          <p14:tracePt t="45915" x="4356100" y="3841750"/>
          <p14:tracePt t="45922" x="4362450" y="3841750"/>
          <p14:tracePt t="45937" x="4381500" y="3841750"/>
          <p14:tracePt t="45954" x="4432300" y="3841750"/>
          <p14:tracePt t="45970" x="4438650" y="3841750"/>
          <p14:tracePt t="45987" x="4445000" y="3841750"/>
          <p14:tracePt t="46147" x="4451350" y="3841750"/>
          <p14:tracePt t="46178" x="4457700" y="3841750"/>
          <p14:tracePt t="46195" x="4464050" y="3841750"/>
          <p14:tracePt t="46202" x="4470400" y="3841750"/>
          <p14:tracePt t="46227" x="4470400" y="3835400"/>
          <p14:tracePt t="46563" x="4476750" y="3848100"/>
          <p14:tracePt t="46570" x="4489450" y="3873500"/>
          <p14:tracePt t="46578" x="4508500" y="3905250"/>
          <p14:tracePt t="46587" x="4533900" y="3937000"/>
          <p14:tracePt t="46604" x="4597400" y="4006850"/>
          <p14:tracePt t="46621" x="4648200" y="4057650"/>
          <p14:tracePt t="46638" x="4667250" y="4083050"/>
          <p14:tracePt t="46654" x="4667250" y="4089400"/>
          <p14:tracePt t="46671" x="4673600" y="4102100"/>
          <p14:tracePt t="46778" x="4679950" y="4102100"/>
          <p14:tracePt t="46794" x="4699000" y="4108450"/>
          <p14:tracePt t="46802" x="4724400" y="4121150"/>
          <p14:tracePt t="46810" x="4749800" y="4127500"/>
          <p14:tracePt t="46821" x="4775200" y="4140200"/>
          <p14:tracePt t="46838" x="4794250" y="4152900"/>
          <p14:tracePt t="46855" x="4800600" y="4152900"/>
          <p14:tracePt t="46899" x="4806950" y="4152900"/>
          <p14:tracePt t="47027" x="4800600" y="4152900"/>
          <p14:tracePt t="47034" x="4794250" y="4152900"/>
          <p14:tracePt t="47050" x="4787900" y="4152900"/>
          <p14:tracePt t="47058" x="4781550" y="4152900"/>
          <p14:tracePt t="47071" x="4762500" y="4152900"/>
          <p14:tracePt t="47088" x="4730750" y="4152900"/>
          <p14:tracePt t="47106" x="4686300" y="4152900"/>
          <p14:tracePt t="47121" x="4648200" y="4152900"/>
          <p14:tracePt t="47138" x="4629150" y="4146550"/>
          <p14:tracePt t="47155" x="4629150" y="4140200"/>
          <p14:tracePt t="47178" x="4629150" y="4133850"/>
          <p14:tracePt t="47188" x="4622800" y="4133850"/>
          <p14:tracePt t="47205" x="4616450" y="4121150"/>
          <p14:tracePt t="47221" x="4616450" y="4114800"/>
          <p14:tracePt t="47239" x="4610100" y="4102100"/>
          <p14:tracePt t="47255" x="4610100" y="4083050"/>
          <p14:tracePt t="47271" x="4597400" y="4064000"/>
          <p14:tracePt t="47288" x="4597400" y="4057650"/>
          <p14:tracePt t="47305" x="4597400" y="4051300"/>
          <p14:tracePt t="47321" x="4597400" y="4038600"/>
          <p14:tracePt t="47338" x="4597400" y="4019550"/>
          <p14:tracePt t="47355" x="4597400" y="4013200"/>
          <p14:tracePt t="47373" x="4597400" y="3994150"/>
          <p14:tracePt t="47388" x="4603750" y="3981450"/>
          <p14:tracePt t="47405" x="4616450" y="3956050"/>
          <p14:tracePt t="47421" x="4635500" y="3937000"/>
          <p14:tracePt t="47439" x="4660900" y="3930650"/>
          <p14:tracePt t="47455" x="4686300" y="3917950"/>
          <p14:tracePt t="47472" x="4711700" y="3911600"/>
          <p14:tracePt t="47488" x="4718050" y="3905250"/>
          <p14:tracePt t="47506" x="4724400" y="3905250"/>
          <p14:tracePt t="47522" x="4730750" y="3905250"/>
          <p14:tracePt t="47538" x="4762500" y="3905250"/>
          <p14:tracePt t="47555" x="4787900" y="3930650"/>
          <p14:tracePt t="47573" x="4806950" y="3937000"/>
          <p14:tracePt t="47589" x="4813300" y="3943350"/>
          <p14:tracePt t="47605" x="4819650" y="3962400"/>
          <p14:tracePt t="47622" x="4826000" y="3981450"/>
          <p14:tracePt t="47639" x="4826000" y="4000500"/>
          <p14:tracePt t="47655" x="4826000" y="4013200"/>
          <p14:tracePt t="47672" x="4826000" y="4025900"/>
          <p14:tracePt t="47688" x="4826000" y="4051300"/>
          <p14:tracePt t="47706" x="4826000" y="4070350"/>
          <p14:tracePt t="47722" x="4819650" y="4095750"/>
          <p14:tracePt t="47738" x="4813300" y="4114800"/>
          <p14:tracePt t="47755" x="4806950" y="4121150"/>
          <p14:tracePt t="47803" x="4800600" y="4121150"/>
          <p14:tracePt t="47819" x="4794250" y="4121150"/>
          <p14:tracePt t="47851" x="4787900" y="4121150"/>
          <p14:tracePt t="47883" x="4781550" y="4121150"/>
          <p14:tracePt t="47892" x="4775200" y="4121150"/>
          <p14:tracePt t="47907" x="4762500" y="4121150"/>
          <p14:tracePt t="47938" x="4756150" y="4121150"/>
          <p14:tracePt t="47979" x="4749800" y="4121150"/>
          <p14:tracePt t="48019" x="4743450" y="4121150"/>
          <p14:tracePt t="48026" x="4730750" y="4121150"/>
          <p14:tracePt t="48039" x="4711700" y="4121150"/>
          <p14:tracePt t="48055" x="4667250" y="4121150"/>
          <p14:tracePt t="48072" x="4591050" y="4121150"/>
          <p14:tracePt t="48089" x="4476750" y="4121150"/>
          <p14:tracePt t="48105" x="4324350" y="4121150"/>
          <p14:tracePt t="48122" x="4083050" y="4121150"/>
          <p14:tracePt t="48139" x="4006850" y="4121150"/>
          <p14:tracePt t="48156" x="3987800" y="4121150"/>
          <p14:tracePt t="48172" x="3981450" y="4121150"/>
          <p14:tracePt t="48379" x="3975100" y="4121150"/>
          <p14:tracePt t="48386" x="3962400" y="4121150"/>
          <p14:tracePt t="48394" x="3943350" y="4121150"/>
          <p14:tracePt t="48406" x="3924300" y="4121150"/>
          <p14:tracePt t="48422" x="3854450" y="4121150"/>
          <p14:tracePt t="48439" x="3790950" y="4121150"/>
          <p14:tracePt t="48457" x="3746500" y="4102100"/>
          <p14:tracePt t="48472" x="3714750" y="4095750"/>
          <p14:tracePt t="48489" x="3708400" y="4089400"/>
          <p14:tracePt t="48507" x="3702050" y="4083050"/>
          <p14:tracePt t="48523" x="3689350" y="4064000"/>
          <p14:tracePt t="48539" x="3663950" y="4038600"/>
          <p14:tracePt t="48556" x="3638550" y="4019550"/>
          <p14:tracePt t="48572" x="3625850" y="4006850"/>
          <p14:tracePt t="48590" x="3613150" y="3994150"/>
          <p14:tracePt t="48606" x="3613150" y="3981450"/>
          <p14:tracePt t="48623" x="3606800" y="3962400"/>
          <p14:tracePt t="48639" x="3594100" y="3937000"/>
          <p14:tracePt t="48657" x="3575050" y="3898900"/>
          <p14:tracePt t="48673" x="3549650" y="3867150"/>
          <p14:tracePt t="48690" x="3543300" y="3854450"/>
          <p14:tracePt t="48706" x="3536950" y="3854450"/>
          <p14:tracePt t="48707" x="3536950" y="3848100"/>
          <p14:tracePt t="48723" x="3530600" y="3816350"/>
          <p14:tracePt t="48739" x="3530600" y="3759200"/>
          <p14:tracePt t="48756" x="3517900" y="3689350"/>
          <p14:tracePt t="48773" x="3517900" y="3625850"/>
          <p14:tracePt t="48790" x="3517900" y="3600450"/>
          <p14:tracePt t="48806" x="3517900" y="3562350"/>
          <p14:tracePt t="48823" x="3517900" y="3511550"/>
          <p14:tracePt t="48839" x="3517900" y="3473450"/>
          <p14:tracePt t="48857" x="3543300" y="3397250"/>
          <p14:tracePt t="48873" x="3562350" y="3359150"/>
          <p14:tracePt t="48890" x="3594100" y="3314700"/>
          <p14:tracePt t="48906" x="3638550" y="3270250"/>
          <p14:tracePt t="48923" x="3657600" y="3257550"/>
          <p14:tracePt t="48939" x="3702050" y="3232150"/>
          <p14:tracePt t="48956" x="3765550" y="3213100"/>
          <p14:tracePt t="48973" x="3829050" y="3206750"/>
          <p14:tracePt t="48990" x="3930650" y="3206750"/>
          <p14:tracePt t="49006" x="4095750" y="3232150"/>
          <p14:tracePt t="49023" x="4349750" y="3308350"/>
          <p14:tracePt t="49040" x="4533900" y="3359150"/>
          <p14:tracePt t="49057" x="4654550" y="3409950"/>
          <p14:tracePt t="49073" x="4730750" y="3441700"/>
          <p14:tracePt t="49090" x="4749800" y="3454400"/>
          <p14:tracePt t="49107" x="4794250" y="3505200"/>
          <p14:tracePt t="49124" x="4838700" y="3562350"/>
          <p14:tracePt t="49140" x="4857750" y="3600450"/>
          <p14:tracePt t="49156" x="4870450" y="3625850"/>
          <p14:tracePt t="49173" x="4870450" y="3644900"/>
          <p14:tracePt t="49190" x="4883150" y="3676650"/>
          <p14:tracePt t="49207" x="4883150" y="3740150"/>
          <p14:tracePt t="49223" x="4889500" y="3816350"/>
          <p14:tracePt t="49240" x="4889500" y="3898900"/>
          <p14:tracePt t="49257" x="4889500" y="3949700"/>
          <p14:tracePt t="49273" x="4889500" y="3968750"/>
          <p14:tracePt t="49290" x="4889500" y="3994150"/>
          <p14:tracePt t="49307" x="4870450" y="4025900"/>
          <p14:tracePt t="49324" x="4845050" y="4070350"/>
          <p14:tracePt t="49340" x="4806950" y="4114800"/>
          <p14:tracePt t="49356" x="4768850" y="4146550"/>
          <p14:tracePt t="49373" x="4749800" y="4165600"/>
          <p14:tracePt t="49391" x="4730750" y="4171950"/>
          <p14:tracePt t="49407" x="4699000" y="4178300"/>
          <p14:tracePt t="49423" x="4673600" y="4184650"/>
          <p14:tracePt t="49440" x="4635500" y="4184650"/>
          <p14:tracePt t="49457" x="4597400" y="4191000"/>
          <p14:tracePt t="49473" x="4540250" y="4203700"/>
          <p14:tracePt t="49490" x="4495800" y="4203700"/>
          <p14:tracePt t="49491" x="4451350" y="4203700"/>
          <p14:tracePt t="49507" x="4381500" y="4203700"/>
          <p14:tracePt t="49524" x="4305300" y="4203700"/>
          <p14:tracePt t="49540" x="4229100" y="4203700"/>
          <p14:tracePt t="49557" x="4165600" y="4203700"/>
          <p14:tracePt t="49574" x="4095750" y="4203700"/>
          <p14:tracePt t="49591" x="4057650" y="4203700"/>
          <p14:tracePt t="49607" x="4013200" y="4203700"/>
          <p14:tracePt t="49624" x="3962400" y="4191000"/>
          <p14:tracePt t="49640" x="3879850" y="4171950"/>
          <p14:tracePt t="49657" x="3829050" y="4159250"/>
          <p14:tracePt t="49674" x="3790950" y="4146550"/>
          <p14:tracePt t="49690" x="3765550" y="4133850"/>
          <p14:tracePt t="49707" x="3733800" y="4108450"/>
          <p14:tracePt t="49724" x="3695700" y="4051300"/>
          <p14:tracePt t="49740" x="3644900" y="3981450"/>
          <p14:tracePt t="49757" x="3619500" y="3937000"/>
          <p14:tracePt t="49774" x="3606800" y="3917950"/>
          <p14:tracePt t="49791" x="3600450" y="3898900"/>
          <p14:tracePt t="49807" x="3587750" y="3873500"/>
          <p14:tracePt t="49824" x="3581400" y="3816350"/>
          <p14:tracePt t="49840" x="3575050" y="3733800"/>
          <p14:tracePt t="49858" x="3562350" y="3670300"/>
          <p14:tracePt t="49859" x="3562350" y="3632200"/>
          <p14:tracePt t="49874" x="3562350" y="3606800"/>
          <p14:tracePt t="49890" x="3562350" y="3549650"/>
          <p14:tracePt t="49907" x="3575050" y="3498850"/>
          <p14:tracePt t="49924" x="3594100" y="3441700"/>
          <p14:tracePt t="49940" x="3619500" y="3397250"/>
          <p14:tracePt t="49957" x="3638550" y="3352800"/>
          <p14:tracePt t="49974" x="3651250" y="3333750"/>
          <p14:tracePt t="49991" x="3657600" y="3327400"/>
          <p14:tracePt t="50007" x="3689350" y="3314700"/>
          <p14:tracePt t="50024" x="3727450" y="3308350"/>
          <p14:tracePt t="50041" x="3771900" y="3295650"/>
          <p14:tracePt t="50058" x="3829050" y="3282950"/>
          <p14:tracePt t="50058" x="3860800" y="3276600"/>
          <p14:tracePt t="50074" x="3911600" y="3270250"/>
          <p14:tracePt t="50091" x="4095750" y="3270250"/>
          <p14:tracePt t="50107" x="4267200" y="3270250"/>
          <p14:tracePt t="50125" x="4464050" y="3289300"/>
          <p14:tracePt t="50141" x="4565650" y="3302000"/>
          <p14:tracePt t="50157" x="4591050" y="3308350"/>
          <p14:tracePt t="50179" x="4597400" y="3314700"/>
          <p14:tracePt t="50191" x="4603750" y="3321050"/>
          <p14:tracePt t="50207" x="4635500" y="3365500"/>
          <p14:tracePt t="50224" x="4654550" y="3403600"/>
          <p14:tracePt t="50241" x="4667250" y="3435350"/>
          <p14:tracePt t="50259" x="4673600" y="3473450"/>
          <p14:tracePt t="50274" x="4673600" y="3486150"/>
          <p14:tracePt t="50275" x="4673600" y="3492500"/>
          <p14:tracePt t="50291" x="4686300" y="3530600"/>
          <p14:tracePt t="50308" x="4686300" y="3581400"/>
          <p14:tracePt t="50325" x="4692650" y="3625850"/>
          <p14:tracePt t="50341" x="4692650" y="3689350"/>
          <p14:tracePt t="50358" x="4692650" y="3746500"/>
          <p14:tracePt t="50374" x="4692650" y="3810000"/>
          <p14:tracePt t="50392" x="4692650" y="3860800"/>
          <p14:tracePt t="50408" x="4686300" y="3905250"/>
          <p14:tracePt t="50424" x="4673600" y="3949700"/>
          <p14:tracePt t="50441" x="4667250" y="3981450"/>
          <p14:tracePt t="50459" x="4667250" y="4006850"/>
          <p14:tracePt t="50474" x="4667250" y="4019550"/>
          <p14:tracePt t="50491" x="4654550" y="4038600"/>
          <p14:tracePt t="50508" x="4654550" y="4051300"/>
          <p14:tracePt t="50525" x="4654550" y="4057650"/>
          <p14:tracePt t="50619" x="4648200" y="4057650"/>
          <p14:tracePt t="51523" x="4648200" y="4064000"/>
          <p14:tracePt t="51539" x="4641850" y="4064000"/>
          <p14:tracePt t="51571" x="4635500" y="4064000"/>
          <p14:tracePt t="51595" x="4629150" y="4064000"/>
          <p14:tracePt t="51603" x="4622800" y="4064000"/>
          <p14:tracePt t="51627" x="4616450" y="4064000"/>
          <p14:tracePt t="51635" x="4610100" y="4064000"/>
          <p14:tracePt t="51827" x="4597400" y="4064000"/>
          <p14:tracePt t="51843" x="4584700" y="4057650"/>
          <p14:tracePt t="51851" x="4578350" y="4044950"/>
          <p14:tracePt t="51859" x="4572000" y="4032250"/>
          <p14:tracePt t="51876" x="4546600" y="3975100"/>
          <p14:tracePt t="51892" x="4514850" y="3911600"/>
          <p14:tracePt t="51910" x="4464050" y="3822700"/>
          <p14:tracePt t="51926" x="4438650" y="3771900"/>
          <p14:tracePt t="51942" x="4406900" y="3721100"/>
          <p14:tracePt t="51959" x="4387850" y="3689350"/>
          <p14:tracePt t="51977" x="4375150" y="3663950"/>
          <p14:tracePt t="51993" x="4368800" y="3638550"/>
          <p14:tracePt t="52009" x="4356100" y="3619500"/>
          <p14:tracePt t="52026" x="4349750" y="3587750"/>
          <p14:tracePt t="52044" x="4337050" y="3543300"/>
          <p14:tracePt t="52059" x="4324350" y="3492500"/>
          <p14:tracePt t="52076" x="4311650" y="3460750"/>
          <p14:tracePt t="52093" x="4305300" y="3422650"/>
          <p14:tracePt t="52110" x="4298950" y="3416300"/>
          <p14:tracePt t="52126" x="4298950" y="3409950"/>
          <p14:tracePt t="52143" x="4292600" y="3403600"/>
          <p14:tracePt t="52363" x="4292600" y="3416300"/>
          <p14:tracePt t="52379" x="4292600" y="3422650"/>
          <p14:tracePt t="52387" x="4292600" y="3429000"/>
          <p14:tracePt t="52435" x="4292600" y="3435350"/>
          <p14:tracePt t="52491" x="4292600" y="3441700"/>
          <p14:tracePt t="52499" x="4279900" y="3448050"/>
          <p14:tracePt t="52510" x="4279900" y="3454400"/>
          <p14:tracePt t="52526" x="4273550" y="3454400"/>
          <p14:tracePt t="52556" x="4267200" y="3454400"/>
          <p14:tracePt t="52739" x="4260850" y="3454400"/>
          <p14:tracePt t="52747" x="4260850" y="3448050"/>
          <p14:tracePt t="52760" x="4260850" y="3441700"/>
          <p14:tracePt t="52777" x="4260850" y="3429000"/>
          <p14:tracePt t="52793" x="4260850" y="3416300"/>
          <p14:tracePt t="52811" x="4260850" y="3409950"/>
          <p14:tracePt t="52827" x="4260850" y="3403600"/>
          <p14:tracePt t="52851" x="4267200" y="3397250"/>
          <p14:tracePt t="52860" x="4273550" y="3397250"/>
          <p14:tracePt t="52878" x="4286250" y="3397250"/>
          <p14:tracePt t="52893" x="4292600" y="3397250"/>
          <p14:tracePt t="52910" x="4305300" y="3397250"/>
          <p14:tracePt t="52939" x="4311650" y="3397250"/>
          <p14:tracePt t="52955" x="4318000" y="3397250"/>
          <p14:tracePt t="52971" x="4330700" y="3403600"/>
          <p14:tracePt t="52979" x="4330700" y="3409950"/>
          <p14:tracePt t="53011" x="4337050" y="3409950"/>
          <p14:tracePt t="53019" x="4337050" y="3416300"/>
          <p14:tracePt t="53051" x="4343400" y="3422650"/>
          <p14:tracePt t="53155" x="4343400" y="3429000"/>
          <p14:tracePt t="53291" x="4343400" y="3435350"/>
          <p14:tracePt t="53307" x="4343400" y="3448050"/>
          <p14:tracePt t="53315" x="4343400" y="3454400"/>
          <p14:tracePt t="53327" x="4343400" y="3460750"/>
          <p14:tracePt t="53344" x="4343400" y="3492500"/>
          <p14:tracePt t="53361" x="4343400" y="3530600"/>
          <p14:tracePt t="53377" x="4343400" y="3568700"/>
          <p14:tracePt t="53394" x="4356100" y="3600450"/>
          <p14:tracePt t="53411" x="4362450" y="3632200"/>
          <p14:tracePt t="53428" x="4368800" y="3657600"/>
          <p14:tracePt t="53444" x="4375150" y="3676650"/>
          <p14:tracePt t="53461" x="4375150" y="3689350"/>
          <p14:tracePt t="53477" x="4375150" y="3708400"/>
          <p14:tracePt t="53494" x="4375150" y="3721100"/>
          <p14:tracePt t="53511" x="4375150" y="3733800"/>
          <p14:tracePt t="53531" x="4375150" y="3740150"/>
          <p14:tracePt t="53555" x="4375150" y="3746500"/>
          <p14:tracePt t="53563" x="4375150" y="3752850"/>
          <p14:tracePt t="53595" x="4375150" y="3759200"/>
          <p14:tracePt t="53611" x="4375150" y="3765550"/>
          <p14:tracePt t="53651" x="4375150" y="3771900"/>
          <p14:tracePt t="53659" x="4375150" y="3778250"/>
          <p14:tracePt t="53675" x="4375150" y="3784600"/>
          <p14:tracePt t="53683" x="4368800" y="3790950"/>
          <p14:tracePt t="53763" x="4362450" y="3790950"/>
          <p14:tracePt t="53803" x="4356100" y="3790950"/>
          <p14:tracePt t="53819" x="4349750" y="3790950"/>
          <p14:tracePt t="53843" x="4349750" y="3797300"/>
          <p14:tracePt t="53851" x="4343400" y="3797300"/>
          <p14:tracePt t="53916" x="4337050" y="3797300"/>
          <p14:tracePt t="53939" x="4318000" y="3797300"/>
          <p14:tracePt t="53955" x="4305300" y="3797300"/>
          <p14:tracePt t="53963" x="4298950" y="3797300"/>
          <p14:tracePt t="53979" x="4292600" y="3797300"/>
          <p14:tracePt t="53987" x="4286250" y="3797300"/>
          <p14:tracePt t="54004" x="4279900" y="3797300"/>
          <p14:tracePt t="54019" x="4273550" y="3797300"/>
          <p14:tracePt t="54035" x="4267200" y="3803650"/>
          <p14:tracePt t="54044" x="4248150" y="3803650"/>
          <p14:tracePt t="54062" x="4229100" y="3803650"/>
          <p14:tracePt t="54078" x="4216400" y="3803650"/>
          <p14:tracePt t="54094" x="4210050" y="3803650"/>
          <p14:tracePt t="54116" x="4203700" y="3803650"/>
          <p14:tracePt t="54316" x="4210050" y="3803650"/>
          <p14:tracePt t="54323" x="4216400" y="3803650"/>
          <p14:tracePt t="54331" x="4229100" y="3803650"/>
          <p14:tracePt t="54345" x="4235450" y="3803650"/>
          <p14:tracePt t="54361" x="4292600" y="3803650"/>
          <p14:tracePt t="54378" x="4349750" y="3803650"/>
          <p14:tracePt t="54396" x="4368800" y="3803650"/>
          <p14:tracePt t="54411" x="4375150" y="3803650"/>
          <p14:tracePt t="54964" x="4381500" y="3803650"/>
          <p14:tracePt t="55044" x="4387850" y="3803650"/>
          <p14:tracePt t="55060" x="4394200" y="3803650"/>
          <p14:tracePt t="56508" x="4400550" y="3803650"/>
          <p14:tracePt t="56515" x="4413250" y="3810000"/>
          <p14:tracePt t="56524" x="4413250" y="3816350"/>
          <p14:tracePt t="56532" x="4419600" y="3822700"/>
          <p14:tracePt t="56555" x="4432300" y="3835400"/>
          <p14:tracePt t="56564" x="4438650" y="3848100"/>
          <p14:tracePt t="56581" x="4451350" y="3860800"/>
          <p14:tracePt t="56597" x="4483100" y="3879850"/>
          <p14:tracePt t="56614" x="4489450" y="3886200"/>
          <p14:tracePt t="56630" x="4495800" y="3886200"/>
          <p14:tracePt t="56647" x="4502150" y="3892550"/>
          <p14:tracePt t="56664" x="4508500" y="3898900"/>
          <p14:tracePt t="56680" x="4508500" y="3905250"/>
          <p14:tracePt t="56697" x="4527550" y="3911600"/>
          <p14:tracePt t="56714" x="4552950" y="3930650"/>
          <p14:tracePt t="56730" x="4572000" y="3943350"/>
          <p14:tracePt t="56747" x="4584700" y="3956050"/>
          <p14:tracePt t="56747" x="4591050" y="3956050"/>
          <p14:tracePt t="56780" x="4591050" y="3962400"/>
          <p14:tracePt t="56796" x="4597400" y="3962400"/>
          <p14:tracePt t="56812" x="4603750" y="3968750"/>
          <p14:tracePt t="56819" x="4610100" y="3975100"/>
          <p14:tracePt t="56830" x="4629150" y="3994150"/>
          <p14:tracePt t="56848" x="4641850" y="4000500"/>
          <p14:tracePt t="56864" x="4654550" y="4013200"/>
          <p14:tracePt t="56880" x="4660900" y="4013200"/>
          <p14:tracePt t="56899" x="4667250" y="4019550"/>
          <p14:tracePt t="57060" x="4667250" y="4025900"/>
          <p14:tracePt t="57180" x="4667250" y="4032250"/>
          <p14:tracePt t="57188" x="4667250" y="4038600"/>
          <p14:tracePt t="57228" x="4660900" y="4038600"/>
          <p14:tracePt t="57235" x="4654550" y="4038600"/>
          <p14:tracePt t="57284" x="4648200" y="4038600"/>
          <p14:tracePt t="57292" x="4641850" y="4032250"/>
          <p14:tracePt t="57300" x="4635500" y="4025900"/>
          <p14:tracePt t="57315" x="4629150" y="4019550"/>
          <p14:tracePt t="57331" x="4629150" y="4013200"/>
          <p14:tracePt t="57348" x="4610100" y="3987800"/>
          <p14:tracePt t="57364" x="4603750" y="3981450"/>
          <p14:tracePt t="57395" x="4603750" y="3975100"/>
          <p14:tracePt t="57411" x="4603750" y="3968750"/>
          <p14:tracePt t="57419" x="4603750" y="3962400"/>
          <p14:tracePt t="57431" x="4603750" y="3956050"/>
          <p14:tracePt t="57448" x="4603750" y="3943350"/>
          <p14:tracePt t="57464" x="4603750" y="3924300"/>
          <p14:tracePt t="57481" x="4603750" y="3917950"/>
          <p14:tracePt t="57498" x="4610100" y="3905250"/>
          <p14:tracePt t="57515" x="4622800" y="3898900"/>
          <p14:tracePt t="57531" x="4654550" y="3886200"/>
          <p14:tracePt t="57548" x="4679950" y="3873500"/>
          <p14:tracePt t="57564" x="4705350" y="3873500"/>
          <p14:tracePt t="57582" x="4730750" y="3873500"/>
          <p14:tracePt t="57598" x="4756150" y="3873500"/>
          <p14:tracePt t="57615" x="4800600" y="3873500"/>
          <p14:tracePt t="57631" x="4838700" y="3873500"/>
          <p14:tracePt t="57648" x="4857750" y="3886200"/>
          <p14:tracePt t="57665" x="4864100" y="3892550"/>
          <p14:tracePt t="57684" x="4870450" y="3892550"/>
          <p14:tracePt t="57698" x="4870450" y="3898900"/>
          <p14:tracePt t="57715" x="4876800" y="3911600"/>
          <p14:tracePt t="57731" x="4883150" y="3930650"/>
          <p14:tracePt t="57748" x="4883150" y="3943350"/>
          <p14:tracePt t="57765" x="4883150" y="3956050"/>
          <p14:tracePt t="57782" x="4883150" y="3962400"/>
          <p14:tracePt t="57798" x="4883150" y="3968750"/>
          <p14:tracePt t="57815" x="4883150" y="3981450"/>
          <p14:tracePt t="57831" x="4883150" y="3987800"/>
          <p14:tracePt t="57849" x="4883150" y="3994150"/>
          <p14:tracePt t="57865" x="4883150" y="4000500"/>
          <p14:tracePt t="57881" x="4876800" y="4000500"/>
          <p14:tracePt t="57898" x="4864100" y="4000500"/>
          <p14:tracePt t="57916" x="4838700" y="4013200"/>
          <p14:tracePt t="57931" x="4819650" y="4019550"/>
          <p14:tracePt t="57948" x="4794250" y="4025900"/>
          <p14:tracePt t="57965" x="4775200" y="4032250"/>
          <p14:tracePt t="57982" x="4749800" y="4038600"/>
          <p14:tracePt t="57998" x="4724400" y="4038600"/>
          <p14:tracePt t="58015" x="4705350" y="4038600"/>
          <p14:tracePt t="58031" x="4686300" y="4044950"/>
          <p14:tracePt t="58049" x="4673600" y="4051300"/>
          <p14:tracePt t="58084" x="4667250" y="4051300"/>
          <p14:tracePt t="58100" x="4654550" y="4051300"/>
          <p14:tracePt t="58108" x="4641850" y="4057650"/>
          <p14:tracePt t="58116" x="4629150" y="4057650"/>
          <p14:tracePt t="58132" x="4603750" y="4057650"/>
          <p14:tracePt t="58148" x="4597400" y="4057650"/>
          <p14:tracePt t="58196" x="4591050" y="4057650"/>
          <p14:tracePt t="58212" x="4584700" y="4057650"/>
          <p14:tracePt t="58220" x="4578350" y="4057650"/>
          <p14:tracePt t="58268" x="4572000" y="4051300"/>
          <p14:tracePt t="58275" x="4565650" y="4044950"/>
          <p14:tracePt t="58283" x="4565650" y="4025900"/>
          <p14:tracePt t="58299" x="4559300" y="4019550"/>
          <p14:tracePt t="58316" x="4552950" y="3975100"/>
          <p14:tracePt t="58332" x="4552950" y="3956050"/>
          <p14:tracePt t="58350" x="4552950" y="3937000"/>
          <p14:tracePt t="58365" x="4552950" y="3930650"/>
          <p14:tracePt t="58382" x="4552950" y="3917950"/>
          <p14:tracePt t="58399" x="4559300" y="3917950"/>
          <p14:tracePt t="58416" x="4578350" y="3905250"/>
          <p14:tracePt t="58432" x="4610100" y="3905250"/>
          <p14:tracePt t="58449" x="4648200" y="3905250"/>
          <p14:tracePt t="58465" x="4705350" y="3905250"/>
          <p14:tracePt t="58491" x="4749800" y="3905250"/>
          <p14:tracePt t="58491" x="4756150" y="3905250"/>
          <p14:tracePt t="58508" x="4762500" y="3905250"/>
          <p14:tracePt t="58524" x="4768850" y="3911600"/>
          <p14:tracePt t="58548" x="4768850" y="3917950"/>
          <p14:tracePt t="58556" x="4775200" y="3924300"/>
          <p14:tracePt t="58565" x="4781550" y="3937000"/>
          <p14:tracePt t="58588" x="4787900" y="3949700"/>
          <p14:tracePt t="58604" x="4787900" y="3956050"/>
          <p14:tracePt t="58617" x="4787900" y="3962400"/>
          <p14:tracePt t="58632" x="4787900" y="3968750"/>
          <p14:tracePt t="58649" x="4787900" y="3975100"/>
          <p14:tracePt t="58665" x="4787900" y="3987800"/>
          <p14:tracePt t="58683" x="4787900" y="4000500"/>
          <p14:tracePt t="58699" x="4787900" y="4006850"/>
          <p14:tracePt t="58716" x="4787900" y="4013200"/>
          <p14:tracePt t="58732" x="4787900" y="4019550"/>
          <p14:tracePt t="58750" x="4787900" y="4025900"/>
          <p14:tracePt t="58765" x="4787900" y="4032250"/>
          <p14:tracePt t="58782" x="4781550" y="4038600"/>
          <p14:tracePt t="58799" x="4762500" y="4044950"/>
          <p14:tracePt t="58817" x="4749800" y="4057650"/>
          <p14:tracePt t="58832" x="4737100" y="4064000"/>
          <p14:tracePt t="58860" x="4730750" y="4064000"/>
          <p14:tracePt t="58868" x="4724400" y="4064000"/>
          <p14:tracePt t="58883" x="4718050" y="4064000"/>
          <p14:tracePt t="58899" x="4711700" y="4070350"/>
          <p14:tracePt t="58916" x="4705350" y="4070350"/>
          <p14:tracePt t="58972" x="4699000" y="4070350"/>
          <p14:tracePt t="58996" x="4692650" y="4070350"/>
          <p14:tracePt t="59021" x="4686300" y="4070350"/>
          <p14:tracePt t="59036" x="4679950" y="4070350"/>
          <p14:tracePt t="59044" x="4673600" y="4070350"/>
          <p14:tracePt t="59068" x="4667250" y="4070350"/>
          <p14:tracePt t="59076" x="4660900" y="4070350"/>
          <p14:tracePt t="59100" x="4654550" y="4070350"/>
          <p14:tracePt t="59157" x="4648200" y="4070350"/>
          <p14:tracePt t="59164" x="4641850" y="4064000"/>
          <p14:tracePt t="59180" x="4641850" y="4057650"/>
          <p14:tracePt t="59204" x="4641850" y="4051300"/>
          <p14:tracePt t="59212" x="4635500" y="4044950"/>
          <p14:tracePt t="59244" x="4635500" y="4038600"/>
          <p14:tracePt t="59260" x="4635500" y="4032250"/>
          <p14:tracePt t="59292" x="4635500" y="4025900"/>
          <p14:tracePt t="59317" x="4635500" y="4019550"/>
          <p14:tracePt t="59340" x="4635500" y="4013200"/>
          <p14:tracePt t="59356" x="4635500" y="4006850"/>
          <p14:tracePt t="59380" x="4635500" y="4000500"/>
          <p14:tracePt t="59412" x="4635500" y="3994150"/>
          <p14:tracePt t="59428" x="4635500" y="3987800"/>
          <p14:tracePt t="59460" x="4635500" y="3981450"/>
          <p14:tracePt t="59484" x="4641850" y="3975100"/>
          <p14:tracePt t="59508" x="4648200" y="3968750"/>
          <p14:tracePt t="59524" x="4654550" y="3968750"/>
          <p14:tracePt t="59532" x="4660900" y="3962400"/>
          <p14:tracePt t="59540" x="4660900" y="3956050"/>
          <p14:tracePt t="59550" x="4667250" y="3956050"/>
          <p14:tracePt t="59567" x="4667250" y="3949700"/>
          <p14:tracePt t="59583" x="4673600" y="3949700"/>
          <p14:tracePt t="59600" x="4679950" y="3949700"/>
          <p14:tracePt t="59616" x="4686300" y="3949700"/>
          <p14:tracePt t="59634" x="4705350" y="3949700"/>
          <p14:tracePt t="59650" x="4724400" y="3949700"/>
          <p14:tracePt t="59666" x="4756150" y="3949700"/>
          <p14:tracePt t="59683" x="4768850" y="3949700"/>
          <p14:tracePt t="59684" x="4775200" y="3949700"/>
          <p14:tracePt t="59700" x="4781550" y="3956050"/>
          <p14:tracePt t="59716" x="4787900" y="3968750"/>
          <p14:tracePt t="59733" x="4794250" y="3968750"/>
          <p14:tracePt t="59750" x="4800600" y="3975100"/>
          <p14:tracePt t="59767" x="4806950" y="3987800"/>
          <p14:tracePt t="59783" x="4813300" y="4000500"/>
          <p14:tracePt t="59812" x="4813300" y="4006850"/>
          <p14:tracePt t="59820" x="4813300" y="4013200"/>
          <p14:tracePt t="59852" x="4813300" y="4019550"/>
          <p14:tracePt t="59876" x="4813300" y="4025900"/>
          <p14:tracePt t="59892" x="4813300" y="4032250"/>
          <p14:tracePt t="59932" x="4813300" y="4038600"/>
          <p14:tracePt t="60052" x="4813300" y="4044950"/>
          <p14:tracePt t="60092" x="4806950" y="4044950"/>
          <p14:tracePt t="61796" x="4813300" y="4051300"/>
          <p14:tracePt t="61828" x="4813300" y="4057650"/>
          <p14:tracePt t="61988" x="4806950" y="4064000"/>
          <p14:tracePt t="62020" x="4806950" y="4070350"/>
          <p14:tracePt t="62028" x="4806950" y="4076700"/>
          <p14:tracePt t="62044" x="4806950" y="4083050"/>
          <p14:tracePt t="62052" x="4806950" y="4089400"/>
          <p14:tracePt t="62076" x="4800600" y="4095750"/>
          <p14:tracePt t="62085" x="4800600" y="4102100"/>
          <p14:tracePt t="62103" x="4800600" y="4127500"/>
          <p14:tracePt t="62119" x="4800600" y="4152900"/>
          <p14:tracePt t="62136" x="4800600" y="4171950"/>
          <p14:tracePt t="62152" x="4800600" y="4191000"/>
          <p14:tracePt t="62169" x="4800600" y="4203700"/>
          <p14:tracePt t="62204" x="4800600" y="4216400"/>
          <p14:tracePt t="62212" x="4800600" y="4229100"/>
          <p14:tracePt t="62220" x="4800600" y="4235450"/>
          <p14:tracePt t="62235" x="4800600" y="4241800"/>
          <p14:tracePt t="62252" x="4800600" y="4254500"/>
          <p14:tracePt t="62269" x="4800600" y="4267200"/>
          <p14:tracePt t="62286" x="4794250" y="4286250"/>
          <p14:tracePt t="62302" x="4787900" y="4324350"/>
          <p14:tracePt t="62319" x="4768850" y="4381500"/>
          <p14:tracePt t="62336" x="4749800" y="4432300"/>
          <p14:tracePt t="62353" x="4737100" y="4457700"/>
          <p14:tracePt t="62369" x="4730750" y="4476750"/>
          <p14:tracePt t="62386" x="4724400" y="4495800"/>
          <p14:tracePt t="62402" x="4711700" y="4508500"/>
          <p14:tracePt t="62420" x="4705350" y="4514850"/>
          <p14:tracePt t="62444" x="4699000" y="4521200"/>
          <p14:tracePt t="62469" x="4692650" y="4527550"/>
          <p14:tracePt t="62477" x="4679950" y="4533900"/>
          <p14:tracePt t="62486" x="4673600" y="4533900"/>
          <p14:tracePt t="62502" x="4654550" y="4540250"/>
          <p14:tracePt t="62519" x="4622800" y="4559300"/>
          <p14:tracePt t="62536" x="4584700" y="4572000"/>
          <p14:tracePt t="62553" x="4552950" y="4584700"/>
          <p14:tracePt t="62569" x="4527550" y="4597400"/>
          <p14:tracePt t="62586" x="4489450" y="4610100"/>
          <p14:tracePt t="62602" x="4451350" y="4622800"/>
          <p14:tracePt t="62620" x="4406900" y="4629150"/>
          <p14:tracePt t="62636" x="4387850" y="4635500"/>
          <p14:tracePt t="62653" x="4381500" y="4641850"/>
          <p14:tracePt t="62669" x="4368800" y="4641850"/>
          <p14:tracePt t="62687" x="4356100" y="4641850"/>
          <p14:tracePt t="62703" x="4343400" y="4648200"/>
          <p14:tracePt t="62720" x="4324350" y="4654550"/>
          <p14:tracePt t="62736" x="4311650" y="4654550"/>
          <p14:tracePt t="62753" x="4286250" y="4667250"/>
          <p14:tracePt t="62769" x="4260850" y="4673600"/>
          <p14:tracePt t="62786" x="4241800" y="4679950"/>
          <p14:tracePt t="62803" x="4222750" y="4679950"/>
          <p14:tracePt t="62820" x="4191000" y="4679950"/>
          <p14:tracePt t="62836" x="4178300" y="4679950"/>
          <p14:tracePt t="62853" x="4165600" y="4679950"/>
          <p14:tracePt t="62869" x="4146550" y="4679950"/>
          <p14:tracePt t="62887" x="4121150" y="4679950"/>
          <p14:tracePt t="62903" x="4102100" y="4679950"/>
          <p14:tracePt t="62924" x="4089400" y="4686300"/>
          <p14:tracePt t="62964" x="4083050" y="4686300"/>
          <p14:tracePt t="62988" x="4076700" y="4686300"/>
          <p14:tracePt t="63013" x="4070350" y="4686300"/>
          <p14:tracePt t="63036" x="4064000" y="4686300"/>
          <p14:tracePt t="63052" x="4057650" y="4686300"/>
          <p14:tracePt t="63093" x="4051300" y="4686300"/>
          <p14:tracePt t="63117" x="4044950" y="4686300"/>
          <p14:tracePt t="63300" x="4038600" y="4686300"/>
          <p14:tracePt t="63532" x="4032250" y="4686300"/>
          <p14:tracePt t="63557" x="4025900" y="4686300"/>
          <p14:tracePt t="63933" x="4025900" y="4692650"/>
          <p14:tracePt t="63948" x="4019550" y="4692650"/>
          <p14:tracePt t="63957" x="4013200" y="4692650"/>
          <p14:tracePt t="63964" x="4000500" y="4692650"/>
          <p14:tracePt t="63972" x="3987800" y="4692650"/>
          <p14:tracePt t="63987" x="3981450" y="4692650"/>
          <p14:tracePt t="64005" x="3911600" y="4692650"/>
          <p14:tracePt t="64021" x="3854450" y="4692650"/>
          <p14:tracePt t="64037" x="3784600" y="4692650"/>
          <p14:tracePt t="64054" x="3740150" y="4692650"/>
          <p14:tracePt t="64071" x="3714750" y="4692650"/>
          <p14:tracePt t="64087" x="3708400" y="4692650"/>
          <p14:tracePt t="64104" x="3702050" y="4692650"/>
          <p14:tracePt t="64121" x="3683000" y="4692650"/>
          <p14:tracePt t="64138" x="3657600" y="4692650"/>
          <p14:tracePt t="64154" x="3600450" y="4686300"/>
          <p14:tracePt t="64171" x="3556000" y="4686300"/>
          <p14:tracePt t="64187" x="3530600" y="4679950"/>
          <p14:tracePt t="64205" x="3517900" y="4673600"/>
          <p14:tracePt t="64221" x="3511550" y="4673600"/>
          <p14:tracePt t="64237" x="3505200" y="4673600"/>
          <p14:tracePt t="64254" x="3473450" y="4673600"/>
          <p14:tracePt t="64271" x="3429000" y="4667250"/>
          <p14:tracePt t="64287" x="3403600" y="4667250"/>
          <p14:tracePt t="64304" x="3384550" y="4667250"/>
          <p14:tracePt t="64321" x="3378200" y="4667250"/>
          <p14:tracePt t="64338" x="3371850" y="4667250"/>
          <p14:tracePt t="64373" x="3359150" y="4667250"/>
          <p14:tracePt t="64389" x="3352800" y="4667250"/>
          <p14:tracePt t="64396" x="3346450" y="4660900"/>
          <p14:tracePt t="64405" x="3340100" y="4654550"/>
          <p14:tracePt t="64421" x="3327400" y="4641850"/>
          <p14:tracePt t="64437" x="3308350" y="4616450"/>
          <p14:tracePt t="64454" x="3289300" y="4572000"/>
          <p14:tracePt t="64472" x="3276600" y="4527550"/>
          <p14:tracePt t="64488" x="3263900" y="4508500"/>
          <p14:tracePt t="64541" x="3257550" y="4502150"/>
          <p14:tracePt t="64565" x="3257550" y="4495800"/>
          <p14:tracePt t="64572" x="3251200" y="4489450"/>
          <p14:tracePt t="64580" x="3251200" y="4476750"/>
          <p14:tracePt t="64588" x="3238500" y="4470400"/>
          <p14:tracePt t="64604" x="3232150" y="4451350"/>
          <p14:tracePt t="64622" x="3232150" y="4445000"/>
          <p14:tracePt t="64638" x="3219450" y="4432300"/>
          <p14:tracePt t="64654" x="3219450" y="4425950"/>
          <p14:tracePt t="64671" x="3206750" y="4400550"/>
          <p14:tracePt t="64688" x="3181350" y="4368800"/>
          <p14:tracePt t="64925" x="3181350" y="4362450"/>
          <p14:tracePt t="64932" x="3187700" y="4362450"/>
          <p14:tracePt t="64940" x="3200400" y="4356100"/>
          <p14:tracePt t="64955" x="3232150" y="4356100"/>
          <p14:tracePt t="64971" x="3308350" y="4356100"/>
          <p14:tracePt t="64988" x="3378200" y="4356100"/>
          <p14:tracePt t="65006" x="3390900" y="4356100"/>
          <p14:tracePt t="65197" x="3397250" y="4356100"/>
          <p14:tracePt t="65204" x="3397250" y="4362450"/>
          <p14:tracePt t="65221" x="3397250" y="4381500"/>
          <p14:tracePt t="65229" x="3397250" y="4406900"/>
          <p14:tracePt t="65238" x="3384550" y="4425950"/>
          <p14:tracePt t="65255" x="3365500" y="4470400"/>
          <p14:tracePt t="65272" x="3359150" y="4521200"/>
          <p14:tracePt t="65288" x="3333750" y="4578350"/>
          <p14:tracePt t="65305" x="3314700" y="4629150"/>
          <p14:tracePt t="65322" x="3308350" y="4635500"/>
          <p14:tracePt t="65339" x="3308350" y="4648200"/>
          <p14:tracePt t="65356" x="3295650" y="4654550"/>
          <p14:tracePt t="65373" x="3295650" y="4660900"/>
          <p14:tracePt t="65389" x="3289300" y="4667250"/>
          <p14:tracePt t="65406" x="3282950" y="4673600"/>
          <p14:tracePt t="65422" x="3276600" y="4673600"/>
          <p14:tracePt t="65438" x="3270250" y="4673600"/>
          <p14:tracePt t="65455" x="3263900" y="4679950"/>
          <p14:tracePt t="65473" x="3263900" y="4686300"/>
          <p14:tracePt t="65489" x="3257550" y="4686300"/>
          <p14:tracePt t="65506" x="3251200" y="4692650"/>
          <p14:tracePt t="65522" x="3244850" y="4699000"/>
          <p14:tracePt t="65539" x="3238500" y="4699000"/>
          <p14:tracePt t="65797" x="3244850" y="4699000"/>
          <p14:tracePt t="65804" x="3251200" y="4699000"/>
          <p14:tracePt t="65812" x="3263900" y="4699000"/>
          <p14:tracePt t="65822" x="3295650" y="4699000"/>
          <p14:tracePt t="65839" x="3397250" y="4699000"/>
          <p14:tracePt t="65855" x="3536950" y="4699000"/>
          <p14:tracePt t="65873" x="3670300" y="4699000"/>
          <p14:tracePt t="65889" x="3765550" y="4699000"/>
          <p14:tracePt t="65906" x="3816350" y="4699000"/>
          <p14:tracePt t="65922" x="3835400" y="4699000"/>
          <p14:tracePt t="66109" x="3841750" y="4699000"/>
          <p14:tracePt t="66117" x="3848100" y="4699000"/>
          <p14:tracePt t="66124" x="3854450" y="4699000"/>
          <p14:tracePt t="66139" x="3860800" y="4699000"/>
          <p14:tracePt t="66156" x="3873500" y="4686300"/>
          <p14:tracePt t="66173" x="3886200" y="4686300"/>
          <p14:tracePt t="66190" x="3892550" y="4679950"/>
          <p14:tracePt t="66206" x="3898900" y="4679950"/>
          <p14:tracePt t="66277" x="3905250" y="4679950"/>
          <p14:tracePt t="66294" x="3911600" y="4679950"/>
          <p14:tracePt t="66565" x="3924300" y="4679950"/>
          <p14:tracePt t="66573" x="3962400" y="4679950"/>
          <p14:tracePt t="66580" x="4006850" y="4679950"/>
          <p14:tracePt t="66590" x="4083050" y="4679950"/>
          <p14:tracePt t="66606" x="4216400" y="4679950"/>
          <p14:tracePt t="66623" x="4286250" y="4679950"/>
          <p14:tracePt t="66640" x="4298950" y="4679950"/>
          <p14:tracePt t="66925" x="4305300" y="4673600"/>
          <p14:tracePt t="66933" x="4311650" y="4673600"/>
          <p14:tracePt t="66949" x="4318000" y="4667250"/>
          <p14:tracePt t="66957" x="4330700" y="4667250"/>
          <p14:tracePt t="66973" x="4337050" y="4667250"/>
          <p14:tracePt t="66990" x="4349750" y="4660900"/>
          <p14:tracePt t="67007" x="4362450" y="4654550"/>
          <p14:tracePt t="67023" x="4387850" y="4654550"/>
          <p14:tracePt t="67040" x="4419600" y="4654550"/>
          <p14:tracePt t="67057" x="4445000" y="4654550"/>
          <p14:tracePt t="67085" x="4451350" y="4654550"/>
          <p14:tracePt t="67117" x="4451350" y="4648200"/>
          <p14:tracePt t="67125" x="4457700" y="4648200"/>
          <p14:tracePt t="67165" x="4464050" y="4648200"/>
          <p14:tracePt t="67189" x="4470400" y="4648200"/>
          <p14:tracePt t="67206" x="4476750" y="4648200"/>
          <p14:tracePt t="67221" x="4495800" y="4648200"/>
          <p14:tracePt t="67229" x="4502150" y="4648200"/>
          <p14:tracePt t="67241" x="4514850" y="4648200"/>
          <p14:tracePt t="67257" x="4546600" y="4648200"/>
          <p14:tracePt t="67273" x="4559300" y="4641850"/>
          <p14:tracePt t="67290" x="4565650" y="4641850"/>
          <p14:tracePt t="67445" x="4572000" y="4641850"/>
          <p14:tracePt t="67501" x="4578350" y="4641850"/>
          <p14:tracePt t="67709" x="4584700" y="4641850"/>
          <p14:tracePt t="67717" x="4591050" y="4641850"/>
          <p14:tracePt t="67725" x="4597400" y="4641850"/>
          <p14:tracePt t="67741" x="4616450" y="4641850"/>
          <p14:tracePt t="67757" x="4648200" y="4641850"/>
          <p14:tracePt t="67774" x="4679950" y="4641850"/>
          <p14:tracePt t="67791" x="4692650" y="4641850"/>
          <p14:tracePt t="67877" x="4699000" y="4641850"/>
          <p14:tracePt t="67965" x="4699000" y="4635500"/>
          <p14:tracePt t="67997" x="4692650" y="4635500"/>
          <p14:tracePt t="68013" x="4679950" y="4641850"/>
          <p14:tracePt t="68021" x="4667250" y="4648200"/>
          <p14:tracePt t="68029" x="4660900" y="4654550"/>
          <p14:tracePt t="68042" x="4648200" y="4654550"/>
          <p14:tracePt t="68058" x="4610100" y="4667250"/>
          <p14:tracePt t="68074" x="4578350" y="4673600"/>
          <p14:tracePt t="68091" x="4552950" y="4679950"/>
          <p14:tracePt t="68108" x="4533900" y="4679950"/>
          <p14:tracePt t="68109" x="4514850" y="4679950"/>
          <p14:tracePt t="68124" x="4495800" y="4679950"/>
          <p14:tracePt t="68141" x="4419600" y="4679950"/>
          <p14:tracePt t="68158" x="4343400" y="4679950"/>
          <p14:tracePt t="68175" x="4292600" y="4679950"/>
          <p14:tracePt t="68191" x="4279900" y="4679950"/>
          <p14:tracePt t="68208" x="4267200" y="4679950"/>
          <p14:tracePt t="68225" x="4260850" y="4679950"/>
          <p14:tracePt t="68242" x="4241800" y="4679950"/>
          <p14:tracePt t="68258" x="4203700" y="4673600"/>
          <p14:tracePt t="68275" x="4146550" y="4667250"/>
          <p14:tracePt t="68291" x="4095750" y="4667250"/>
          <p14:tracePt t="68309" x="4064000" y="4654550"/>
          <p14:tracePt t="68325" x="4057650" y="4654550"/>
          <p14:tracePt t="68341" x="4051300" y="4654550"/>
          <p14:tracePt t="68358" x="4038600" y="4648200"/>
          <p14:tracePt t="68375" x="4019550" y="4648200"/>
          <p14:tracePt t="68392" x="4000500" y="4635500"/>
          <p14:tracePt t="68421" x="3994150" y="4629150"/>
          <p14:tracePt t="68437" x="3987800" y="4629150"/>
          <p14:tracePt t="68445" x="3981450" y="4622800"/>
          <p14:tracePt t="68458" x="3968750" y="4616450"/>
          <p14:tracePt t="68475" x="3962400" y="4597400"/>
          <p14:tracePt t="68491" x="3949700" y="4591050"/>
          <p14:tracePt t="68509" x="3943350" y="4578350"/>
          <p14:tracePt t="68525" x="3943350" y="4565650"/>
          <p14:tracePt t="68541" x="3943350" y="4546600"/>
          <p14:tracePt t="68558" x="3943350" y="4527550"/>
          <p14:tracePt t="68576" x="3943350" y="4502150"/>
          <p14:tracePt t="68591" x="3949700" y="4464050"/>
          <p14:tracePt t="68608" x="3956050" y="4451350"/>
          <p14:tracePt t="68625" x="3981450" y="4425950"/>
          <p14:tracePt t="68642" x="4000500" y="4400550"/>
          <p14:tracePt t="68658" x="4032250" y="4381500"/>
          <p14:tracePt t="68675" x="4089400" y="4349750"/>
          <p14:tracePt t="68692" x="4133850" y="4330700"/>
          <p14:tracePt t="68709" x="4235450" y="4279900"/>
          <p14:tracePt t="68725" x="4286250" y="4267200"/>
          <p14:tracePt t="68742" x="4343400" y="4260850"/>
          <p14:tracePt t="68758" x="4394200" y="4260850"/>
          <p14:tracePt t="68775" x="4438650" y="4260850"/>
          <p14:tracePt t="68792" x="4483100" y="4260850"/>
          <p14:tracePt t="68808" x="4559300" y="4286250"/>
          <p14:tracePt t="68825" x="4641850" y="4311650"/>
          <p14:tracePt t="68843" x="4724400" y="4343400"/>
          <p14:tracePt t="68858" x="4768850" y="4368800"/>
          <p14:tracePt t="68875" x="4781550" y="4375150"/>
          <p14:tracePt t="68892" x="4781550" y="4381500"/>
          <p14:tracePt t="68909" x="4800600" y="4406900"/>
          <p14:tracePt t="68925" x="4806950" y="4425950"/>
          <p14:tracePt t="68942" x="4813300" y="4445000"/>
          <p14:tracePt t="68958" x="4819650" y="4457700"/>
          <p14:tracePt t="68981" x="4819650" y="4464050"/>
          <p14:tracePt t="68992" x="4819650" y="4470400"/>
          <p14:tracePt t="69008" x="4819650" y="4483100"/>
          <p14:tracePt t="69025" x="4819650" y="4502150"/>
          <p14:tracePt t="69042" x="4819650" y="4527550"/>
          <p14:tracePt t="69059" x="4806950" y="4546600"/>
          <p14:tracePt t="69076" x="4794250" y="4565650"/>
          <p14:tracePt t="69092" x="4787900" y="4578350"/>
          <p14:tracePt t="69110" x="4762500" y="4597400"/>
          <p14:tracePt t="69126" x="4737100" y="4610100"/>
          <p14:tracePt t="69142" x="4711700" y="4629150"/>
          <p14:tracePt t="69159" x="4686300" y="4641850"/>
          <p14:tracePt t="69176" x="4660900" y="4648200"/>
          <p14:tracePt t="69192" x="4616450" y="4648200"/>
          <p14:tracePt t="69209" x="4572000" y="4667250"/>
          <p14:tracePt t="69225" x="4527550" y="4667250"/>
          <p14:tracePt t="69242" x="4483100" y="4673600"/>
          <p14:tracePt t="69259" x="4451350" y="4679950"/>
          <p14:tracePt t="69276" x="4419600" y="4686300"/>
          <p14:tracePt t="69292" x="4387850" y="4686300"/>
          <p14:tracePt t="69293" x="4368800" y="4686300"/>
          <p14:tracePt t="69309" x="4311650" y="4686300"/>
          <p14:tracePt t="69326" x="4260850" y="4686300"/>
          <p14:tracePt t="69342" x="4222750" y="4686300"/>
          <p14:tracePt t="69359" x="4210050" y="4686300"/>
          <p14:tracePt t="69377" x="4191000" y="4686300"/>
          <p14:tracePt t="69392" x="4178300" y="4679950"/>
          <p14:tracePt t="69409" x="4146550" y="4660900"/>
          <p14:tracePt t="69426" x="4127500" y="4648200"/>
          <p14:tracePt t="69443" x="4083050" y="4622800"/>
          <p14:tracePt t="69459" x="4070350" y="4616450"/>
          <p14:tracePt t="69476" x="4064000" y="4616450"/>
          <p14:tracePt t="69492" x="4057650" y="4603750"/>
          <p14:tracePt t="69493" x="4051300" y="4603750"/>
          <p14:tracePt t="69510" x="4044950" y="4584700"/>
          <p14:tracePt t="69526" x="4032250" y="4559300"/>
          <p14:tracePt t="69542" x="4019550" y="4540250"/>
          <p14:tracePt t="69559" x="4013200" y="4527550"/>
          <p14:tracePt t="69576" x="4013200" y="4514850"/>
          <p14:tracePt t="69592" x="4006850" y="4502150"/>
          <p14:tracePt t="69609" x="4006850" y="4489450"/>
          <p14:tracePt t="69626" x="4006850" y="4483100"/>
          <p14:tracePt t="69643" x="4006850" y="4470400"/>
          <p14:tracePt t="69659" x="4006850" y="4451350"/>
          <p14:tracePt t="69676" x="4006850" y="4445000"/>
          <p14:tracePt t="69693" x="4006850" y="4432300"/>
          <p14:tracePt t="69710" x="4006850" y="4419600"/>
          <p14:tracePt t="69726" x="4013200" y="4400550"/>
          <p14:tracePt t="69743" x="4038600" y="4368800"/>
          <p14:tracePt t="69759" x="4057650" y="4343400"/>
          <p14:tracePt t="69777" x="4083050" y="4318000"/>
          <p14:tracePt t="69793" x="4114800" y="4298950"/>
          <p14:tracePt t="69809" x="4133850" y="4286250"/>
          <p14:tracePt t="69826" x="4152900" y="4279900"/>
          <p14:tracePt t="69843" x="4165600" y="4279900"/>
          <p14:tracePt t="69860" x="4191000" y="4273550"/>
          <p14:tracePt t="69876" x="4216400" y="4273550"/>
          <p14:tracePt t="69893" x="4305300" y="4273550"/>
          <p14:tracePt t="69910" x="4349750" y="4273550"/>
          <p14:tracePt t="69926" x="4381500" y="4273550"/>
          <p14:tracePt t="69943" x="4406900" y="4273550"/>
          <p14:tracePt t="69959" x="4445000" y="4273550"/>
          <p14:tracePt t="69977" x="4470400" y="4279900"/>
          <p14:tracePt t="69993" x="4489450" y="4286250"/>
          <p14:tracePt t="70009" x="4508500" y="4292600"/>
          <p14:tracePt t="70026" x="4527550" y="4298950"/>
          <p14:tracePt t="70044" x="4552950" y="4311650"/>
          <p14:tracePt t="70059" x="4578350" y="4324350"/>
          <p14:tracePt t="70076" x="4610100" y="4343400"/>
          <p14:tracePt t="70093" x="4641850" y="4362450"/>
          <p14:tracePt t="70149" x="4654550" y="4368800"/>
          <p14:tracePt t="70157" x="4654550" y="4375150"/>
          <p14:tracePt t="70165" x="4660900" y="4381500"/>
          <p14:tracePt t="70177" x="4667250" y="4394200"/>
          <p14:tracePt t="70193" x="4673600" y="4413250"/>
          <p14:tracePt t="70210" x="4686300" y="4432300"/>
          <p14:tracePt t="70226" x="4692650" y="4445000"/>
          <p14:tracePt t="70244" x="4692650" y="4457700"/>
          <p14:tracePt t="70260" x="4699000" y="4464050"/>
          <p14:tracePt t="70277" x="4699000" y="4476750"/>
          <p14:tracePt t="70293" x="4699000" y="4489450"/>
          <p14:tracePt t="70311" x="4699000" y="4502150"/>
          <p14:tracePt t="70326" x="4699000" y="4521200"/>
          <p14:tracePt t="70343" x="4699000" y="4527550"/>
          <p14:tracePt t="70365" x="4699000" y="4533900"/>
          <p14:tracePt t="70377" x="4699000" y="4540250"/>
          <p14:tracePt t="70393" x="4699000" y="4552950"/>
          <p14:tracePt t="70410" x="4692650" y="4559300"/>
          <p14:tracePt t="70427" x="4679950" y="4584700"/>
          <p14:tracePt t="70444" x="4673600" y="4591050"/>
          <p14:tracePt t="70460" x="4660900" y="4597400"/>
          <p14:tracePt t="70477" x="4654550" y="4603750"/>
          <p14:tracePt t="70493" x="4648200" y="4610100"/>
          <p14:tracePt t="70511" x="4641850" y="4610100"/>
          <p14:tracePt t="70527" x="4635500" y="4616450"/>
          <p14:tracePt t="70543" x="4616450" y="4622800"/>
          <p14:tracePt t="70560" x="4610100" y="4629150"/>
          <p14:tracePt t="70597" x="4603750" y="4629150"/>
          <p14:tracePt t="70613" x="4597400" y="4629150"/>
          <p14:tracePt t="70749" x="4597400" y="4635500"/>
          <p14:tracePt t="70765" x="4584700" y="4635500"/>
          <p14:tracePt t="70773" x="4578350" y="4641850"/>
          <p14:tracePt t="70789" x="4565650" y="4641850"/>
          <p14:tracePt t="70798" x="4559300" y="4641850"/>
          <p14:tracePt t="70810" x="4552950" y="4641850"/>
          <p14:tracePt t="70828" x="4533900" y="4641850"/>
          <p14:tracePt t="70844" x="4514850" y="4641850"/>
          <p14:tracePt t="70860" x="4495800" y="4641850"/>
          <p14:tracePt t="70877" x="4438650" y="4641850"/>
          <p14:tracePt t="70894" x="4400550" y="4641850"/>
          <p14:tracePt t="70910" x="4343400" y="4641850"/>
          <p14:tracePt t="70927" x="4298950" y="4641850"/>
          <p14:tracePt t="70944" x="4267200" y="4641850"/>
          <p14:tracePt t="70961" x="4260850" y="4641850"/>
          <p14:tracePt t="70977" x="4248150" y="4641850"/>
          <p14:tracePt t="70994" x="4235450" y="4641850"/>
          <p14:tracePt t="71010" x="4210050" y="4622800"/>
          <p14:tracePt t="71028" x="4159250" y="4603750"/>
          <p14:tracePt t="71044" x="4114800" y="4591050"/>
          <p14:tracePt t="71060" x="4089400" y="4584700"/>
          <p14:tracePt t="71077" x="4076700" y="4578350"/>
          <p14:tracePt t="71094" x="4070350" y="4578350"/>
          <p14:tracePt t="71110" x="4057650" y="4572000"/>
          <p14:tracePt t="71127" x="4051300" y="4565650"/>
          <p14:tracePt t="71144" x="4044950" y="4565650"/>
          <p14:tracePt t="71161" x="4038600" y="4559300"/>
          <p14:tracePt t="71177" x="4032250" y="4546600"/>
          <p14:tracePt t="71194" x="4019550" y="4527550"/>
          <p14:tracePt t="71211" x="4013200" y="4508500"/>
          <p14:tracePt t="71228" x="4013200" y="4483100"/>
          <p14:tracePt t="71244" x="4006850" y="4470400"/>
          <p14:tracePt t="71245" x="4006850" y="4464050"/>
          <p14:tracePt t="71261" x="4006850" y="4451350"/>
          <p14:tracePt t="71277" x="4006850" y="4432300"/>
          <p14:tracePt t="71295" x="4006850" y="4419600"/>
          <p14:tracePt t="71311" x="4006850" y="4406900"/>
          <p14:tracePt t="71328" x="4013200" y="4387850"/>
          <p14:tracePt t="71344" x="4032250" y="4368800"/>
          <p14:tracePt t="71362" x="4051300" y="4356100"/>
          <p14:tracePt t="71377" x="4064000" y="4349750"/>
          <p14:tracePt t="71394" x="4089400" y="4337050"/>
          <p14:tracePt t="71411" x="4152900" y="4324350"/>
          <p14:tracePt t="71429" x="4235450" y="4318000"/>
          <p14:tracePt t="71429" x="4267200" y="4318000"/>
          <p14:tracePt t="71444" x="4311650" y="4318000"/>
          <p14:tracePt t="71461" x="4362450" y="4318000"/>
          <p14:tracePt t="71477" x="4375150" y="4318000"/>
          <p14:tracePt t="71495" x="4387850" y="4318000"/>
          <p14:tracePt t="71511" x="4413250" y="4318000"/>
          <p14:tracePt t="71528" x="4483100" y="4318000"/>
          <p14:tracePt t="71544" x="4552950" y="4330700"/>
          <p14:tracePt t="71562" x="4603750" y="4337050"/>
          <p14:tracePt t="71578" x="4616450" y="4337050"/>
          <p14:tracePt t="71594" x="4622800" y="4337050"/>
          <p14:tracePt t="71611" x="4629150" y="4343400"/>
          <p14:tracePt t="71628" x="4648200" y="4362450"/>
          <p14:tracePt t="71644" x="4667250" y="4387850"/>
          <p14:tracePt t="71661" x="4699000" y="4425950"/>
          <p14:tracePt t="71678" x="4699000" y="4432300"/>
          <p14:tracePt t="71695" x="4705350" y="4438650"/>
          <p14:tracePt t="71711" x="4705350" y="4445000"/>
          <p14:tracePt t="71728" x="4718050" y="4464050"/>
          <p14:tracePt t="71744" x="4718050" y="4483100"/>
          <p14:tracePt t="71762" x="4724400" y="4502150"/>
          <p14:tracePt t="71778" x="4724400" y="4514850"/>
          <p14:tracePt t="71795" x="4724400" y="4521200"/>
          <p14:tracePt t="71811" x="4724400" y="4527550"/>
          <p14:tracePt t="71828" x="4724400" y="4533900"/>
          <p14:tracePt t="71845" x="4724400" y="4546600"/>
          <p14:tracePt t="71861" x="4711700" y="4578350"/>
          <p14:tracePt t="71878" x="4692650" y="4610100"/>
          <p14:tracePt t="71895" x="4686300" y="4629150"/>
          <p14:tracePt t="71911" x="4654550" y="4641850"/>
          <p14:tracePt t="71928" x="4635500" y="4660900"/>
          <p14:tracePt t="71945" x="4610100" y="4673600"/>
          <p14:tracePt t="71962" x="4572000" y="4692650"/>
          <p14:tracePt t="71978" x="4540250" y="4699000"/>
          <p14:tracePt t="71995" x="4502150" y="4705350"/>
          <p14:tracePt t="72011" x="4464050" y="4711700"/>
          <p14:tracePt t="72029" x="4406900" y="4711700"/>
          <p14:tracePt t="72045" x="4330700" y="4711700"/>
          <p14:tracePt t="72062" x="4292600" y="4705350"/>
          <p14:tracePt t="72078" x="4273550" y="4699000"/>
          <p14:tracePt t="72096" x="4241800" y="4692650"/>
          <p14:tracePt t="72111" x="4210050" y="4686300"/>
          <p14:tracePt t="72128" x="4178300" y="4686300"/>
          <p14:tracePt t="72145" x="4146550" y="4667250"/>
          <p14:tracePt t="72162" x="4108450" y="4654550"/>
          <p14:tracePt t="72178" x="4083050" y="4648200"/>
          <p14:tracePt t="72195" x="4064000" y="4635500"/>
          <p14:tracePt t="72212" x="4051300" y="4629150"/>
          <p14:tracePt t="72229" x="4019550" y="4603750"/>
          <p14:tracePt t="72245" x="4006850" y="4591050"/>
          <p14:tracePt t="72262" x="4000500" y="4584700"/>
          <p14:tracePt t="72286" x="3994150" y="4584700"/>
          <p14:tracePt t="72296" x="3994150" y="4578350"/>
          <p14:tracePt t="72311" x="3994150" y="4546600"/>
          <p14:tracePt t="72328" x="3987800" y="4508500"/>
          <p14:tracePt t="72345" x="3981450" y="4483100"/>
          <p14:tracePt t="72362" x="3981450" y="4476750"/>
          <p14:tracePt t="72378" x="3981450" y="4464050"/>
          <p14:tracePt t="72395" x="3981450" y="4457700"/>
          <p14:tracePt t="72412" x="3981450" y="4445000"/>
          <p14:tracePt t="72430" x="3981450" y="4406900"/>
          <p14:tracePt t="72445" x="3994150" y="4387850"/>
          <p14:tracePt t="72462" x="4019550" y="4362450"/>
          <p14:tracePt t="72478" x="4025900" y="4349750"/>
          <p14:tracePt t="72496" x="4044950" y="4337050"/>
          <p14:tracePt t="72512" x="4089400" y="4330700"/>
          <p14:tracePt t="72529" x="4171950" y="4311650"/>
          <p14:tracePt t="72545" x="4248150" y="4298950"/>
          <p14:tracePt t="72562" x="4330700" y="4298950"/>
          <p14:tracePt t="72578" x="4406900" y="4298950"/>
          <p14:tracePt t="72595" x="4483100" y="4298950"/>
          <p14:tracePt t="72612" x="4565650" y="4311650"/>
          <p14:tracePt t="72630" x="4635500" y="4337050"/>
          <p14:tracePt t="72645" x="4673600" y="4356100"/>
          <p14:tracePt t="72662" x="4686300" y="4368800"/>
          <p14:tracePt t="72678" x="4699000" y="4375150"/>
          <p14:tracePt t="72696" x="4718050" y="4394200"/>
          <p14:tracePt t="72712" x="4743450" y="4432300"/>
          <p14:tracePt t="72729" x="4756150" y="4445000"/>
          <p14:tracePt t="72745" x="4756150" y="4457700"/>
          <p14:tracePt t="72763" x="4756150" y="4464050"/>
          <p14:tracePt t="72781" x="4756150" y="4470400"/>
          <p14:tracePt t="72798" x="4756150" y="4476750"/>
          <p14:tracePt t="72812" x="4756150" y="4483100"/>
          <p14:tracePt t="72830" x="4756150" y="4508500"/>
          <p14:tracePt t="72845" x="4756150" y="4533900"/>
          <p14:tracePt t="72862" x="4756150" y="4546600"/>
          <p14:tracePt t="72879" x="4756150" y="4552950"/>
          <p14:tracePt t="72896" x="4749800" y="4565650"/>
          <p14:tracePt t="72913" x="4737100" y="4584700"/>
          <p14:tracePt t="72929" x="4724400" y="4597400"/>
          <p14:tracePt t="72946" x="4711700" y="4603750"/>
          <p14:tracePt t="72963" x="4705350" y="4616450"/>
          <p14:tracePt t="72979" x="4699000" y="4616450"/>
          <p14:tracePt t="73030" x="4692650" y="4616450"/>
          <p14:tracePt t="73037" x="4692650" y="4622800"/>
          <p14:tracePt t="73054" x="4686300" y="4622800"/>
          <p14:tracePt t="73086" x="4679950" y="4629150"/>
          <p14:tracePt t="73141" x="4673600" y="4629150"/>
          <p14:tracePt t="73190" x="4667250" y="4629150"/>
          <p14:tracePt t="73213" x="4660900" y="4629150"/>
          <p14:tracePt t="73230" x="4654550" y="4629150"/>
          <p14:tracePt t="73262" x="4648200" y="4629150"/>
          <p14:tracePt t="73293" x="4641850" y="4635500"/>
          <p14:tracePt t="73326" x="4635500" y="4635500"/>
          <p14:tracePt t="73333" x="4629150" y="4635500"/>
          <p14:tracePt t="73346" x="4622800" y="4635500"/>
          <p14:tracePt t="73363" x="4610100" y="4635500"/>
          <p14:tracePt t="73390" x="4603750" y="4635500"/>
          <p14:tracePt t="73398" x="4597400" y="4635500"/>
          <p14:tracePt t="73422" x="4584700" y="4635500"/>
          <p14:tracePt t="73431" x="4572000" y="4635500"/>
          <p14:tracePt t="73446" x="4540250" y="4635500"/>
          <p14:tracePt t="73463" x="4508500" y="4635500"/>
          <p14:tracePt t="73479" x="4476750" y="4635500"/>
          <p14:tracePt t="73497" x="4451350" y="4635500"/>
          <p14:tracePt t="73513" x="4406900" y="4635500"/>
          <p14:tracePt t="73529" x="4362450" y="4635500"/>
          <p14:tracePt t="73546" x="4286250" y="4610100"/>
          <p14:tracePt t="73564" x="4146550" y="4552950"/>
          <p14:tracePt t="73579" x="4025900" y="4508500"/>
          <p14:tracePt t="73596" x="3937000" y="4476750"/>
          <p14:tracePt t="73613" x="3898900" y="4457700"/>
          <p14:tracePt t="73613" x="3886200" y="4457700"/>
          <p14:tracePt t="73630" x="3848100" y="4445000"/>
          <p14:tracePt t="73647" x="3803650" y="4438650"/>
          <p14:tracePt t="73663" x="3752850" y="4413250"/>
          <p14:tracePt t="73679" x="3689350" y="4394200"/>
          <p14:tracePt t="73697" x="3663950" y="4387850"/>
          <p14:tracePt t="73713" x="3651250" y="4381500"/>
          <p14:tracePt t="73730" x="3644900" y="4375150"/>
          <p14:tracePt t="73747" x="3638550" y="4375150"/>
          <p14:tracePt t="73764" x="3632200" y="4368800"/>
          <p14:tracePt t="73780" x="3606800" y="4356100"/>
          <p14:tracePt t="73796" x="3594100" y="4356100"/>
          <p14:tracePt t="73846" x="3587750" y="4356100"/>
          <p14:tracePt t="73870" x="3594100" y="4362450"/>
          <p14:tracePt t="73877" x="3606800" y="4368800"/>
          <p14:tracePt t="73894" x="3632200" y="4381500"/>
          <p14:tracePt t="73902" x="3663950" y="4394200"/>
          <p14:tracePt t="73914" x="3695700" y="4400550"/>
          <p14:tracePt t="73930" x="3765550" y="4419600"/>
          <p14:tracePt t="73946" x="3854450" y="4451350"/>
          <p14:tracePt t="73963" x="3911600" y="4464050"/>
          <p14:tracePt t="73981" x="3949700" y="4470400"/>
          <p14:tracePt t="73981" x="3962400" y="4476750"/>
          <p14:tracePt t="73997" x="3968750" y="4483100"/>
          <p14:tracePt t="74013" x="3994150" y="4495800"/>
          <p14:tracePt t="74030" x="4051300" y="4521200"/>
          <p14:tracePt t="74047" x="4184650" y="4591050"/>
          <p14:tracePt t="74063" x="4330700" y="4641850"/>
          <p14:tracePt t="74080" x="4406900" y="4660900"/>
          <p14:tracePt t="74097" x="4413250" y="4667250"/>
          <p14:tracePt t="74222" x="4406900" y="4667250"/>
          <p14:tracePt t="74229" x="4400550" y="4667250"/>
          <p14:tracePt t="74237" x="4394200" y="4667250"/>
          <p14:tracePt t="74247" x="4387850" y="4673600"/>
          <p14:tracePt t="74264" x="4375150" y="4673600"/>
          <p14:tracePt t="74280" x="4356100" y="4679950"/>
          <p14:tracePt t="74301" x="4349750" y="4679950"/>
          <p14:tracePt t="74313" x="4343400" y="4679950"/>
          <p14:tracePt t="74330" x="4324350" y="4679950"/>
          <p14:tracePt t="74347" x="4292600" y="4679950"/>
          <p14:tracePt t="74364" x="4254500" y="4679950"/>
          <p14:tracePt t="74380" x="4222750" y="4679950"/>
          <p14:tracePt t="74397" x="4210050" y="4679950"/>
          <p14:tracePt t="74414" x="4197350" y="4679950"/>
          <p14:tracePt t="74431" x="4191000" y="4679950"/>
          <p14:tracePt t="74447" x="4184650" y="4679950"/>
          <p14:tracePt t="74464" x="4165600" y="4679950"/>
          <p14:tracePt t="74481" x="4165600" y="4673600"/>
          <p14:tracePt t="74526" x="4159250" y="4673600"/>
          <p14:tracePt t="74533" x="4159250" y="4667250"/>
          <p14:tracePt t="74558" x="4159250" y="4648200"/>
          <p14:tracePt t="74574" x="4165600" y="4641850"/>
          <p14:tracePt t="74581" x="4171950" y="4635500"/>
          <p14:tracePt t="74598" x="4197350" y="4635500"/>
          <p14:tracePt t="74605" x="4216400" y="4635500"/>
          <p14:tracePt t="74614" x="4241800" y="4635500"/>
          <p14:tracePt t="74631" x="4292600" y="4635500"/>
          <p14:tracePt t="74648" x="4324350" y="4629150"/>
          <p14:tracePt t="74664" x="4349750" y="4629150"/>
          <p14:tracePt t="74680" x="4356100" y="4629150"/>
          <p14:tracePt t="74697" x="4362450" y="4629150"/>
          <p14:tracePt t="74715" x="4381500" y="4629150"/>
          <p14:tracePt t="74731" x="4419600" y="4629150"/>
          <p14:tracePt t="74747" x="4457700" y="4629150"/>
          <p14:tracePt t="74764" x="4483100" y="4629150"/>
          <p14:tracePt t="74782" x="4495800" y="4629150"/>
          <p14:tracePt t="74878" x="4502150" y="4629150"/>
          <p14:tracePt t="74885" x="4508500" y="4629150"/>
          <p14:tracePt t="74898" x="4508500" y="4622800"/>
          <p14:tracePt t="74914" x="4514850" y="4622800"/>
          <p14:tracePt t="74931" x="4546600" y="4616450"/>
          <p14:tracePt t="74948" x="4552950" y="4616450"/>
          <p14:tracePt t="75702" x="4546600" y="4616450"/>
          <p14:tracePt t="75710" x="4540250" y="4616450"/>
          <p14:tracePt t="75717" x="4533900" y="4616450"/>
          <p14:tracePt t="75732" x="4514850" y="4616450"/>
          <p14:tracePt t="75748" x="4483100" y="4616450"/>
          <p14:tracePt t="75765" x="4464050" y="4616450"/>
          <p14:tracePt t="75766" x="4445000" y="4622800"/>
          <p14:tracePt t="75782" x="4438650" y="4622800"/>
          <p14:tracePt t="75798" x="4406900" y="4622800"/>
          <p14:tracePt t="75815" x="4387850" y="4622800"/>
          <p14:tracePt t="75832" x="4337050" y="4622800"/>
          <p14:tracePt t="75849" x="4298950" y="4622800"/>
          <p14:tracePt t="75865" x="4267200" y="4622800"/>
          <p14:tracePt t="75882" x="4248150" y="4622800"/>
          <p14:tracePt t="75898" x="4241800" y="4622800"/>
          <p14:tracePt t="75917" x="4235450" y="4622800"/>
          <p14:tracePt t="75932" x="4229100" y="4622800"/>
          <p14:tracePt t="75950" x="4222750" y="4622800"/>
          <p14:tracePt t="76342" x="4216400" y="4622800"/>
          <p14:tracePt t="76350" x="4197350" y="4616450"/>
          <p14:tracePt t="76358" x="4165600" y="4603750"/>
          <p14:tracePt t="76366" x="4140200" y="4603750"/>
          <p14:tracePt t="76382" x="4102100" y="4603750"/>
          <p14:tracePt t="76399" x="4083050" y="4597400"/>
          <p14:tracePt t="76417" x="4064000" y="4591050"/>
          <p14:tracePt t="76432" x="4032250" y="4578350"/>
          <p14:tracePt t="76449" x="3981450" y="4540250"/>
          <p14:tracePt t="76466" x="3898900" y="4489450"/>
          <p14:tracePt t="76483" x="3822700" y="4451350"/>
          <p14:tracePt t="76499" x="3771900" y="4432300"/>
          <p14:tracePt t="76516" x="3733800" y="4413250"/>
          <p14:tracePt t="76566" x="3727450" y="4413250"/>
          <p14:tracePt t="76574" x="3721100" y="4400550"/>
          <p14:tracePt t="76582" x="3714750" y="4394200"/>
          <p14:tracePt t="76599" x="3651250" y="4375150"/>
          <p14:tracePt t="76616" x="3600450" y="4368800"/>
          <p14:tracePt t="76632" x="3581400" y="4362450"/>
          <p14:tracePt t="76650" x="3568700" y="4356100"/>
          <p14:tracePt t="76666" x="3549650" y="4349750"/>
          <p14:tracePt t="76683" x="3517900" y="4330700"/>
          <p14:tracePt t="76699" x="3492500" y="4311650"/>
          <p14:tracePt t="76717" x="3479800" y="4305300"/>
          <p14:tracePt t="77094" x="3486150" y="4305300"/>
          <p14:tracePt t="77102" x="3530600" y="4318000"/>
          <p14:tracePt t="77110" x="3606800" y="4330700"/>
          <p14:tracePt t="77118" x="3708400" y="4356100"/>
          <p14:tracePt t="77133" x="3829050" y="4381500"/>
          <p14:tracePt t="77150" x="4108450" y="4419600"/>
          <p14:tracePt t="77167" x="4222750" y="4438650"/>
          <p14:tracePt t="77183" x="4248150" y="4451350"/>
          <p14:tracePt t="77200" x="4254500" y="4451350"/>
          <p14:tracePt t="77216" x="4260850" y="4451350"/>
          <p14:tracePt t="77234" x="4305300" y="4476750"/>
          <p14:tracePt t="77250" x="4375150" y="4502150"/>
          <p14:tracePt t="77266" x="4470400" y="4540250"/>
          <p14:tracePt t="77283" x="4559300" y="4572000"/>
          <p14:tracePt t="77300" x="4603750" y="4591050"/>
          <p14:tracePt t="77359" x="4610100" y="4591050"/>
          <p14:tracePt t="77366" x="4622800" y="4591050"/>
          <p14:tracePt t="77374" x="4648200" y="4603750"/>
          <p14:tracePt t="77383" x="4692650" y="4622800"/>
          <p14:tracePt t="77400" x="4768850" y="4648200"/>
          <p14:tracePt t="77416" x="4813300" y="4654550"/>
          <p14:tracePt t="77434" x="4819650" y="4654550"/>
          <p14:tracePt t="77550" x="4813300" y="4654550"/>
          <p14:tracePt t="77558" x="4800600" y="4654550"/>
          <p14:tracePt t="77567" x="4787900" y="4654550"/>
          <p14:tracePt t="77583" x="4768850" y="4654550"/>
          <p14:tracePt t="77601" x="4762500" y="4654550"/>
          <p14:tracePt t="77617" x="4762500" y="4648200"/>
          <p14:tracePt t="77638" x="4756150" y="4648200"/>
          <p14:tracePt t="77650" x="4749800" y="4648200"/>
          <p14:tracePt t="77710" x="4743450" y="4648200"/>
          <p14:tracePt t="77726" x="4737100" y="4648200"/>
          <p14:tracePt t="77734" x="4730750" y="4648200"/>
          <p14:tracePt t="77742" x="4724400" y="4648200"/>
          <p14:tracePt t="77750" x="4718050" y="4648200"/>
          <p14:tracePt t="77767" x="4705350" y="4648200"/>
          <p14:tracePt t="77784" x="4699000" y="4648200"/>
          <p14:tracePt t="77800" x="4692650" y="4648200"/>
          <p14:tracePt t="77817" x="4679950" y="4648200"/>
          <p14:tracePt t="77834" x="4648200" y="4648200"/>
          <p14:tracePt t="77851" x="4603750" y="4648200"/>
          <p14:tracePt t="77867" x="4572000" y="4648200"/>
          <p14:tracePt t="77884" x="4546600" y="4648200"/>
          <p14:tracePt t="77902" x="4540250" y="4648200"/>
          <p14:tracePt t="77918" x="4533900" y="4648200"/>
          <p14:tracePt t="77934" x="4514850" y="4648200"/>
          <p14:tracePt t="77950" x="4464050" y="4635500"/>
          <p14:tracePt t="77967" x="4425950" y="4635500"/>
          <p14:tracePt t="77984" x="4394200" y="4635500"/>
          <p14:tracePt t="78000" x="4381500" y="4635500"/>
          <p14:tracePt t="78017" x="4375150" y="4635500"/>
          <p14:tracePt t="78034" x="4368800" y="4629150"/>
          <p14:tracePt t="78052" x="4337050" y="4629150"/>
          <p14:tracePt t="78067" x="4298950" y="4629150"/>
          <p14:tracePt t="78084" x="4267200" y="4629150"/>
          <p14:tracePt t="78100" x="4235450" y="4629150"/>
          <p14:tracePt t="78118" x="4216400" y="4629150"/>
          <p14:tracePt t="78134" x="4197350" y="4629150"/>
          <p14:tracePt t="78151" x="4178300" y="4629150"/>
          <p14:tracePt t="78167" x="4152900" y="4629150"/>
          <p14:tracePt t="78185" x="4127500" y="4629150"/>
          <p14:tracePt t="78201" x="4108450" y="4629150"/>
          <p14:tracePt t="78222" x="4102100" y="4629150"/>
          <p14:tracePt t="78254" x="4095750" y="4629150"/>
          <p14:tracePt t="78262" x="4089400" y="4629150"/>
          <p14:tracePt t="78270" x="4076700" y="4622800"/>
          <p14:tracePt t="78284" x="4070350" y="4622800"/>
          <p14:tracePt t="78301" x="4064000" y="4610100"/>
          <p14:tracePt t="78317" x="4057650" y="4603750"/>
          <p14:tracePt t="78334" x="4057650" y="4591050"/>
          <p14:tracePt t="78351" x="4044950" y="4572000"/>
          <p14:tracePt t="78367" x="4044950" y="4546600"/>
          <p14:tracePt t="78384" x="4038600" y="4521200"/>
          <p14:tracePt t="78401" x="4038600" y="4508500"/>
          <p14:tracePt t="78422" x="4038600" y="4502150"/>
          <p14:tracePt t="78438" x="4038600" y="4495800"/>
          <p14:tracePt t="78451" x="4038600" y="4489450"/>
          <p14:tracePt t="78468" x="4044950" y="4464050"/>
          <p14:tracePt t="78484" x="4064000" y="4445000"/>
          <p14:tracePt t="78501" x="4095750" y="4425950"/>
          <p14:tracePt t="78518" x="4171950" y="4400550"/>
          <p14:tracePt t="78535" x="4248150" y="4394200"/>
          <p14:tracePt t="78551" x="4318000" y="4381500"/>
          <p14:tracePt t="78568" x="4381500" y="4381500"/>
          <p14:tracePt t="78584" x="4438650" y="4381500"/>
          <p14:tracePt t="78602" x="4476750" y="4381500"/>
          <p14:tracePt t="78618" x="4521200" y="4387850"/>
          <p14:tracePt t="78634" x="4552950" y="4400550"/>
          <p14:tracePt t="78651" x="4572000" y="4406900"/>
          <p14:tracePt t="78668" x="4597400" y="4425950"/>
          <p14:tracePt t="78684" x="4622800" y="4445000"/>
          <p14:tracePt t="78701" x="4641850" y="4451350"/>
          <p14:tracePt t="78718" x="4648200" y="4464050"/>
          <p14:tracePt t="78735" x="4654550" y="4464050"/>
          <p14:tracePt t="78751" x="4660900" y="4476750"/>
          <p14:tracePt t="78768" x="4660900" y="4489450"/>
          <p14:tracePt t="78784" x="4660900" y="4514850"/>
          <p14:tracePt t="78801" x="4660900" y="4521200"/>
          <p14:tracePt t="78818" x="4660900" y="4527550"/>
          <p14:tracePt t="78834" x="4660900" y="4533900"/>
          <p14:tracePt t="78851" x="4660900" y="4540250"/>
          <p14:tracePt t="78869" x="4660900" y="4559300"/>
          <p14:tracePt t="78886" x="4660900" y="4565650"/>
          <p14:tracePt t="78901" x="4660900" y="4572000"/>
          <p14:tracePt t="78918" x="4648200" y="4584700"/>
          <p14:tracePt t="78935" x="4641850" y="4584700"/>
          <p14:tracePt t="78990" x="4641850" y="4591050"/>
          <p14:tracePt t="78998" x="4635500" y="4591050"/>
          <p14:tracePt t="79014" x="4629150" y="4597400"/>
          <p14:tracePt t="79126" x="4616450" y="4597400"/>
          <p14:tracePt t="79182" x="4610100" y="4597400"/>
          <p14:tracePt t="79406" x="4603750" y="4597400"/>
          <p14:tracePt t="79566" x="4597400" y="4597400"/>
          <p14:tracePt t="79574" x="4597400" y="4603750"/>
          <p14:tracePt t="79590" x="4591050" y="4603750"/>
          <p14:tracePt t="79602" x="4584700" y="4603750"/>
          <p14:tracePt t="79618" x="4572000" y="4603750"/>
          <p14:tracePt t="79636" x="4546600" y="4603750"/>
          <p14:tracePt t="79652" x="4521200" y="4597400"/>
          <p14:tracePt t="79669" x="4508500" y="4584700"/>
          <p14:tracePt t="79685" x="4502150" y="4584700"/>
          <p14:tracePt t="79703" x="4489450" y="4572000"/>
          <p14:tracePt t="79718" x="4483100" y="4565650"/>
          <p14:tracePt t="79735" x="4476750" y="4559300"/>
          <p14:tracePt t="79752" x="4476750" y="4552950"/>
          <p14:tracePt t="79770" x="4476750" y="4533900"/>
          <p14:tracePt t="79785" x="4470400" y="4521200"/>
          <p14:tracePt t="79802" x="4464050" y="4508500"/>
          <p14:tracePt t="79822" x="4464050" y="4502150"/>
          <p14:tracePt t="79836" x="4464050" y="4495800"/>
          <p14:tracePt t="79852" x="4464050" y="4489450"/>
          <p14:tracePt t="79869" x="4476750" y="4483100"/>
          <p14:tracePt t="79885" x="4489450" y="4464050"/>
          <p14:tracePt t="79886" x="4495800" y="4464050"/>
          <p14:tracePt t="79903" x="4502150" y="4457700"/>
          <p14:tracePt t="79919" x="4508500" y="4457700"/>
          <p14:tracePt t="79935" x="4533900" y="4457700"/>
          <p14:tracePt t="79952" x="4565650" y="4457700"/>
          <p14:tracePt t="79969" x="4584700" y="4464050"/>
          <p14:tracePt t="79986" x="4591050" y="4470400"/>
          <p14:tracePt t="80014" x="4597400" y="4476750"/>
          <p14:tracePt t="80022" x="4597400" y="4483100"/>
          <p14:tracePt t="80038" x="4597400" y="4489450"/>
          <p14:tracePt t="80054" x="4597400" y="4502150"/>
          <p14:tracePt t="80070" x="4597400" y="4508500"/>
          <p14:tracePt t="80086" x="4597400" y="4514850"/>
          <p14:tracePt t="80103" x="4597400" y="4527550"/>
          <p14:tracePt t="80159" x="4597400" y="4533900"/>
          <p14:tracePt t="80319" x="4591050" y="4533900"/>
          <p14:tracePt t="80798" x="4584700" y="4533900"/>
          <p14:tracePt t="80815" x="4578350" y="4521200"/>
          <p14:tracePt t="80823" x="4572000" y="4514850"/>
          <p14:tracePt t="80831" x="4565650" y="4489450"/>
          <p14:tracePt t="80839" x="4565650" y="4476750"/>
          <p14:tracePt t="80853" x="4552950" y="4451350"/>
          <p14:tracePt t="80871" x="4527550" y="4400550"/>
          <p14:tracePt t="80886" x="4521200" y="4387850"/>
          <p14:tracePt t="81159" x="4521200" y="4375150"/>
          <p14:tracePt t="81166" x="4508500" y="4337050"/>
          <p14:tracePt t="81174" x="4508500" y="4286250"/>
          <p14:tracePt t="81187" x="4489450" y="4241800"/>
          <p14:tracePt t="81203" x="4464050" y="4133850"/>
          <p14:tracePt t="81220" x="4425950" y="4013200"/>
          <p14:tracePt t="81237" x="4400550" y="3873500"/>
          <p14:tracePt t="81253" x="4381500" y="3733800"/>
          <p14:tracePt t="81270" x="4368800" y="3524250"/>
          <p14:tracePt t="81287" x="4368800" y="3397250"/>
          <p14:tracePt t="81304" x="4368800" y="3327400"/>
          <p14:tracePt t="81321" x="4368800" y="3314700"/>
          <p14:tracePt t="81631" x="4368800" y="3321050"/>
          <p14:tracePt t="81638" x="4368800" y="3333750"/>
          <p14:tracePt t="81646" x="4368800" y="3346450"/>
          <p14:tracePt t="81654" x="4368800" y="3359150"/>
          <p14:tracePt t="81671" x="4368800" y="3378200"/>
          <p14:tracePt t="81687" x="4368800" y="3384550"/>
          <p14:tracePt t="81704" x="4375150" y="3397250"/>
          <p14:tracePt t="81943" x="4375150" y="3403600"/>
          <p14:tracePt t="82031" x="4375150" y="3409950"/>
          <p14:tracePt t="82047" x="4375150" y="3416300"/>
          <p14:tracePt t="82062" x="4375150" y="3429000"/>
          <p14:tracePt t="82078" x="4375150" y="3435350"/>
          <p14:tracePt t="82086" x="4375150" y="3441700"/>
          <p14:tracePt t="82094" x="4375150" y="3448050"/>
          <p14:tracePt t="82105" x="4375150" y="3454400"/>
          <p14:tracePt t="82121" x="4375150" y="3467100"/>
          <p14:tracePt t="82138" x="4375150" y="3486150"/>
          <p14:tracePt t="82154" x="4375150" y="3511550"/>
          <p14:tracePt t="82171" x="4375150" y="3530600"/>
          <p14:tracePt t="82188" x="4375150" y="3556000"/>
          <p14:tracePt t="82204" x="4375150" y="3568700"/>
          <p14:tracePt t="82222" x="4375150" y="3587750"/>
          <p14:tracePt t="82239" x="4375150" y="3600450"/>
          <p14:tracePt t="82255" x="4368800" y="3619500"/>
          <p14:tracePt t="82271" x="4356100" y="3638550"/>
          <p14:tracePt t="82288" x="4349750" y="3651250"/>
          <p14:tracePt t="82305" x="4337050" y="3663950"/>
          <p14:tracePt t="82321" x="4324350" y="3676650"/>
          <p14:tracePt t="82338" x="4318000" y="3689350"/>
          <p14:tracePt t="82354" x="4305300" y="3695700"/>
          <p14:tracePt t="82372" x="4298950" y="3702050"/>
          <p14:tracePt t="82388" x="4292600" y="3708400"/>
          <p14:tracePt t="82404" x="4279900" y="3714750"/>
          <p14:tracePt t="82421" x="4254500" y="3727450"/>
          <p14:tracePt t="82439" x="4203700" y="3733800"/>
          <p14:tracePt t="82455" x="4178300" y="3740150"/>
          <p14:tracePt t="82471" x="4140200" y="3746500"/>
          <p14:tracePt t="82488" x="4114800" y="3752850"/>
          <p14:tracePt t="82505" x="4083050" y="3752850"/>
          <p14:tracePt t="82521" x="4064000" y="3752850"/>
          <p14:tracePt t="82538" x="4032250" y="3752850"/>
          <p14:tracePt t="82555" x="3994150" y="3746500"/>
          <p14:tracePt t="82572" x="3949700" y="3740150"/>
          <p14:tracePt t="82588" x="3917950" y="3733800"/>
          <p14:tracePt t="82605" x="3892550" y="3733800"/>
          <p14:tracePt t="82621" x="3873500" y="3721100"/>
          <p14:tracePt t="82639" x="3848100" y="3702050"/>
          <p14:tracePt t="82655" x="3835400" y="3683000"/>
          <p14:tracePt t="82672" x="3822700" y="3657600"/>
          <p14:tracePt t="82688" x="3810000" y="3644900"/>
          <p14:tracePt t="82705" x="3810000" y="3625850"/>
          <p14:tracePt t="82721" x="3803650" y="3594100"/>
          <p14:tracePt t="82738" x="3803650" y="3556000"/>
          <p14:tracePt t="82755" x="3803650" y="3524250"/>
          <p14:tracePt t="82772" x="3803650" y="3492500"/>
          <p14:tracePt t="82788" x="3803650" y="3467100"/>
          <p14:tracePt t="82805" x="3822700" y="3441700"/>
          <p14:tracePt t="82822" x="3835400" y="3422650"/>
          <p14:tracePt t="82839" x="3879850" y="3403600"/>
          <p14:tracePt t="82855" x="3917950" y="3390900"/>
          <p14:tracePt t="82872" x="3937000" y="3384550"/>
          <p14:tracePt t="82888" x="3968750" y="3378200"/>
          <p14:tracePt t="82906" x="4019550" y="3371850"/>
          <p14:tracePt t="82922" x="4070350" y="3371850"/>
          <p14:tracePt t="82938" x="4121150" y="3371850"/>
          <p14:tracePt t="82955" x="4159250" y="3378200"/>
          <p14:tracePt t="82972" x="4197350" y="3397250"/>
          <p14:tracePt t="82988" x="4216400" y="3429000"/>
          <p14:tracePt t="83005" x="4235450" y="3460750"/>
          <p14:tracePt t="83022" x="4248150" y="3517900"/>
          <p14:tracePt t="83023" x="4248150" y="3524250"/>
          <p14:tracePt t="83040" x="4254500" y="3543300"/>
          <p14:tracePt t="83055" x="4260850" y="3562350"/>
          <p14:tracePt t="83079" x="4260850" y="3568700"/>
          <p14:tracePt t="83089" x="4260850" y="3575050"/>
          <p14:tracePt t="83118" x="4260850" y="3581400"/>
          <p14:tracePt t="83126" x="4260850" y="3587750"/>
          <p14:tracePt t="83142" x="4260850" y="3594100"/>
          <p14:tracePt t="83167" x="4260850" y="3600450"/>
          <p14:tracePt t="83174" x="4260850" y="3606800"/>
          <p14:tracePt t="83191" x="4260850" y="3619500"/>
          <p14:tracePt t="83205" x="4260850" y="3625850"/>
          <p14:tracePt t="83222" x="4260850" y="3638550"/>
          <p14:tracePt t="83223" x="4260850" y="3651250"/>
          <p14:tracePt t="83239" x="4260850" y="3657600"/>
          <p14:tracePt t="83255" x="4260850" y="3663950"/>
          <p14:tracePt t="83272" x="4260850" y="3670300"/>
          <p14:tracePt t="83311" x="4260850" y="3676650"/>
          <p14:tracePt t="83344" x="4260850" y="3683000"/>
          <p14:tracePt t="83358" x="4260850" y="3689350"/>
          <p14:tracePt t="83382" x="4254500" y="3702050"/>
          <p14:tracePt t="83415" x="4248150" y="3708400"/>
          <p14:tracePt t="83439" x="4248150" y="3714750"/>
          <p14:tracePt t="83463" x="4241800" y="3714750"/>
          <p14:tracePt t="83487" x="4241800" y="3721100"/>
          <p14:tracePt t="83503" x="4235450" y="3727450"/>
          <p14:tracePt t="83527" x="4235450" y="3733800"/>
          <p14:tracePt t="83543" x="4229100" y="3740150"/>
          <p14:tracePt t="83567" x="4222750" y="3740150"/>
          <p14:tracePt t="83575" x="4216400" y="3746500"/>
          <p14:tracePt t="83590" x="4210050" y="3752850"/>
          <p14:tracePt t="83607" x="4197350" y="3759200"/>
          <p14:tracePt t="83615" x="4184650" y="3771900"/>
          <p14:tracePt t="83623" x="4178300" y="3771900"/>
          <p14:tracePt t="83639" x="4171950" y="3771900"/>
          <p14:tracePt t="83656" x="4171950" y="3778250"/>
          <p14:tracePt t="83679" x="4165600" y="3778250"/>
          <p14:tracePt t="83690" x="4152900" y="3778250"/>
          <p14:tracePt t="83706" x="4133850" y="3778250"/>
          <p14:tracePt t="83722" x="4114800" y="3778250"/>
          <p14:tracePt t="83739" x="4108450" y="3778250"/>
          <p14:tracePt t="84199" x="4127500" y="3778250"/>
          <p14:tracePt t="84206" x="4165600" y="3778250"/>
          <p14:tracePt t="84215" x="4222750" y="3778250"/>
          <p14:tracePt t="84223" x="4286250" y="3778250"/>
          <p14:tracePt t="84240" x="4413250" y="3778250"/>
          <p14:tracePt t="84256" x="4489450" y="3778250"/>
          <p14:tracePt t="84273" x="4508500" y="3778250"/>
          <p14:tracePt t="85679" x="4527550" y="3790950"/>
          <p14:tracePt t="85687" x="4540250" y="3797300"/>
          <p14:tracePt t="85695" x="4552950" y="3803650"/>
          <p14:tracePt t="85708" x="4572000" y="3816350"/>
          <p14:tracePt t="85724" x="4622800" y="3854450"/>
          <p14:tracePt t="85741" x="4667250" y="3873500"/>
          <p14:tracePt t="85758" x="4686300" y="3879850"/>
          <p14:tracePt t="85799" x="4686300" y="3886200"/>
          <p14:tracePt t="85807" x="4692650" y="3886200"/>
          <p14:tracePt t="85903" x="4692650" y="3892550"/>
          <p14:tracePt t="85919" x="4699000" y="3898900"/>
          <p14:tracePt t="85927" x="4699000" y="3905250"/>
          <p14:tracePt t="85935" x="4699000" y="3911600"/>
          <p14:tracePt t="85959" x="4699000" y="3917950"/>
          <p14:tracePt t="85967" x="4699000" y="3924300"/>
          <p14:tracePt t="85983" x="4699000" y="3930650"/>
          <p14:tracePt t="85999" x="4699000" y="3937000"/>
          <p14:tracePt t="86015" x="4699000" y="3943350"/>
          <p14:tracePt t="86031" x="4699000" y="3962400"/>
          <p14:tracePt t="86042" x="4699000" y="3975100"/>
          <p14:tracePt t="86058" x="4699000" y="3987800"/>
          <p14:tracePt t="86075" x="4699000" y="4000500"/>
          <p14:tracePt t="86091" x="4692650" y="4006850"/>
          <p14:tracePt t="86151" x="4692650" y="4013200"/>
          <p14:tracePt t="86183" x="4686300" y="4013200"/>
          <p14:tracePt t="86207" x="4679950" y="4013200"/>
          <p14:tracePt t="86239" x="4673600" y="4013200"/>
          <p14:tracePt t="86279" x="4667250" y="4013200"/>
          <p14:tracePt t="86287" x="4660900" y="4013200"/>
          <p14:tracePt t="86295" x="4648200" y="4013200"/>
          <p14:tracePt t="86308" x="4635500" y="4013200"/>
          <p14:tracePt t="86325" x="4597400" y="4013200"/>
          <p14:tracePt t="86342" x="4546600" y="4013200"/>
          <p14:tracePt t="86359" x="4451350" y="4013200"/>
          <p14:tracePt t="86375" x="4413250" y="4006850"/>
          <p14:tracePt t="86392" x="4394200" y="4006850"/>
          <p14:tracePt t="86408" x="4387850" y="4000500"/>
          <p14:tracePt t="86425" x="4368800" y="3994150"/>
          <p14:tracePt t="86442" x="4330700" y="3994150"/>
          <p14:tracePt t="86458" x="4260850" y="3994150"/>
          <p14:tracePt t="86475" x="4178300" y="3987800"/>
          <p14:tracePt t="86492" x="4102100" y="3981450"/>
          <p14:tracePt t="86508" x="4057650" y="3962400"/>
          <p14:tracePt t="86525" x="4032250" y="3943350"/>
          <p14:tracePt t="86542" x="4006850" y="3930650"/>
          <p14:tracePt t="86560" x="3968750" y="3892550"/>
          <p14:tracePt t="86575" x="3949700" y="3879850"/>
          <p14:tracePt t="86592" x="3943350" y="3867150"/>
          <p14:tracePt t="86609" x="3930650" y="3841750"/>
          <p14:tracePt t="86626" x="3930650" y="3797300"/>
          <p14:tracePt t="86642" x="3930650" y="3765550"/>
          <p14:tracePt t="86659" x="3930650" y="3733800"/>
          <p14:tracePt t="86675" x="3930650" y="3714750"/>
          <p14:tracePt t="86693" x="3937000" y="3702050"/>
          <p14:tracePt t="86709" x="3975100" y="3683000"/>
          <p14:tracePt t="86725" x="4070350" y="3683000"/>
          <p14:tracePt t="86742" x="4203700" y="3683000"/>
          <p14:tracePt t="86743" x="4279900" y="3683000"/>
          <p14:tracePt t="86759" x="4419600" y="3702050"/>
          <p14:tracePt t="86776" x="4527550" y="3740150"/>
          <p14:tracePt t="86792" x="4578350" y="3784600"/>
          <p14:tracePt t="86809" x="4622800" y="3854450"/>
          <p14:tracePt t="86826" x="4660900" y="3924300"/>
          <p14:tracePt t="86842" x="4679950" y="3975100"/>
          <p14:tracePt t="86859" x="4686300" y="3994150"/>
          <p14:tracePt t="86875" x="4692650" y="4000500"/>
          <p14:tracePt t="86903" x="4692650" y="4006850"/>
          <p14:tracePt t="86919" x="4692650" y="4013200"/>
          <p14:tracePt t="86935" x="4692650" y="4019550"/>
          <p14:tracePt t="86943" x="4692650" y="4025900"/>
          <p14:tracePt t="86967" x="4692650" y="4032250"/>
          <p14:tracePt t="87175" x="4692650" y="4038600"/>
          <p14:tracePt t="87216" x="4692650" y="4044950"/>
          <p14:tracePt t="87223" x="4692650" y="4051300"/>
          <p14:tracePt t="87231" x="4692650" y="4057650"/>
          <p14:tracePt t="87243" x="4692650" y="4076700"/>
          <p14:tracePt t="87259" x="4692650" y="4114800"/>
          <p14:tracePt t="87276" x="4686300" y="4140200"/>
          <p14:tracePt t="87292" x="4686300" y="4152900"/>
          <p14:tracePt t="87310" x="4679950" y="4159250"/>
          <p14:tracePt t="87327" x="4679950" y="4165600"/>
          <p14:tracePt t="87343" x="4679950" y="4171950"/>
          <p14:tracePt t="87359" x="4679950" y="4197350"/>
          <p14:tracePt t="87377" x="4673600" y="4254500"/>
          <p14:tracePt t="87393" x="4667250" y="4305300"/>
          <p14:tracePt t="87409" x="4654550" y="4318000"/>
          <p14:tracePt t="87426" x="4648200" y="4330700"/>
          <p14:tracePt t="87444" x="4641850" y="4330700"/>
          <p14:tracePt t="87459" x="4641850" y="4337050"/>
          <p14:tracePt t="87476" x="4635500" y="4343400"/>
          <p14:tracePt t="87527" x="4635500" y="4349750"/>
          <p14:tracePt t="87535" x="4635500" y="4356100"/>
          <p14:tracePt t="87560" x="4629150" y="4356100"/>
          <p14:tracePt t="87655" x="4622800" y="4356100"/>
          <p14:tracePt t="87663" x="4616450" y="4356100"/>
          <p14:tracePt t="87676" x="4610100" y="4356100"/>
          <p14:tracePt t="87693" x="4584700" y="4318000"/>
          <p14:tracePt t="87709" x="4584700" y="4292600"/>
          <p14:tracePt t="87727" x="4572000" y="4267200"/>
          <p14:tracePt t="87751" x="4572000" y="4260850"/>
          <p14:tracePt t="87759" x="4572000" y="4248150"/>
          <p14:tracePt t="87776" x="4572000" y="4229100"/>
          <p14:tracePt t="87794" x="4572000" y="4210050"/>
          <p14:tracePt t="87810" x="4597400" y="4165600"/>
          <p14:tracePt t="87826" x="4603750" y="4140200"/>
          <p14:tracePt t="87843" x="4610100" y="4133850"/>
          <p14:tracePt t="87868" x="4616450" y="4127500"/>
          <p14:tracePt t="87935" x="4622800" y="4121150"/>
          <p14:tracePt t="88016" x="4622800" y="4108450"/>
          <p14:tracePt t="88023" x="4629150" y="4102100"/>
          <p14:tracePt t="88039" x="4635500" y="4095750"/>
          <p14:tracePt t="88047" x="4635500" y="4089400"/>
          <p14:tracePt t="88060" x="4641850" y="4089400"/>
          <p14:tracePt t="88076" x="4641850" y="4083050"/>
          <p14:tracePt t="88151" x="4648200" y="4083050"/>
          <p14:tracePt t="88167" x="4648200" y="4076700"/>
          <p14:tracePt t="88183" x="4654550" y="4076700"/>
          <p14:tracePt t="88239" x="4660900" y="4076700"/>
          <p14:tracePt t="88280" x="4667250" y="4076700"/>
          <p14:tracePt t="88376" x="4667250" y="4089400"/>
          <p14:tracePt t="88383" x="4667250" y="4095750"/>
          <p14:tracePt t="88393" x="4667250" y="4108450"/>
          <p14:tracePt t="88410" x="4667250" y="4133850"/>
          <p14:tracePt t="88427" x="4667250" y="4165600"/>
          <p14:tracePt t="88444" x="4667250" y="4184650"/>
          <p14:tracePt t="88460" x="4667250" y="4197350"/>
          <p14:tracePt t="88477" x="4667250" y="4248150"/>
          <p14:tracePt t="88494" x="4667250" y="4298950"/>
          <p14:tracePt t="88510" x="4667250" y="4356100"/>
          <p14:tracePt t="88527" x="4654550" y="4425950"/>
          <p14:tracePt t="88544" x="4648200" y="4445000"/>
          <p14:tracePt t="88560" x="4641850" y="4451350"/>
          <p14:tracePt t="88578" x="4635500" y="4470400"/>
          <p14:tracePt t="88594" x="4635500" y="4483100"/>
          <p14:tracePt t="88610" x="4629150" y="4508500"/>
          <p14:tracePt t="88627" x="4616450" y="4546600"/>
          <p14:tracePt t="88644" x="4603750" y="4591050"/>
          <p14:tracePt t="88660" x="4597400" y="4610100"/>
          <p14:tracePt t="88679" x="4591050" y="4610100"/>
          <p14:tracePt t="88695" x="4591050" y="4622800"/>
          <p14:tracePt t="88711" x="4584700" y="4622800"/>
          <p14:tracePt t="88728" x="4578350" y="4629150"/>
          <p14:tracePt t="88744" x="4572000" y="4635500"/>
          <p14:tracePt t="88760" x="4565650" y="4641850"/>
          <p14:tracePt t="88791" x="4552950" y="4641850"/>
          <p14:tracePt t="88808" x="4533900" y="4641850"/>
          <p14:tracePt t="88816" x="4533900" y="4648200"/>
          <p14:tracePt t="88827" x="4527550" y="4648200"/>
          <p14:tracePt t="88845" x="4521200" y="4654550"/>
          <p14:tracePt t="88861" x="4514850" y="4660900"/>
          <p14:tracePt t="88877" x="4495800" y="4667250"/>
          <p14:tracePt t="88895" x="4489450" y="4667250"/>
          <p14:tracePt t="88911" x="4464050" y="4673600"/>
          <p14:tracePt t="88927" x="4445000" y="4673600"/>
          <p14:tracePt t="88944" x="4432300" y="4679950"/>
          <p14:tracePt t="88961" x="4413250" y="4679950"/>
          <p14:tracePt t="88978" x="4406900" y="4679950"/>
          <p14:tracePt t="88994" x="4400550" y="4686300"/>
          <p14:tracePt t="89011" x="4394200" y="4686300"/>
          <p14:tracePt t="89027" x="4368800" y="4686300"/>
          <p14:tracePt t="89045" x="4305300" y="4673600"/>
          <p14:tracePt t="89061" x="4235450" y="4660900"/>
          <p14:tracePt t="89077" x="4197350" y="4660900"/>
          <p14:tracePt t="89094" x="4171950" y="4654550"/>
          <p14:tracePt t="89112" x="4152900" y="4648200"/>
          <p14:tracePt t="89128" x="4133850" y="4648200"/>
          <p14:tracePt t="89144" x="4095750" y="4641850"/>
          <p14:tracePt t="89161" x="4070350" y="4635500"/>
          <p14:tracePt t="89178" x="4044950" y="4635500"/>
          <p14:tracePt t="89194" x="4044950" y="4629150"/>
          <p14:tracePt t="89223" x="4038600" y="4629150"/>
          <p14:tracePt t="89231" x="4032250" y="4622800"/>
          <p14:tracePt t="89245" x="4025900" y="4616450"/>
          <p14:tracePt t="89261" x="4013200" y="4603750"/>
          <p14:tracePt t="89278" x="4006850" y="4591050"/>
          <p14:tracePt t="89304" x="4000500" y="4584700"/>
          <p14:tracePt t="89312" x="4000500" y="4578350"/>
          <p14:tracePt t="89328" x="3987800" y="4546600"/>
          <p14:tracePt t="89344" x="3975100" y="4514850"/>
          <p14:tracePt t="89361" x="3968750" y="4495800"/>
          <p14:tracePt t="89379" x="3962400" y="4495800"/>
          <p14:tracePt t="89394" x="3962400" y="4489450"/>
          <p14:tracePt t="89411" x="3962400" y="4483100"/>
          <p14:tracePt t="89428" x="3962400" y="4470400"/>
          <p14:tracePt t="89445" x="3981450" y="4445000"/>
          <p14:tracePt t="89461" x="4006850" y="4400550"/>
          <p14:tracePt t="89478" x="4025900" y="4375150"/>
          <p14:tracePt t="89495" x="4076700" y="4349750"/>
          <p14:tracePt t="89513" x="4114800" y="4349750"/>
          <p14:tracePt t="89528" x="4178300" y="4337050"/>
          <p14:tracePt t="89545" x="4197350" y="4337050"/>
          <p14:tracePt t="89561" x="4222750" y="4324350"/>
          <p14:tracePt t="89579" x="4260850" y="4311650"/>
          <p14:tracePt t="89594" x="4298950" y="4305300"/>
          <p14:tracePt t="89612" x="4394200" y="4292600"/>
          <p14:tracePt t="89628" x="4489450" y="4292600"/>
          <p14:tracePt t="89645" x="4565650" y="4292600"/>
          <p14:tracePt t="89661" x="4584700" y="4292600"/>
          <p14:tracePt t="89678" x="4591050" y="4292600"/>
          <p14:tracePt t="89695" x="4603750" y="4292600"/>
          <p14:tracePt t="89712" x="4641850" y="4298950"/>
          <p14:tracePt t="89728" x="4692650" y="4318000"/>
          <p14:tracePt t="89745" x="4711700" y="4324350"/>
          <p14:tracePt t="89761" x="4724400" y="4330700"/>
          <p14:tracePt t="89783" x="4730750" y="4330700"/>
          <p14:tracePt t="89800" x="4737100" y="4337050"/>
          <p14:tracePt t="89812" x="4749800" y="4349750"/>
          <p14:tracePt t="89828" x="4756150" y="4362450"/>
          <p14:tracePt t="89845" x="4768850" y="4375150"/>
          <p14:tracePt t="89862" x="4768850" y="4387850"/>
          <p14:tracePt t="89879" x="4775200" y="4400550"/>
          <p14:tracePt t="89895" x="4775200" y="4419600"/>
          <p14:tracePt t="89919" x="4775200" y="4438650"/>
          <p14:tracePt t="89928" x="4775200" y="4445000"/>
          <p14:tracePt t="89945" x="4775200" y="4464050"/>
          <p14:tracePt t="89962" x="4775200" y="4489450"/>
          <p14:tracePt t="89979" x="4775200" y="4508500"/>
          <p14:tracePt t="89996" x="4768850" y="4514850"/>
          <p14:tracePt t="90012" x="4749800" y="4533900"/>
          <p14:tracePt t="90028" x="4743450" y="4540250"/>
          <p14:tracePt t="90046" x="4737100" y="4552950"/>
          <p14:tracePt t="90062" x="4711700" y="4565650"/>
          <p14:tracePt t="90078" x="4692650" y="4572000"/>
          <p14:tracePt t="90095" x="4641850" y="4597400"/>
          <p14:tracePt t="90112" x="4603750" y="4610100"/>
          <p14:tracePt t="90128" x="4559300" y="4629150"/>
          <p14:tracePt t="90145" x="4521200" y="4648200"/>
          <p14:tracePt t="90162" x="4483100" y="4648200"/>
          <p14:tracePt t="90179" x="4438650" y="4660900"/>
          <p14:tracePt t="90195" x="4387850" y="4660900"/>
          <p14:tracePt t="90212" x="4337050" y="4660900"/>
          <p14:tracePt t="90229" x="4298950" y="4660900"/>
          <p14:tracePt t="90246" x="4267200" y="4660900"/>
          <p14:tracePt t="90262" x="4241800" y="4660900"/>
          <p14:tracePt t="90279" x="4222750" y="4660900"/>
          <p14:tracePt t="90295" x="4146550" y="4648200"/>
          <p14:tracePt t="90313" x="4089400" y="4635500"/>
          <p14:tracePt t="90329" x="4057650" y="4622800"/>
          <p14:tracePt t="90345" x="4051300" y="4622800"/>
          <p14:tracePt t="90362" x="4044950" y="4610100"/>
          <p14:tracePt t="90379" x="4038600" y="4584700"/>
          <p14:tracePt t="90395" x="4019550" y="4552950"/>
          <p14:tracePt t="90412" x="4006850" y="4533900"/>
          <p14:tracePt t="90429" x="4006850" y="4514850"/>
          <p14:tracePt t="90446" x="4000500" y="4508500"/>
          <p14:tracePt t="90462" x="4000500" y="4489450"/>
          <p14:tracePt t="90479" x="4000500" y="4470400"/>
          <p14:tracePt t="90479" x="4000500" y="4457700"/>
          <p14:tracePt t="90496" x="4000500" y="4432300"/>
          <p14:tracePt t="90513" x="4000500" y="4419600"/>
          <p14:tracePt t="90529" x="4000500" y="4406900"/>
          <p14:tracePt t="90545" x="4000500" y="4400550"/>
          <p14:tracePt t="90562" x="4000500" y="4394200"/>
          <p14:tracePt t="90580" x="4006850" y="4381500"/>
          <p14:tracePt t="90595" x="4032250" y="4349750"/>
          <p14:tracePt t="90612" x="4064000" y="4324350"/>
          <p14:tracePt t="90629" x="4102100" y="4292600"/>
          <p14:tracePt t="90646" x="4140200" y="4279900"/>
          <p14:tracePt t="90662" x="4171950" y="4273550"/>
          <p14:tracePt t="90679" x="4229100" y="4273550"/>
          <p14:tracePt t="90696" x="4267200" y="4273550"/>
          <p14:tracePt t="90713" x="4311650" y="4273550"/>
          <p14:tracePt t="90729" x="4400550" y="4273550"/>
          <p14:tracePt t="90746" x="4508500" y="4305300"/>
          <p14:tracePt t="90762" x="4610100" y="4337050"/>
          <p14:tracePt t="90780" x="4686300" y="4362450"/>
          <p14:tracePt t="90796" x="4711700" y="4368800"/>
          <p14:tracePt t="90812" x="4718050" y="4368800"/>
          <p14:tracePt t="90832" x="4718050" y="4375150"/>
          <p14:tracePt t="90847" x="4724400" y="4375150"/>
          <p14:tracePt t="90863" x="4743450" y="4400550"/>
          <p14:tracePt t="90879" x="4756150" y="4425950"/>
          <p14:tracePt t="90896" x="4762500" y="4438650"/>
          <p14:tracePt t="90913" x="4762500" y="4445000"/>
          <p14:tracePt t="90929" x="4762500" y="4457700"/>
          <p14:tracePt t="90946" x="4762500" y="4476750"/>
          <p14:tracePt t="90962" x="4762500" y="4502150"/>
          <p14:tracePt t="90981" x="4762500" y="4521200"/>
          <p14:tracePt t="90996" x="4762500" y="4540250"/>
          <p14:tracePt t="91013" x="4756150" y="4565650"/>
          <p14:tracePt t="91030" x="4737100" y="4584700"/>
          <p14:tracePt t="91047" x="4730750" y="4591050"/>
          <p14:tracePt t="91063" x="4711700" y="4597400"/>
          <p14:tracePt t="91080" x="4686300" y="4616450"/>
          <p14:tracePt t="91096" x="4660900" y="4629150"/>
          <p14:tracePt t="91113" x="4629150" y="4641850"/>
          <p14:tracePt t="91129" x="4584700" y="4654550"/>
          <p14:tracePt t="91146" x="4546600" y="4660900"/>
          <p14:tracePt t="91163" x="4514850" y="4667250"/>
          <p14:tracePt t="91180" x="4476750" y="4667250"/>
          <p14:tracePt t="91196" x="4451350" y="4667250"/>
          <p14:tracePt t="91213" x="4419600" y="4667250"/>
          <p14:tracePt t="91229" x="4381500" y="4673600"/>
          <p14:tracePt t="91247" x="4305300" y="4673600"/>
          <p14:tracePt t="91263" x="4279900" y="4673600"/>
          <p14:tracePt t="91280" x="4203700" y="4673600"/>
          <p14:tracePt t="91296" x="4178300" y="4673600"/>
          <p14:tracePt t="91314" x="4171950" y="4673600"/>
          <p14:tracePt t="91329" x="4152900" y="4673600"/>
          <p14:tracePt t="91346" x="4127500" y="4660900"/>
          <p14:tracePt t="91364" x="4095750" y="4641850"/>
          <p14:tracePt t="91381" x="4064000" y="4616450"/>
          <p14:tracePt t="91396" x="4057650" y="4610100"/>
          <p14:tracePt t="91413" x="4044950" y="4597400"/>
          <p14:tracePt t="91430" x="4038600" y="4584700"/>
          <p14:tracePt t="91447" x="4019550" y="4552950"/>
          <p14:tracePt t="91463" x="4013200" y="4540250"/>
          <p14:tracePt t="91464" x="4006850" y="4533900"/>
          <p14:tracePt t="91480" x="4000500" y="4527550"/>
          <p14:tracePt t="91496" x="4000500" y="4521200"/>
          <p14:tracePt t="91514" x="3994150" y="4508500"/>
          <p14:tracePt t="91530" x="3994150" y="4476750"/>
          <p14:tracePt t="91547" x="3994150" y="4457700"/>
          <p14:tracePt t="91563" x="3994150" y="4432300"/>
          <p14:tracePt t="91581" x="3994150" y="4413250"/>
          <p14:tracePt t="91596" x="4000500" y="4394200"/>
          <p14:tracePt t="91613" x="4019550" y="4381500"/>
          <p14:tracePt t="91630" x="4064000" y="4356100"/>
          <p14:tracePt t="91647" x="4152900" y="4324350"/>
          <p14:tracePt t="91663" x="4203700" y="4311650"/>
          <p14:tracePt t="91680" x="4248150" y="4305300"/>
          <p14:tracePt t="91697" x="4292600" y="4305300"/>
          <p14:tracePt t="91714" x="4349750" y="4305300"/>
          <p14:tracePt t="91730" x="4413250" y="4305300"/>
          <p14:tracePt t="91747" x="4476750" y="4305300"/>
          <p14:tracePt t="91763" x="4514850" y="4318000"/>
          <p14:tracePt t="91781" x="4540250" y="4324350"/>
          <p14:tracePt t="91797" x="4552950" y="4337050"/>
          <p14:tracePt t="91814" x="4572000" y="4356100"/>
          <p14:tracePt t="91830" x="4597400" y="4381500"/>
          <p14:tracePt t="91847" x="4622800" y="4406900"/>
          <p14:tracePt t="91864" x="4629150" y="4406900"/>
          <p14:tracePt t="91880" x="4635500" y="4419600"/>
          <p14:tracePt t="91897" x="4648200" y="4438650"/>
          <p14:tracePt t="91914" x="4648200" y="4464050"/>
          <p14:tracePt t="91930" x="4654550" y="4483100"/>
          <p14:tracePt t="91947" x="4654550" y="4495800"/>
          <p14:tracePt t="91963" x="4654550" y="4514850"/>
          <p14:tracePt t="91981" x="4654550" y="4533900"/>
          <p14:tracePt t="91997" x="4654550" y="4552950"/>
          <p14:tracePt t="92014" x="4654550" y="4572000"/>
          <p14:tracePt t="92032" x="4654550" y="4578350"/>
          <p14:tracePt t="92048" x="4654550" y="4584700"/>
          <p14:tracePt t="92072" x="4654550" y="4591050"/>
          <p14:tracePt t="92080" x="4648200" y="4597400"/>
          <p14:tracePt t="92097" x="4648200" y="4603750"/>
          <p14:tracePt t="92136" x="4641850" y="4603750"/>
          <p14:tracePt t="92240" x="4635500" y="4610100"/>
          <p14:tracePt t="92296" x="4629150" y="4616450"/>
          <p14:tracePt t="92304" x="4622800" y="4616450"/>
          <p14:tracePt t="92314" x="4603750" y="4622800"/>
          <p14:tracePt t="92330" x="4559300" y="4635500"/>
          <p14:tracePt t="92347" x="4502150" y="4648200"/>
          <p14:tracePt t="92364" x="4394200" y="4660900"/>
          <p14:tracePt t="92382" x="4222750" y="4667250"/>
          <p14:tracePt t="92397" x="3994150" y="4667250"/>
          <p14:tracePt t="92414" x="3848100" y="4667250"/>
          <p14:tracePt t="92431" x="3759200" y="4667250"/>
          <p14:tracePt t="92448" x="3676650" y="4667250"/>
          <p14:tracePt t="92464" x="3619500" y="4667250"/>
          <p14:tracePt t="92481" x="3549650" y="4667250"/>
          <p14:tracePt t="92497" x="3479800" y="4667250"/>
          <p14:tracePt t="92515" x="3454400" y="4667250"/>
          <p14:tracePt t="92531" x="3441700" y="4667250"/>
          <p14:tracePt t="92568" x="3435350" y="4667250"/>
          <p14:tracePt t="92576" x="3416300" y="4667250"/>
          <p14:tracePt t="92583" x="3397250" y="4667250"/>
          <p14:tracePt t="92597" x="3378200" y="4667250"/>
          <p14:tracePt t="92614" x="3333750" y="4667250"/>
          <p14:tracePt t="92631" x="3321050" y="4667250"/>
          <p14:tracePt t="92648" x="3314700" y="4667250"/>
          <p14:tracePt t="92704" x="3308350" y="4667250"/>
          <p14:tracePt t="92744" x="3302000" y="4667250"/>
          <p14:tracePt t="92872" x="3327400" y="4667250"/>
          <p14:tracePt t="92880" x="3365500" y="4667250"/>
          <p14:tracePt t="92887" x="3422650" y="4667250"/>
          <p14:tracePt t="92898" x="3479800" y="4667250"/>
          <p14:tracePt t="92914" x="3619500" y="4667250"/>
          <p14:tracePt t="92931" x="3765550" y="4667250"/>
          <p14:tracePt t="92948" x="3848100" y="4667250"/>
          <p14:tracePt t="92965" x="3867150" y="4667250"/>
          <p14:tracePt t="93016" x="3873500" y="4667250"/>
          <p14:tracePt t="93023" x="3886200" y="4667250"/>
          <p14:tracePt t="93032" x="3898900" y="4667250"/>
          <p14:tracePt t="93056" x="3905250" y="4667250"/>
          <p14:tracePt t="93088" x="3911600" y="4667250"/>
          <p14:tracePt t="93128" x="3924300" y="4667250"/>
          <p14:tracePt t="93136" x="3937000" y="4667250"/>
          <p14:tracePt t="93148" x="3975100" y="4667250"/>
          <p14:tracePt t="93165" x="4051300" y="4667250"/>
          <p14:tracePt t="93181" x="4133850" y="4660900"/>
          <p14:tracePt t="93198" x="4203700" y="4648200"/>
          <p14:tracePt t="93215" x="4248150" y="4648200"/>
          <p14:tracePt t="93233" x="4273550" y="4648200"/>
          <p14:tracePt t="93296" x="4279900" y="4648200"/>
          <p14:tracePt t="93312" x="4286250" y="4648200"/>
          <p14:tracePt t="93320" x="4292600" y="4648200"/>
          <p14:tracePt t="93331" x="4305300" y="4648200"/>
          <p14:tracePt t="93348" x="4387850" y="4641850"/>
          <p14:tracePt t="93365" x="4597400" y="4603750"/>
          <p14:tracePt t="93383" x="5162550" y="4527550"/>
          <p14:tracePt t="93398" x="6140450" y="4400550"/>
          <p14:tracePt t="93415" x="7289800" y="4254500"/>
          <p14:tracePt t="93432" x="8382000" y="4089400"/>
          <p14:tracePt t="93449" x="8540750" y="4057650"/>
          <p14:tracePt t="93465" x="8553450" y="4051300"/>
          <p14:tracePt t="93488" x="8547100" y="4038600"/>
          <p14:tracePt t="93520" x="8547100" y="4032250"/>
          <p14:tracePt t="93552" x="8540750" y="4032250"/>
          <p14:tracePt t="93592" x="8540750" y="4025900"/>
          <p14:tracePt t="93600" x="8540750" y="4013200"/>
          <p14:tracePt t="93608" x="8534400" y="3987800"/>
          <p14:tracePt t="93616" x="8534400" y="3968750"/>
          <p14:tracePt t="93632" x="8534400" y="3911600"/>
          <p14:tracePt t="93649" x="8528050" y="3879850"/>
          <p14:tracePt t="93666" x="8528050" y="3860800"/>
          <p14:tracePt t="93682" x="8521700" y="3848100"/>
          <p14:tracePt t="93704" x="8515350" y="3848100"/>
          <p14:tracePt t="93716" x="8509000" y="3848100"/>
          <p14:tracePt t="93733" x="8464550" y="3848100"/>
          <p14:tracePt t="93749" x="8343900" y="3848100"/>
          <p14:tracePt t="93765" x="8210550" y="3822700"/>
          <p14:tracePt t="93782" x="8134350" y="3810000"/>
          <p14:tracePt t="93800" x="8102600" y="3810000"/>
          <p14:tracePt t="93815" x="8089900" y="3803650"/>
          <p14:tracePt t="93832" x="8077200" y="3797300"/>
          <p14:tracePt t="93920" x="8070850" y="3797300"/>
          <p14:tracePt t="93928" x="8064500" y="3797300"/>
          <p14:tracePt t="93936" x="8039100" y="3797300"/>
          <p14:tracePt t="93949" x="7994650" y="3797300"/>
          <p14:tracePt t="93965" x="7937500" y="3803650"/>
          <p14:tracePt t="93982" x="7912100" y="3803650"/>
          <p14:tracePt t="93999" x="7905750" y="3803650"/>
          <p14:tracePt t="94056" x="7899400" y="3803650"/>
          <p14:tracePt t="94128" x="7893050" y="3803650"/>
          <p14:tracePt t="94144" x="7886700" y="3803650"/>
          <p14:tracePt t="94152" x="7867650" y="3803650"/>
          <p14:tracePt t="94166" x="7861300" y="3803650"/>
          <p14:tracePt t="94182" x="7823200" y="3803650"/>
          <p14:tracePt t="94200" x="7797800" y="3797300"/>
          <p14:tracePt t="94216" x="7785100" y="3790950"/>
          <p14:tracePt t="94233" x="7778750" y="3790950"/>
          <p14:tracePt t="94249" x="7766050" y="3784600"/>
          <p14:tracePt t="94266" x="7747000" y="3778250"/>
          <p14:tracePt t="94282" x="7708900" y="3765550"/>
          <p14:tracePt t="94299" x="7689850" y="3759200"/>
          <p14:tracePt t="94316" x="7683500" y="3759200"/>
          <p14:tracePt t="94334" x="7677150" y="3759200"/>
          <p14:tracePt t="94350" x="7677150" y="3752850"/>
          <p14:tracePt t="94366" x="7677150" y="3721100"/>
          <p14:tracePt t="94382" x="7677150" y="3683000"/>
          <p14:tracePt t="94400" x="7721600" y="3562350"/>
          <p14:tracePt t="94416" x="7772400" y="3498850"/>
          <p14:tracePt t="94433" x="7829550" y="3454400"/>
          <p14:tracePt t="94449" x="7905750" y="3429000"/>
          <p14:tracePt t="94467" x="7950200" y="3422650"/>
          <p14:tracePt t="94482" x="7962900" y="3422650"/>
          <p14:tracePt t="94512" x="7975600" y="3422650"/>
          <p14:tracePt t="94520" x="7994650" y="3441700"/>
          <p14:tracePt t="94534" x="8020050" y="3473450"/>
          <p14:tracePt t="94549" x="8070850" y="3549650"/>
          <p14:tracePt t="94566" x="8108950" y="3600450"/>
          <p14:tracePt t="94583" x="8115300" y="3606800"/>
          <p14:tracePt t="94600" x="8115300" y="3625850"/>
          <p14:tracePt t="94616" x="8115300" y="3638550"/>
          <p14:tracePt t="94633" x="8115300" y="3644900"/>
          <p14:tracePt t="94649" x="8115300" y="3657600"/>
          <p14:tracePt t="94667" x="8096250" y="3676650"/>
          <p14:tracePt t="94683" x="8070850" y="3695700"/>
          <p14:tracePt t="94699" x="8045450" y="3702050"/>
          <p14:tracePt t="94716" x="8020050" y="3714750"/>
          <p14:tracePt t="94733" x="8007350" y="3721100"/>
          <p14:tracePt t="94749" x="7994650" y="3721100"/>
          <p14:tracePt t="94766" x="7988300" y="3727450"/>
          <p14:tracePt t="94783" x="7950200" y="3733800"/>
          <p14:tracePt t="94784" x="7937500" y="3740150"/>
          <p14:tracePt t="94800" x="7905750" y="3746500"/>
          <p14:tracePt t="94817" x="7880350" y="3746500"/>
          <p14:tracePt t="94833" x="7867650" y="3752850"/>
          <p14:tracePt t="94850" x="7861300" y="3752850"/>
          <p14:tracePt t="94867" x="7854950" y="3752850"/>
          <p14:tracePt t="94883" x="7848600" y="3752850"/>
          <p14:tracePt t="94900" x="7835900" y="3752850"/>
          <p14:tracePt t="94916" x="7823200" y="3752850"/>
          <p14:tracePt t="94961" x="7816850" y="3752850"/>
          <p14:tracePt t="95024" x="7816850" y="3746500"/>
          <p14:tracePt t="95232" x="7810500" y="3746500"/>
          <p14:tracePt t="95240" x="7804150" y="3746500"/>
          <p14:tracePt t="95250" x="7791450" y="3740150"/>
          <p14:tracePt t="95267" x="7778750" y="3733800"/>
          <p14:tracePt t="95283" x="7759700" y="3714750"/>
          <p14:tracePt t="95301" x="7753350" y="3708400"/>
          <p14:tracePt t="95317" x="7747000" y="3683000"/>
          <p14:tracePt t="95333" x="7747000" y="3663950"/>
          <p14:tracePt t="95350" x="7747000" y="3638550"/>
          <p14:tracePt t="95368" x="7747000" y="3619500"/>
          <p14:tracePt t="95368" x="7747000" y="3600450"/>
          <p14:tracePt t="95383" x="7747000" y="3587750"/>
          <p14:tracePt t="95400" x="7823200" y="3549650"/>
          <p14:tracePt t="95417" x="7874000" y="3530600"/>
          <p14:tracePt t="95434" x="7912100" y="3530600"/>
          <p14:tracePt t="95450" x="7950200" y="3530600"/>
          <p14:tracePt t="95467" x="7969250" y="3530600"/>
          <p14:tracePt t="95484" x="7981950" y="3549650"/>
          <p14:tracePt t="95501" x="8001000" y="3587750"/>
          <p14:tracePt t="95517" x="8007350" y="3606800"/>
          <p14:tracePt t="95534" x="8007350" y="3613150"/>
          <p14:tracePt t="95550" x="8007350" y="3625850"/>
          <p14:tracePt t="95568" x="8007350" y="3644900"/>
          <p14:tracePt t="95584" x="8001000" y="3657600"/>
          <p14:tracePt t="95601" x="7988300" y="3670300"/>
          <p14:tracePt t="95617" x="7969250" y="3676650"/>
          <p14:tracePt t="95635" x="7956550" y="3689350"/>
          <p14:tracePt t="95650" x="7950200" y="3689350"/>
          <p14:tracePt t="95667" x="7950200" y="3695700"/>
          <p14:tracePt t="96016" x="7943850" y="3695700"/>
          <p14:tracePt t="96224" x="7937500" y="3695700"/>
          <p14:tracePt t="96232" x="7918450" y="3695700"/>
          <p14:tracePt t="96240" x="7880350" y="3695700"/>
          <p14:tracePt t="96251" x="7810500" y="3695700"/>
          <p14:tracePt t="96268" x="7575550" y="3695700"/>
          <p14:tracePt t="96269" x="0" y="0"/>
        </p14:tracePtLst>
        <p14:tracePtLst>
          <p14:tracePt t="97496" x="3568700" y="4895850"/>
          <p14:tracePt t="97680" x="3556000" y="4895850"/>
          <p14:tracePt t="97705" x="3549650" y="4902200"/>
          <p14:tracePt t="97720" x="3536950" y="4902200"/>
          <p14:tracePt t="97729" x="3530600" y="4902200"/>
          <p14:tracePt t="97736" x="3524250" y="4908550"/>
          <p14:tracePt t="97753" x="3492500" y="4914900"/>
          <p14:tracePt t="97769" x="3460750" y="4914900"/>
          <p14:tracePt t="97786" x="3429000" y="4914900"/>
          <p14:tracePt t="97802" x="3409950" y="4914900"/>
          <p14:tracePt t="97820" x="3397250" y="4914900"/>
          <p14:tracePt t="97836" x="3384550" y="4914900"/>
          <p14:tracePt t="97852" x="3352800" y="4914900"/>
          <p14:tracePt t="97869" x="3327400" y="4902200"/>
          <p14:tracePt t="97886" x="3263900" y="4883150"/>
          <p14:tracePt t="97902" x="3232150" y="4870450"/>
          <p14:tracePt t="97919" x="3213100" y="4851400"/>
          <p14:tracePt t="97952" x="3206750" y="4851400"/>
          <p14:tracePt t="97960" x="3206750" y="4845050"/>
          <p14:tracePt t="97969" x="3200400" y="4845050"/>
          <p14:tracePt t="97986" x="3181350" y="4826000"/>
          <p14:tracePt t="98002" x="3162300" y="4806950"/>
          <p14:tracePt t="98020" x="3149600" y="4794250"/>
          <p14:tracePt t="98048" x="3149600" y="4781550"/>
          <p14:tracePt t="98056" x="3149600" y="4775200"/>
          <p14:tracePt t="98069" x="3149600" y="4762500"/>
          <p14:tracePt t="98087" x="3149600" y="4724400"/>
          <p14:tracePt t="98103" x="3149600" y="4699000"/>
          <p14:tracePt t="98119" x="3155950" y="4673600"/>
          <p14:tracePt t="98136" x="3206750" y="4635500"/>
          <p14:tracePt t="98153" x="3270250" y="4616450"/>
          <p14:tracePt t="98169" x="3384550" y="4603750"/>
          <p14:tracePt t="98186" x="3492500" y="4584700"/>
          <p14:tracePt t="98203" x="3568700" y="4584700"/>
          <p14:tracePt t="98220" x="3587750" y="4584700"/>
          <p14:tracePt t="98236" x="3600450" y="4597400"/>
          <p14:tracePt t="98253" x="3619500" y="4610100"/>
          <p14:tracePt t="98269" x="3625850" y="4629150"/>
          <p14:tracePt t="98287" x="3632200" y="4635500"/>
          <p14:tracePt t="98303" x="3638550" y="4648200"/>
          <p14:tracePt t="98385" x="3651250" y="4648200"/>
          <p14:tracePt t="98392" x="3657600" y="4648200"/>
          <p14:tracePt t="98403" x="3676650" y="4648200"/>
          <p14:tracePt t="98420" x="3708400" y="4629150"/>
          <p14:tracePt t="98537" x="3702050" y="4629150"/>
          <p14:tracePt t="98561" x="3702050" y="4635500"/>
          <p14:tracePt t="98569" x="3702050" y="4641850"/>
          <p14:tracePt t="98577" x="3702050" y="4648200"/>
          <p14:tracePt t="98593" x="3702050" y="4660900"/>
          <p14:tracePt t="98603" x="3702050" y="4673600"/>
          <p14:tracePt t="98620" x="3714750" y="4692650"/>
          <p14:tracePt t="98636" x="3740150" y="4718050"/>
          <p14:tracePt t="98653" x="3765550" y="4756150"/>
          <p14:tracePt t="98670" x="3797300" y="4781550"/>
          <p14:tracePt t="98687" x="3816350" y="4806950"/>
          <p14:tracePt t="98703" x="3848100" y="4832350"/>
          <p14:tracePt t="98720" x="3930650" y="4883150"/>
          <p14:tracePt t="98737" x="4013200" y="4946650"/>
          <p14:tracePt t="98754" x="4089400" y="4991100"/>
          <p14:tracePt t="98770" x="4108450" y="4997450"/>
          <p14:tracePt t="98787" x="4152900" y="5022850"/>
          <p14:tracePt t="98803" x="4152900" y="5029200"/>
          <p14:tracePt t="98821" x="4159250" y="5029200"/>
          <p14:tracePt t="98913" x="4165600" y="5029200"/>
          <p14:tracePt t="98920" x="4171950" y="5035550"/>
          <p14:tracePt t="98928" x="4184650" y="5048250"/>
          <p14:tracePt t="98937" x="4197350" y="5067300"/>
          <p14:tracePt t="98953" x="4235450" y="5099050"/>
          <p14:tracePt t="98970" x="4254500" y="5111750"/>
          <p14:tracePt t="99025" x="4254500" y="5118100"/>
          <p14:tracePt t="99081" x="4254500" y="5124450"/>
          <p14:tracePt t="99088" x="4254500" y="5130800"/>
          <p14:tracePt t="99096" x="4248150" y="5137150"/>
          <p14:tracePt t="99104" x="4241800" y="5143500"/>
          <p14:tracePt t="99120" x="4222750" y="5156200"/>
          <p14:tracePt t="99137" x="4210050" y="5162550"/>
          <p14:tracePt t="99169" x="4203700" y="5168900"/>
          <p14:tracePt t="99200" x="4197350" y="5168900"/>
          <p14:tracePt t="99208" x="4191000" y="5168900"/>
          <p14:tracePt t="99232" x="4184650" y="5168900"/>
          <p14:tracePt t="99417" x="4191000" y="5168900"/>
          <p14:tracePt t="99425" x="4222750" y="5168900"/>
          <p14:tracePt t="99437" x="4260850" y="5168900"/>
          <p14:tracePt t="99454" x="4368800" y="5168900"/>
          <p14:tracePt t="99471" x="4464050" y="5187950"/>
          <p14:tracePt t="99488" x="4495800" y="5187950"/>
          <p14:tracePt t="99601" x="4502150" y="5187950"/>
          <p14:tracePt t="99625" x="4502150" y="5194300"/>
          <p14:tracePt t="99641" x="4502150" y="5200650"/>
          <p14:tracePt t="99665" x="4495800" y="5207000"/>
          <p14:tracePt t="99673" x="4489450" y="5207000"/>
          <p14:tracePt t="99680" x="4483100" y="5207000"/>
          <p14:tracePt t="99688" x="4476750" y="5213350"/>
          <p14:tracePt t="99704" x="4457700" y="5226050"/>
          <p14:tracePt t="99721" x="4419600" y="5232400"/>
          <p14:tracePt t="99737" x="4387850" y="5232400"/>
          <p14:tracePt t="99755" x="4349750" y="5238750"/>
          <p14:tracePt t="99771" x="4324350" y="5238750"/>
          <p14:tracePt t="99788" x="4298950" y="5238750"/>
          <p14:tracePt t="99804" x="4273550" y="5238750"/>
          <p14:tracePt t="99822" x="4241800" y="5213350"/>
          <p14:tracePt t="99838" x="4216400" y="5200650"/>
          <p14:tracePt t="99854" x="4216400" y="5194300"/>
          <p14:tracePt t="99871" x="4210050" y="5194300"/>
          <p14:tracePt t="99888" x="4197350" y="5168900"/>
          <p14:tracePt t="99904" x="4184650" y="5137150"/>
          <p14:tracePt t="99921" x="4184650" y="5111750"/>
          <p14:tracePt t="99938" x="4184650" y="5086350"/>
          <p14:tracePt t="99955" x="4184650" y="5067300"/>
          <p14:tracePt t="99971" x="4184650" y="5041900"/>
          <p14:tracePt t="99988" x="4184650" y="5016500"/>
          <p14:tracePt t="100004" x="4203700" y="4991100"/>
          <p14:tracePt t="100022" x="4216400" y="4965700"/>
          <p14:tracePt t="100038" x="4254500" y="4933950"/>
          <p14:tracePt t="100054" x="4279900" y="4914900"/>
          <p14:tracePt t="100071" x="4324350" y="4889500"/>
          <p14:tracePt t="100089" x="4362450" y="4889500"/>
          <p14:tracePt t="100105" x="4394200" y="4889500"/>
          <p14:tracePt t="100122" x="4425950" y="4889500"/>
          <p14:tracePt t="100138" x="4451350" y="4889500"/>
          <p14:tracePt t="100155" x="4495800" y="4889500"/>
          <p14:tracePt t="100171" x="4546600" y="4895850"/>
          <p14:tracePt t="100188" x="4610100" y="4921250"/>
          <p14:tracePt t="100205" x="4660900" y="4946650"/>
          <p14:tracePt t="100222" x="4679950" y="4965700"/>
          <p14:tracePt t="100238" x="4686300" y="4965700"/>
          <p14:tracePt t="100265" x="4686300" y="4972050"/>
          <p14:tracePt t="100281" x="4686300" y="4978400"/>
          <p14:tracePt t="100296" x="4692650" y="4991100"/>
          <p14:tracePt t="100321" x="4692650" y="5003800"/>
          <p14:tracePt t="100337" x="4692650" y="5010150"/>
          <p14:tracePt t="100353" x="4692650" y="5016500"/>
          <p14:tracePt t="100368" x="4692650" y="5022850"/>
          <p14:tracePt t="100376" x="4692650" y="5029200"/>
          <p14:tracePt t="100388" x="4692650" y="5035550"/>
          <p14:tracePt t="100405" x="4692650" y="5060950"/>
          <p14:tracePt t="100422" x="4692650" y="5073650"/>
          <p14:tracePt t="100438" x="4679950" y="5092700"/>
          <p14:tracePt t="100455" x="4673600" y="5111750"/>
          <p14:tracePt t="100472" x="4673600" y="5118100"/>
          <p14:tracePt t="100489" x="4660900" y="5137150"/>
          <p14:tracePt t="100505" x="4654550" y="5149850"/>
          <p14:tracePt t="100522" x="4648200" y="5156200"/>
          <p14:tracePt t="100538" x="4641850" y="5162550"/>
          <p14:tracePt t="100556" x="4635500" y="5168900"/>
          <p14:tracePt t="100571" x="4610100" y="5181600"/>
          <p14:tracePt t="100588" x="4597400" y="5194300"/>
          <p14:tracePt t="100605" x="4578350" y="5207000"/>
          <p14:tracePt t="100622" x="4559300" y="5219700"/>
          <p14:tracePt t="100638" x="4552950" y="5219700"/>
          <p14:tracePt t="100655" x="4533900" y="5226050"/>
          <p14:tracePt t="100672" x="4514850" y="5226050"/>
          <p14:tracePt t="100690" x="4483100" y="5232400"/>
          <p14:tracePt t="100705" x="4464050" y="5232400"/>
          <p14:tracePt t="100722" x="4457700" y="5232400"/>
          <p14:tracePt t="100739" x="4451350" y="5232400"/>
          <p14:tracePt t="100881" x="4451350" y="5226050"/>
          <p14:tracePt t="100888" x="4457700" y="5200650"/>
          <p14:tracePt t="100896" x="4476750" y="5168900"/>
          <p14:tracePt t="100905" x="4495800" y="5149850"/>
          <p14:tracePt t="100922" x="4546600" y="5092700"/>
          <p14:tracePt t="100939" x="4622800" y="5035550"/>
          <p14:tracePt t="100956" x="4832350" y="4946650"/>
          <p14:tracePt t="100972" x="5251450" y="4832350"/>
          <p14:tracePt t="100989" x="5797550" y="4699000"/>
          <p14:tracePt t="101006" x="6407150" y="4591050"/>
          <p14:tracePt t="101023" x="7004050" y="4470400"/>
          <p14:tracePt t="101039" x="7385050" y="4356100"/>
          <p14:tracePt t="101056" x="7588250" y="4260850"/>
          <p14:tracePt t="101072" x="7696200" y="4191000"/>
          <p14:tracePt t="101073" x="7740650" y="4165600"/>
          <p14:tracePt t="101089" x="7804150" y="4121150"/>
          <p14:tracePt t="101106" x="7835900" y="4102100"/>
          <p14:tracePt t="101122" x="7842250" y="4089400"/>
          <p14:tracePt t="101209" x="7848600" y="4089400"/>
          <p14:tracePt t="101297" x="7854950" y="4089400"/>
          <p14:tracePt t="101593" x="7848600" y="4089400"/>
          <p14:tracePt t="101601" x="7842250" y="4089400"/>
          <p14:tracePt t="101609" x="7835900" y="4095750"/>
          <p14:tracePt t="101625" x="7829550" y="4095750"/>
          <p14:tracePt t="101640" x="7823200" y="4095750"/>
          <p14:tracePt t="101656" x="7804150" y="4095750"/>
          <p14:tracePt t="101657" x="7797800" y="4095750"/>
          <p14:tracePt t="101673" x="7766050" y="4095750"/>
          <p14:tracePt t="101690" x="7721600" y="4095750"/>
          <p14:tracePt t="101706" x="7683500" y="4089400"/>
          <p14:tracePt t="101723" x="7658100" y="4076700"/>
          <p14:tracePt t="101761" x="7651750" y="4070350"/>
          <p14:tracePt t="101777" x="7645400" y="4064000"/>
          <p14:tracePt t="101784" x="7639050" y="4064000"/>
          <p14:tracePt t="101793" x="7639050" y="4057650"/>
          <p14:tracePt t="101809" x="7632700" y="4057650"/>
          <p14:tracePt t="101824" x="7632700" y="4051300"/>
          <p14:tracePt t="101840" x="7632700" y="4044950"/>
          <p14:tracePt t="101856" x="7632700" y="4013200"/>
          <p14:tracePt t="101874" x="7632700" y="4000500"/>
          <p14:tracePt t="101890" x="7632700" y="3994150"/>
          <p14:tracePt t="101906" x="7632700" y="3987800"/>
          <p14:tracePt t="101923" x="7632700" y="3981450"/>
          <p14:tracePt t="101940" x="7632700" y="3968750"/>
          <p14:tracePt t="101956" x="7651750" y="3949700"/>
          <p14:tracePt t="101973" x="7670800" y="3930650"/>
          <p14:tracePt t="101990" x="7715250" y="3886200"/>
          <p14:tracePt t="102007" x="7753350" y="3848100"/>
          <p14:tracePt t="102023" x="7791450" y="3822700"/>
          <p14:tracePt t="102040" x="7835900" y="3803650"/>
          <p14:tracePt t="102056" x="7886700" y="3790950"/>
          <p14:tracePt t="102074" x="7893050" y="3784600"/>
          <p14:tracePt t="102090" x="7905750" y="3778250"/>
          <p14:tracePt t="102121" x="7912100" y="3778250"/>
          <p14:tracePt t="102130" x="7918450" y="3784600"/>
          <p14:tracePt t="102140" x="7943850" y="3790950"/>
          <p14:tracePt t="102157" x="7994650" y="3816350"/>
          <p14:tracePt t="102173" x="8026400" y="3822700"/>
          <p14:tracePt t="102190" x="8039100" y="3829050"/>
          <p14:tracePt t="102233" x="8045450" y="3835400"/>
          <p14:tracePt t="102241" x="8045450" y="3841750"/>
          <p14:tracePt t="102249" x="8045450" y="3848100"/>
          <p14:tracePt t="102257" x="8045450" y="3860800"/>
          <p14:tracePt t="102281" x="8045450" y="3867150"/>
          <p14:tracePt t="102290" x="8045450" y="3873500"/>
          <p14:tracePt t="102307" x="8045450" y="3879850"/>
          <p14:tracePt t="102323" x="8045450" y="3898900"/>
          <p14:tracePt t="102340" x="8045450" y="3911600"/>
          <p14:tracePt t="102357" x="8045450" y="3930650"/>
          <p14:tracePt t="102373" x="8039100" y="3968750"/>
          <p14:tracePt t="102390" x="8020050" y="4000500"/>
          <p14:tracePt t="102408" x="8007350" y="4013200"/>
          <p14:tracePt t="102423" x="8001000" y="4025900"/>
          <p14:tracePt t="102440" x="7994650" y="4032250"/>
          <p14:tracePt t="102441" x="7981950" y="4038600"/>
          <p14:tracePt t="102457" x="7975600" y="4044950"/>
          <p14:tracePt t="102474" x="7956550" y="4064000"/>
          <p14:tracePt t="102490" x="7943850" y="4070350"/>
          <p14:tracePt t="102507" x="7905750" y="4076700"/>
          <p14:tracePt t="102523" x="7874000" y="4083050"/>
          <p14:tracePt t="102541" x="7829550" y="4089400"/>
          <p14:tracePt t="102557" x="7772400" y="4102100"/>
          <p14:tracePt t="102574" x="7740650" y="4102100"/>
          <p14:tracePt t="102590" x="7734300" y="4102100"/>
          <p14:tracePt t="102608" x="7727950" y="4102100"/>
          <p14:tracePt t="102624" x="7708900" y="4102100"/>
          <p14:tracePt t="102640" x="7677150" y="4102100"/>
          <p14:tracePt t="102641" x="7658100" y="4095750"/>
          <p14:tracePt t="102657" x="7620000" y="4083050"/>
          <p14:tracePt t="102674" x="7613650" y="4076700"/>
          <p14:tracePt t="102690" x="7607300" y="4064000"/>
          <p14:tracePt t="102707" x="7600950" y="4057650"/>
          <p14:tracePt t="102724" x="7588250" y="4038600"/>
          <p14:tracePt t="102745" x="7588250" y="4032250"/>
          <p14:tracePt t="102761" x="7588250" y="4025900"/>
          <p14:tracePt t="102774" x="7588250" y="4013200"/>
          <p14:tracePt t="102790" x="7588250" y="4000500"/>
          <p14:tracePt t="102808" x="7588250" y="3975100"/>
          <p14:tracePt t="102809" x="7588250" y="3962400"/>
          <p14:tracePt t="102824" x="7588250" y="3943350"/>
          <p14:tracePt t="102841" x="7594600" y="3898900"/>
          <p14:tracePt t="102857" x="7613650" y="3879850"/>
          <p14:tracePt t="102874" x="7620000" y="3873500"/>
          <p14:tracePt t="102891" x="7626350" y="3867150"/>
          <p14:tracePt t="102907" x="7632700" y="3860800"/>
          <p14:tracePt t="102924" x="7658100" y="3854450"/>
          <p14:tracePt t="102941" x="7702550" y="3835400"/>
          <p14:tracePt t="102957" x="7727950" y="3822700"/>
          <p14:tracePt t="102974" x="7766050" y="3816350"/>
          <p14:tracePt t="102991" x="7791450" y="3816350"/>
          <p14:tracePt t="103008" x="7829550" y="3816350"/>
          <p14:tracePt t="103024" x="7874000" y="3816350"/>
          <p14:tracePt t="103041" x="7956550" y="3816350"/>
          <p14:tracePt t="103057" x="7962900" y="3816350"/>
          <p14:tracePt t="103075" x="7981950" y="3816350"/>
          <p14:tracePt t="103091" x="7994650" y="3822700"/>
          <p14:tracePt t="103107" x="8001000" y="3841750"/>
          <p14:tracePt t="103124" x="8013700" y="3867150"/>
          <p14:tracePt t="103141" x="8020050" y="3879850"/>
          <p14:tracePt t="103161" x="8026400" y="3886200"/>
          <p14:tracePt t="103174" x="8026400" y="3892550"/>
          <p14:tracePt t="103193" x="8032750" y="3892550"/>
          <p14:tracePt t="103208" x="8032750" y="3905250"/>
          <p14:tracePt t="103224" x="8039100" y="3911600"/>
          <p14:tracePt t="103241" x="8039100" y="3930650"/>
          <p14:tracePt t="103258" x="8039100" y="3937000"/>
          <p14:tracePt t="103275" x="8045450" y="3943350"/>
          <p14:tracePt t="103337" x="8045450" y="3949700"/>
          <p14:tracePt t="103353" x="8045450" y="3956050"/>
          <p14:tracePt t="103393" x="8045450" y="3962400"/>
          <p14:tracePt t="103425" x="8045450" y="3968750"/>
          <p14:tracePt t="103465" x="8045450" y="3975100"/>
          <p14:tracePt t="103513" x="8045450" y="3981450"/>
          <p14:tracePt t="103521" x="8045450" y="3987800"/>
          <p14:tracePt t="103537" x="8032750" y="3994150"/>
          <p14:tracePt t="103569" x="8032750" y="4000500"/>
          <p14:tracePt t="103585" x="8026400" y="4006850"/>
          <p14:tracePt t="103601" x="8026400" y="4013200"/>
          <p14:tracePt t="103617" x="8020050" y="4013200"/>
          <p14:tracePt t="103633" x="8020050" y="4019550"/>
          <p14:tracePt t="103689" x="8013700" y="4019550"/>
          <p14:tracePt t="103777" x="8013700" y="4025900"/>
          <p14:tracePt t="103833" x="8007350" y="4025900"/>
          <p14:tracePt t="104914" x="0" y="0"/>
        </p14:tracePtLst>
        <p14:tracePtLst>
          <p14:tracePt t="112650" x="4159250" y="5308600"/>
          <p14:tracePt t="112658" x="4152900" y="5308600"/>
          <p14:tracePt t="112667" x="4146550" y="5308600"/>
          <p14:tracePt t="112683" x="4133850" y="5308600"/>
          <p14:tracePt t="112700" x="4114800" y="5302250"/>
          <p14:tracePt t="112716" x="4089400" y="5283200"/>
          <p14:tracePt t="112734" x="4064000" y="5270500"/>
          <p14:tracePt t="112750" x="4032250" y="5264150"/>
          <p14:tracePt t="112766" x="4006850" y="5251450"/>
          <p14:tracePt t="112783" x="3981450" y="5251450"/>
          <p14:tracePt t="112801" x="3968750" y="5251450"/>
          <p14:tracePt t="112816" x="3943350" y="5245100"/>
          <p14:tracePt t="112833" x="3911600" y="5238750"/>
          <p14:tracePt t="112834" x="3905250" y="5232400"/>
          <p14:tracePt t="112850" x="3867150" y="5226050"/>
          <p14:tracePt t="112867" x="3829050" y="5219700"/>
          <p14:tracePt t="112883" x="3803650" y="5213350"/>
          <p14:tracePt t="112900" x="3797300" y="5207000"/>
          <p14:tracePt t="112917" x="3778250" y="5207000"/>
          <p14:tracePt t="112934" x="3752850" y="5200650"/>
          <p14:tracePt t="112950" x="3695700" y="5181600"/>
          <p14:tracePt t="112967" x="3644900" y="5162550"/>
          <p14:tracePt t="112983" x="3600450" y="5156200"/>
          <p14:tracePt t="113001" x="3562350" y="5143500"/>
          <p14:tracePt t="113018" x="3549650" y="5143500"/>
          <p14:tracePt t="113033" x="3543300" y="5143500"/>
          <p14:tracePt t="113050" x="3524250" y="5124450"/>
          <p14:tracePt t="113068" x="3486150" y="5099050"/>
          <p14:tracePt t="113083" x="3467100" y="5086350"/>
          <p14:tracePt t="113100" x="3441700" y="5080000"/>
          <p14:tracePt t="113117" x="3435350" y="5073650"/>
          <p14:tracePt t="113134" x="3435350" y="5067300"/>
          <p14:tracePt t="113150" x="3429000" y="5048250"/>
          <p14:tracePt t="113167" x="3403600" y="5003800"/>
          <p14:tracePt t="113184" x="3378200" y="4959350"/>
          <p14:tracePt t="113201" x="3371850" y="4940300"/>
          <p14:tracePt t="113217" x="3365500" y="4927600"/>
          <p14:tracePt t="113234" x="3365500" y="4883150"/>
          <p14:tracePt t="113250" x="3365500" y="4813300"/>
          <p14:tracePt t="113268" x="3365500" y="4749800"/>
          <p14:tracePt t="113284" x="3365500" y="4705350"/>
          <p14:tracePt t="113300" x="3365500" y="4673600"/>
          <p14:tracePt t="113317" x="3365500" y="4648200"/>
          <p14:tracePt t="113334" x="3378200" y="4610100"/>
          <p14:tracePt t="113350" x="3390900" y="4584700"/>
          <p14:tracePt t="113367" x="3422650" y="4540250"/>
          <p14:tracePt t="113384" x="3460750" y="4489450"/>
          <p14:tracePt t="113401" x="3511550" y="4425950"/>
          <p14:tracePt t="113417" x="3536950" y="4387850"/>
          <p14:tracePt t="113418" x="3556000" y="4375150"/>
          <p14:tracePt t="113434" x="3594100" y="4337050"/>
          <p14:tracePt t="113450" x="3606800" y="4330700"/>
          <p14:tracePt t="113468" x="3625850" y="4318000"/>
          <p14:tracePt t="113484" x="3644900" y="4311650"/>
          <p14:tracePt t="113500" x="3651250" y="4311650"/>
          <p14:tracePt t="113517" x="3689350" y="4305300"/>
          <p14:tracePt t="113534" x="3721100" y="4292600"/>
          <p14:tracePt t="113551" x="3765550" y="4292600"/>
          <p14:tracePt t="113567" x="3816350" y="4286250"/>
          <p14:tracePt t="113584" x="3860800" y="4286250"/>
          <p14:tracePt t="113601" x="3924300" y="4286250"/>
          <p14:tracePt t="113602" x="3956050" y="4286250"/>
          <p14:tracePt t="113617" x="3987800" y="4286250"/>
          <p14:tracePt t="113634" x="4038600" y="4286250"/>
          <p14:tracePt t="113651" x="4070350" y="4292600"/>
          <p14:tracePt t="113668" x="4108450" y="4305300"/>
          <p14:tracePt t="113684" x="4146550" y="4337050"/>
          <p14:tracePt t="113701" x="4210050" y="4375150"/>
          <p14:tracePt t="113717" x="4273550" y="4406900"/>
          <p14:tracePt t="113735" x="4311650" y="4419600"/>
          <p14:tracePt t="113751" x="4343400" y="4432300"/>
          <p14:tracePt t="113767" x="4356100" y="4445000"/>
          <p14:tracePt t="113784" x="4375150" y="4464050"/>
          <p14:tracePt t="113801" x="4394200" y="4495800"/>
          <p14:tracePt t="113817" x="4432300" y="4552950"/>
          <p14:tracePt t="113818" x="4438650" y="4565650"/>
          <p14:tracePt t="113834" x="4451350" y="4584700"/>
          <p14:tracePt t="113851" x="4464050" y="4603750"/>
          <p14:tracePt t="113869" x="4464050" y="4622800"/>
          <p14:tracePt t="113884" x="4476750" y="4660900"/>
          <p14:tracePt t="113901" x="4489450" y="4705350"/>
          <p14:tracePt t="113918" x="4495800" y="4756150"/>
          <p14:tracePt t="113935" x="4502150" y="4800600"/>
          <p14:tracePt t="113951" x="4508500" y="4838700"/>
          <p14:tracePt t="113968" x="4508500" y="4876800"/>
          <p14:tracePt t="113984" x="4508500" y="4895850"/>
          <p14:tracePt t="114002" x="4502150" y="4933950"/>
          <p14:tracePt t="114018" x="4495800" y="4978400"/>
          <p14:tracePt t="114034" x="4476750" y="5035550"/>
          <p14:tracePt t="114051" x="4470400" y="5060950"/>
          <p14:tracePt t="114068" x="4451350" y="5092700"/>
          <p14:tracePt t="114084" x="4438650" y="5111750"/>
          <p14:tracePt t="114101" x="4419600" y="5137150"/>
          <p14:tracePt t="114118" x="4413250" y="5149850"/>
          <p14:tracePt t="114135" x="4394200" y="5175250"/>
          <p14:tracePt t="114151" x="4375150" y="5187950"/>
          <p14:tracePt t="114168" x="4362450" y="5200650"/>
          <p14:tracePt t="114184" x="4349750" y="5207000"/>
          <p14:tracePt t="114202" x="4337050" y="5219700"/>
          <p14:tracePt t="114395" x="4330700" y="5219700"/>
          <p14:tracePt t="114419" x="4324350" y="5213350"/>
          <p14:tracePt t="114426" x="4324350" y="5194300"/>
          <p14:tracePt t="114435" x="4324350" y="5181600"/>
          <p14:tracePt t="114451" x="4311650" y="5143500"/>
          <p14:tracePt t="114469" x="4292600" y="5080000"/>
          <p14:tracePt t="114485" x="4279900" y="5010150"/>
          <p14:tracePt t="114501" x="4273550" y="4933950"/>
          <p14:tracePt t="114518" x="4260850" y="4876800"/>
          <p14:tracePt t="114536" x="4260850" y="4813300"/>
          <p14:tracePt t="114551" x="4260850" y="4737100"/>
          <p14:tracePt t="114568" x="4260850" y="4667250"/>
          <p14:tracePt t="114585" x="4254500" y="4578350"/>
          <p14:tracePt t="114602" x="4254500" y="4470400"/>
          <p14:tracePt t="114618" x="4254500" y="4438650"/>
          <p14:tracePt t="114635" x="4254500" y="4413250"/>
          <p14:tracePt t="114652" x="4254500" y="4387850"/>
          <p14:tracePt t="114669" x="4254500" y="4368800"/>
          <p14:tracePt t="114685" x="4254500" y="4337050"/>
          <p14:tracePt t="114702" x="4254500" y="4292600"/>
          <p14:tracePt t="114718" x="4260850" y="4248150"/>
          <p14:tracePt t="114736" x="4260850" y="4229100"/>
          <p14:tracePt t="114752" x="4260850" y="4210050"/>
          <p14:tracePt t="114768" x="4260850" y="4197350"/>
          <p14:tracePt t="114785" x="4267200" y="4184650"/>
          <p14:tracePt t="114802" x="4267200" y="4152900"/>
          <p14:tracePt t="114819" x="4267200" y="4140200"/>
          <p14:tracePt t="115098" x="4260850" y="4133850"/>
          <p14:tracePt t="115106" x="4254500" y="4133850"/>
          <p14:tracePt t="115119" x="4241800" y="4133850"/>
          <p14:tracePt t="115136" x="4203700" y="4133850"/>
          <p14:tracePt t="115152" x="4152900" y="4133850"/>
          <p14:tracePt t="115169" x="4083050" y="4133850"/>
          <p14:tracePt t="115170" x="4064000" y="4133850"/>
          <p14:tracePt t="115185" x="4044950" y="4133850"/>
          <p14:tracePt t="115203" x="3949700" y="4133850"/>
          <p14:tracePt t="115219" x="3892550" y="4133850"/>
          <p14:tracePt t="115236" x="3829050" y="4127500"/>
          <p14:tracePt t="115252" x="3765550" y="4127500"/>
          <p14:tracePt t="115269" x="3721100" y="4114800"/>
          <p14:tracePt t="115286" x="3683000" y="4108450"/>
          <p14:tracePt t="115303" x="3663950" y="4108450"/>
          <p14:tracePt t="115319" x="3644900" y="4102100"/>
          <p14:tracePt t="115335" x="3613150" y="4089400"/>
          <p14:tracePt t="115352" x="3568700" y="4083050"/>
          <p14:tracePt t="115370" x="3505200" y="4057650"/>
          <p14:tracePt t="115370" x="3467100" y="4038600"/>
          <p14:tracePt t="115386" x="3435350" y="4032250"/>
          <p14:tracePt t="115403" x="3378200" y="4006850"/>
          <p14:tracePt t="115419" x="3352800" y="3994150"/>
          <p14:tracePt t="115436" x="3321050" y="3968750"/>
          <p14:tracePt t="115452" x="3257550" y="3924300"/>
          <p14:tracePt t="115469" x="3175000" y="3867150"/>
          <p14:tracePt t="115486" x="3073400" y="3790950"/>
          <p14:tracePt t="115503" x="3016250" y="3740150"/>
          <p14:tracePt t="115519" x="3009900" y="3727450"/>
          <p14:tracePt t="115536" x="3003550" y="3721100"/>
          <p14:tracePt t="115552" x="2997200" y="3708400"/>
          <p14:tracePt t="115570" x="2978150" y="3651250"/>
          <p14:tracePt t="115586" x="2959100" y="3581400"/>
          <p14:tracePt t="115603" x="2959100" y="3536950"/>
          <p14:tracePt t="115619" x="2959100" y="3498850"/>
          <p14:tracePt t="115637" x="2959100" y="3479800"/>
          <p14:tracePt t="115652" x="2959100" y="3448050"/>
          <p14:tracePt t="115669" x="2965450" y="3403600"/>
          <p14:tracePt t="115686" x="2978150" y="3352800"/>
          <p14:tracePt t="115703" x="3022600" y="3276600"/>
          <p14:tracePt t="115719" x="3054350" y="3213100"/>
          <p14:tracePt t="115736" x="3092450" y="3168650"/>
          <p14:tracePt t="115753" x="3111500" y="3136900"/>
          <p14:tracePt t="115770" x="3136900" y="3105150"/>
          <p14:tracePt t="115786" x="3155950" y="3098800"/>
          <p14:tracePt t="115803" x="3175000" y="3086100"/>
          <p14:tracePt t="115819" x="3238500" y="3073400"/>
          <p14:tracePt t="115837" x="3352800" y="3035300"/>
          <p14:tracePt t="115853" x="3479800" y="3003550"/>
          <p14:tracePt t="115869" x="3594100" y="2971800"/>
          <p14:tracePt t="115887" x="3689350" y="2959100"/>
          <p14:tracePt t="115904" x="3771900" y="2946400"/>
          <p14:tracePt t="115919" x="3848100" y="2946400"/>
          <p14:tracePt t="115936" x="3924300" y="2946400"/>
          <p14:tracePt t="115953" x="3968750" y="2946400"/>
          <p14:tracePt t="115970" x="4044950" y="2978150"/>
          <p14:tracePt t="115986" x="4108450" y="3028950"/>
          <p14:tracePt t="116003" x="4178300" y="3092450"/>
          <p14:tracePt t="116019" x="4254500" y="3143250"/>
          <p14:tracePt t="116037" x="4324350" y="3206750"/>
          <p14:tracePt t="116053" x="4381500" y="3263900"/>
          <p14:tracePt t="116070" x="4419600" y="3314700"/>
          <p14:tracePt t="116086" x="4438650" y="3346450"/>
          <p14:tracePt t="116104" x="4451350" y="3384550"/>
          <p14:tracePt t="116120" x="4464050" y="3448050"/>
          <p14:tracePt t="116136" x="4476750" y="3511550"/>
          <p14:tracePt t="116153" x="4489450" y="3587750"/>
          <p14:tracePt t="116171" x="4502150" y="3689350"/>
          <p14:tracePt t="116186" x="4502150" y="3746500"/>
          <p14:tracePt t="116203" x="4502150" y="3790950"/>
          <p14:tracePt t="116220" x="4502150" y="3829050"/>
          <p14:tracePt t="116237" x="4502150" y="3892550"/>
          <p14:tracePt t="116253" x="4489450" y="3956050"/>
          <p14:tracePt t="116270" x="4483100" y="3987800"/>
          <p14:tracePt t="116287" x="4470400" y="4006850"/>
          <p14:tracePt t="116304" x="4464050" y="4025900"/>
          <p14:tracePt t="116320" x="4438650" y="4057650"/>
          <p14:tracePt t="116336" x="4400550" y="4095750"/>
          <p14:tracePt t="116353" x="4368800" y="4133850"/>
          <p14:tracePt t="116371" x="4311650" y="4184650"/>
          <p14:tracePt t="116387" x="4260850" y="4216400"/>
          <p14:tracePt t="116403" x="4203700" y="4235450"/>
          <p14:tracePt t="116420" x="4146550" y="4235450"/>
          <p14:tracePt t="116437" x="4108450" y="4235450"/>
          <p14:tracePt t="116453" x="4076700" y="4235450"/>
          <p14:tracePt t="116470" x="4057650" y="4235450"/>
          <p14:tracePt t="116487" x="4038600" y="4235450"/>
          <p14:tracePt t="116504" x="4006850" y="4235450"/>
          <p14:tracePt t="116520" x="3968750" y="4235450"/>
          <p14:tracePt t="116537" x="3905250" y="4216400"/>
          <p14:tracePt t="116553" x="3835400" y="4191000"/>
          <p14:tracePt t="116571" x="3771900" y="4159250"/>
          <p14:tracePt t="116587" x="3746500" y="4146550"/>
          <p14:tracePt t="116603" x="3721100" y="4127500"/>
          <p14:tracePt t="116620" x="3676650" y="4102100"/>
          <p14:tracePt t="116638" x="3625850" y="4064000"/>
          <p14:tracePt t="116653" x="3581400" y="4051300"/>
          <p14:tracePt t="116670" x="3562350" y="4032250"/>
          <p14:tracePt t="116687" x="3543300" y="4025900"/>
          <p14:tracePt t="116704" x="3536950" y="4006850"/>
          <p14:tracePt t="116720" x="3517900" y="3956050"/>
          <p14:tracePt t="116737" x="3511550" y="3892550"/>
          <p14:tracePt t="116753" x="3492500" y="3816350"/>
          <p14:tracePt t="116771" x="3486150" y="3727450"/>
          <p14:tracePt t="116787" x="3486150" y="3657600"/>
          <p14:tracePt t="116804" x="3486150" y="3594100"/>
          <p14:tracePt t="116820" x="3486150" y="3530600"/>
          <p14:tracePt t="116838" x="3517900" y="3441700"/>
          <p14:tracePt t="116854" x="3543300" y="3346450"/>
          <p14:tracePt t="116870" x="3575050" y="3263900"/>
          <p14:tracePt t="116888" x="3625850" y="3168650"/>
          <p14:tracePt t="116904" x="3689350" y="3079750"/>
          <p14:tracePt t="116920" x="3746500" y="3016250"/>
          <p14:tracePt t="116937" x="3784600" y="2971800"/>
          <p14:tracePt t="116954" x="3829050" y="2952750"/>
          <p14:tracePt t="116955" x="3841750" y="2946400"/>
          <p14:tracePt t="116971" x="3892550" y="2933700"/>
          <p14:tracePt t="116987" x="3975100" y="2921000"/>
          <p14:tracePt t="117004" x="4083050" y="2921000"/>
          <p14:tracePt t="117020" x="4203700" y="2933700"/>
          <p14:tracePt t="117038" x="4311650" y="2978150"/>
          <p14:tracePt t="117054" x="4400550" y="3022600"/>
          <p14:tracePt t="117070" x="4483100" y="3073400"/>
          <p14:tracePt t="117087" x="4565650" y="3149600"/>
          <p14:tracePt t="117104" x="4648200" y="3225800"/>
          <p14:tracePt t="117121" x="4692650" y="3308350"/>
          <p14:tracePt t="117137" x="4711700" y="3384550"/>
          <p14:tracePt t="117154" x="4730750" y="3498850"/>
          <p14:tracePt t="117171" x="4737100" y="3556000"/>
          <p14:tracePt t="117187" x="4737100" y="3625850"/>
          <p14:tracePt t="117204" x="4737100" y="3695700"/>
          <p14:tracePt t="117221" x="4718050" y="3771900"/>
          <p14:tracePt t="117238" x="4692650" y="3841750"/>
          <p14:tracePt t="117254" x="4673600" y="3886200"/>
          <p14:tracePt t="117271" x="4667250" y="3911600"/>
          <p14:tracePt t="117287" x="4654550" y="3937000"/>
          <p14:tracePt t="117305" x="4648200" y="3956050"/>
          <p14:tracePt t="117321" x="4635500" y="3975100"/>
          <p14:tracePt t="117338" x="4629150" y="3987800"/>
          <p14:tracePt t="117339" x="4629150" y="3994150"/>
          <p14:tracePt t="117355" x="4622800" y="4006850"/>
          <p14:tracePt t="117371" x="4616450" y="4019550"/>
          <p14:tracePt t="117387" x="4610100" y="4038600"/>
          <p14:tracePt t="117404" x="4597400" y="4057650"/>
          <p14:tracePt t="117421" x="4597400" y="4064000"/>
          <p14:tracePt t="117507" x="4591050" y="4070350"/>
          <p14:tracePt t="117891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25582" y="660485"/>
            <a:ext cx="29306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rial" panose="020B0604020202020204" pitchFamily="34" charset="0"/>
              </a:rPr>
              <a:t>a=[5,1, 3, 2, 4, 0] 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5602038" y="935976"/>
          <a:ext cx="452120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5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4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602038" y="289645"/>
            <a:ext cx="69762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a[0]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1338" y="289645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a[1]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00638" y="289645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a[2]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49938" y="289645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a[3]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599238" y="289645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a[4]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348538" y="289645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a[5]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25582" y="3111584"/>
            <a:ext cx="42867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>
                <a:latin typeface="Arial" panose="020B0604020202020204" pitchFamily="34" charset="0"/>
              </a:rPr>
              <a:t>a=[‘</a:t>
            </a:r>
            <a:r>
              <a:rPr lang="en-US" altLang="ko-KR" sz="2400" dirty="0">
                <a:latin typeface="Arial" panose="020B0604020202020204" pitchFamily="34" charset="0"/>
              </a:rPr>
              <a:t>on’, ‘before’, ‘from’, ‘to’] </a:t>
            </a:r>
          </a:p>
        </p:txBody>
      </p: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5870508" y="3532166"/>
          <a:ext cx="369482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31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98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before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from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870508" y="2885835"/>
            <a:ext cx="69762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a[0]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58893" y="2885835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a[1]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98265" y="2885835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a[2]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63203" y="2885835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a[3]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25582" y="4872502"/>
            <a:ext cx="366497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>
                <a:latin typeface="Arial" panose="020B0604020202020204" pitchFamily="34" charset="0"/>
              </a:rPr>
              <a:t>a=[‘</a:t>
            </a:r>
            <a:r>
              <a:rPr lang="en-US" altLang="ko-KR" sz="2400" dirty="0">
                <a:latin typeface="Arial" panose="020B0604020202020204" pitchFamily="34" charset="0"/>
              </a:rPr>
              <a:t>on’, 56, ‘after’, 123]</a:t>
            </a:r>
          </a:p>
        </p:txBody>
      </p:sp>
      <p:graphicFrame>
        <p:nvGraphicFramePr>
          <p:cNvPr id="20" name="표 19"/>
          <p:cNvGraphicFramePr>
            <a:graphicFrameLocks noGrp="1"/>
          </p:cNvGraphicFramePr>
          <p:nvPr/>
        </p:nvGraphicFramePr>
        <p:xfrm>
          <a:off x="5870508" y="5293084"/>
          <a:ext cx="369482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31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98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on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56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after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123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5870508" y="4646753"/>
            <a:ext cx="69762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a[0]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58893" y="4646753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a[1]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798265" y="4646753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a[2]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663203" y="4646753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a[3]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595128" y="1498073"/>
            <a:ext cx="3522128" cy="92333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a=[5,1, 3, 2, 4, 0]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 (a)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print(a[0], a[2])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6718331" y="1510343"/>
            <a:ext cx="3700431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[5, 1, 3, 2, 4, 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5 3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pic>
        <p:nvPicPr>
          <p:cNvPr id="18" name="오디오 1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799" y="6051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2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000"/>
    </mc:Choice>
    <mc:Fallback xmlns="">
      <p:transition spd="slow" advTm="6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39" x="996950" y="1282700"/>
          <p14:tracePt t="5144" x="1003300" y="1282700"/>
          <p14:tracePt t="5151" x="1009650" y="1282700"/>
          <p14:tracePt t="5159" x="1028700" y="1282700"/>
          <p14:tracePt t="5174" x="1047750" y="1282700"/>
          <p14:tracePt t="5190" x="1098550" y="1282700"/>
          <p14:tracePt t="5206" x="1136650" y="1282700"/>
          <p14:tracePt t="5208" x="1155700" y="1282700"/>
          <p14:tracePt t="5231" x="1187450" y="1282700"/>
          <p14:tracePt t="5240" x="1193800" y="1282700"/>
          <p14:tracePt t="5256" x="1200150" y="1282700"/>
          <p14:tracePt t="5273" x="1206500" y="1282700"/>
          <p14:tracePt t="5299" x="1225550" y="1282700"/>
          <p14:tracePt t="5306" x="1231900" y="1282700"/>
          <p14:tracePt t="5323" x="1257300" y="1282700"/>
          <p14:tracePt t="5339" x="1263650" y="1282700"/>
          <p14:tracePt t="5357" x="1276350" y="1282700"/>
          <p14:tracePt t="5373" x="1301750" y="1270000"/>
          <p14:tracePt t="5390" x="1339850" y="1270000"/>
          <p14:tracePt t="5406" x="1384300" y="1270000"/>
          <p14:tracePt t="5424" x="1422400" y="1270000"/>
          <p14:tracePt t="5440" x="1422400" y="1263650"/>
          <p14:tracePt t="5720" x="1435100" y="1263650"/>
          <p14:tracePt t="5728" x="1441450" y="1263650"/>
          <p14:tracePt t="5736" x="1460500" y="1263650"/>
          <p14:tracePt t="5744" x="1473200" y="1263650"/>
          <p14:tracePt t="5757" x="1492250" y="1263650"/>
          <p14:tracePt t="5773" x="1524000" y="1263650"/>
          <p14:tracePt t="5791" x="1555750" y="1263650"/>
          <p14:tracePt t="5791" x="1574800" y="1263650"/>
          <p14:tracePt t="5807" x="1587500" y="1263650"/>
          <p14:tracePt t="5823" x="1593850" y="1263650"/>
          <p14:tracePt t="5880" x="1600200" y="1263650"/>
          <p14:tracePt t="5888" x="1606550" y="1263650"/>
          <p14:tracePt t="5896" x="1619250" y="1263650"/>
          <p14:tracePt t="5906" x="1631950" y="1263650"/>
          <p14:tracePt t="5923" x="1644650" y="1263650"/>
          <p14:tracePt t="5940" x="1663700" y="1263650"/>
          <p14:tracePt t="5957" x="1670050" y="1263650"/>
          <p14:tracePt t="5973" x="1676400" y="1263650"/>
          <p14:tracePt t="5990" x="1695450" y="1263650"/>
          <p14:tracePt t="6007" x="1727200" y="1263650"/>
          <p14:tracePt t="6024" x="1778000" y="1263650"/>
          <p14:tracePt t="6040" x="1797050" y="1263650"/>
          <p14:tracePt t="6057" x="1803400" y="1263650"/>
          <p14:tracePt t="6111" x="1809750" y="1263650"/>
          <p14:tracePt t="6120" x="1816100" y="1263650"/>
          <p14:tracePt t="6128" x="1828800" y="1263650"/>
          <p14:tracePt t="6141" x="1847850" y="1263650"/>
          <p14:tracePt t="6157" x="1866900" y="1263650"/>
          <p14:tracePt t="6174" x="1885950" y="1263650"/>
          <p14:tracePt t="6192" x="1905000" y="1263650"/>
          <p14:tracePt t="6207" x="1917700" y="1263650"/>
          <p14:tracePt t="6224" x="1949450" y="1257300"/>
          <p14:tracePt t="6240" x="1974850" y="1250950"/>
          <p14:tracePt t="6258" x="2019300" y="1250950"/>
          <p14:tracePt t="6273" x="2051050" y="1250950"/>
          <p14:tracePt t="6290" x="2076450" y="1250950"/>
          <p14:tracePt t="6307" x="2089150" y="1250950"/>
          <p14:tracePt t="6325" x="2095500" y="1244600"/>
          <p14:tracePt t="6340" x="2101850" y="1244600"/>
          <p14:tracePt t="6357" x="2108200" y="1244600"/>
          <p14:tracePt t="6374" x="2139950" y="1244600"/>
          <p14:tracePt t="6392" x="2178050" y="1244600"/>
          <p14:tracePt t="6407" x="2184400" y="1244600"/>
          <p14:tracePt t="6464" x="2190750" y="1244600"/>
          <p14:tracePt t="6471" x="2197100" y="1244600"/>
          <p14:tracePt t="6479" x="2203450" y="1244600"/>
          <p14:tracePt t="6490" x="2216150" y="1244600"/>
          <p14:tracePt t="6507" x="2247900" y="1231900"/>
          <p14:tracePt t="6524" x="2273300" y="1231900"/>
          <p14:tracePt t="6542" x="2298700" y="1225550"/>
          <p14:tracePt t="6557" x="2317750" y="1225550"/>
          <p14:tracePt t="6574" x="2336800" y="1225550"/>
          <p14:tracePt t="6591" x="2349500" y="1225550"/>
          <p14:tracePt t="6608" x="2368550" y="1225550"/>
          <p14:tracePt t="6624" x="2387600" y="1219200"/>
          <p14:tracePt t="6641" x="2425700" y="1212850"/>
          <p14:tracePt t="6658" x="2463800" y="1212850"/>
          <p14:tracePt t="6675" x="2495550" y="1212850"/>
          <p14:tracePt t="6691" x="2514600" y="1212850"/>
          <p14:tracePt t="6707" x="2527300" y="1212850"/>
          <p14:tracePt t="6724" x="2533650" y="1212850"/>
          <p14:tracePt t="6742" x="2546350" y="1212850"/>
          <p14:tracePt t="6758" x="2571750" y="1212850"/>
          <p14:tracePt t="6774" x="2628900" y="1206500"/>
          <p14:tracePt t="6776" x="2667000" y="1206500"/>
          <p14:tracePt t="6791" x="2692400" y="1206500"/>
          <p14:tracePt t="6808" x="2794000" y="1200150"/>
          <p14:tracePt t="6824" x="2844800" y="1200150"/>
          <p14:tracePt t="6841" x="2901950" y="1200150"/>
          <p14:tracePt t="6858" x="2952750" y="1200150"/>
          <p14:tracePt t="6875" x="3016250" y="1200150"/>
          <p14:tracePt t="6891" x="3060700" y="1200150"/>
          <p14:tracePt t="6908" x="3086100" y="1193800"/>
          <p14:tracePt t="6925" x="3092450" y="1193800"/>
          <p14:tracePt t="6942" x="3098800" y="1193800"/>
          <p14:tracePt t="6958" x="3098800" y="1187450"/>
          <p14:tracePt t="6984" x="3105150" y="1187450"/>
          <p14:tracePt t="6992" x="3117850" y="1187450"/>
          <p14:tracePt t="7009" x="3155950" y="1193800"/>
          <p14:tracePt t="7024" x="3187700" y="1193800"/>
          <p14:tracePt t="7041" x="3200400" y="1193800"/>
          <p14:tracePt t="7352" x="3200400" y="1200150"/>
          <p14:tracePt t="7359" x="3162300" y="1206500"/>
          <p14:tracePt t="7368" x="3111500" y="1219200"/>
          <p14:tracePt t="7376" x="3048000" y="1219200"/>
          <p14:tracePt t="7391" x="2844800" y="1231900"/>
          <p14:tracePt t="7408" x="2616200" y="1238250"/>
          <p14:tracePt t="7426" x="2438400" y="1250950"/>
          <p14:tracePt t="7442" x="2311400" y="1270000"/>
          <p14:tracePt t="7458" x="2184400" y="1270000"/>
          <p14:tracePt t="7475" x="2057400" y="1270000"/>
          <p14:tracePt t="7493" x="1898650" y="1270000"/>
          <p14:tracePt t="7508" x="1739900" y="1270000"/>
          <p14:tracePt t="7525" x="1581150" y="1270000"/>
          <p14:tracePt t="7542" x="1473200" y="1270000"/>
          <p14:tracePt t="7559" x="1384300" y="1270000"/>
          <p14:tracePt t="7575" x="1371600" y="1270000"/>
          <p14:tracePt t="7592" x="1276350" y="1270000"/>
          <p14:tracePt t="7609" x="1174750" y="1263650"/>
          <p14:tracePt t="7626" x="1073150" y="1257300"/>
          <p14:tracePt t="7642" x="1009650" y="1244600"/>
          <p14:tracePt t="7658" x="984250" y="1238250"/>
          <p14:tracePt t="7680" x="971550" y="1238250"/>
          <p14:tracePt t="7693" x="965200" y="1238250"/>
          <p14:tracePt t="7708" x="939800" y="1219200"/>
          <p14:tracePt t="7725" x="908050" y="1212850"/>
          <p14:tracePt t="7742" x="857250" y="1200150"/>
          <p14:tracePt t="7760" x="844550" y="1193800"/>
          <p14:tracePt t="7775" x="838200" y="1187450"/>
          <p14:tracePt t="7792" x="831850" y="1149350"/>
          <p14:tracePt t="7808" x="825500" y="1117600"/>
          <p14:tracePt t="7826" x="819150" y="1085850"/>
          <p14:tracePt t="7842" x="819150" y="1073150"/>
          <p14:tracePt t="7858" x="819150" y="1054100"/>
          <p14:tracePt t="7875" x="819150" y="1041400"/>
          <p14:tracePt t="7893" x="825500" y="1009650"/>
          <p14:tracePt t="7908" x="876300" y="958850"/>
          <p14:tracePt t="7925" x="952500" y="901700"/>
          <p14:tracePt t="7942" x="1060450" y="844550"/>
          <p14:tracePt t="7960" x="1244600" y="781050"/>
          <p14:tracePt t="7975" x="1397000" y="749300"/>
          <p14:tracePt t="7992" x="1606550" y="717550"/>
          <p14:tracePt t="8009" x="1866900" y="679450"/>
          <p14:tracePt t="8026" x="2133600" y="641350"/>
          <p14:tracePt t="8042" x="2451100" y="628650"/>
          <p14:tracePt t="8059" x="2762250" y="628650"/>
          <p14:tracePt t="8075" x="3028950" y="628650"/>
          <p14:tracePt t="8093" x="3225800" y="647700"/>
          <p14:tracePt t="8109" x="3346450" y="660400"/>
          <p14:tracePt t="8125" x="3397250" y="673100"/>
          <p14:tracePt t="8142" x="3416300" y="685800"/>
          <p14:tracePt t="8160" x="3422650" y="692150"/>
          <p14:tracePt t="8175" x="3429000" y="723900"/>
          <p14:tracePt t="8192" x="3429000" y="755650"/>
          <p14:tracePt t="8209" x="3441700" y="819150"/>
          <p14:tracePt t="8226" x="3441700" y="895350"/>
          <p14:tracePt t="8242" x="3441700" y="946150"/>
          <p14:tracePt t="8259" x="3441700" y="971550"/>
          <p14:tracePt t="8275" x="3435350" y="1003300"/>
          <p14:tracePt t="8293" x="3416300" y="1028700"/>
          <p14:tracePt t="8309" x="3390900" y="1060450"/>
          <p14:tracePt t="8326" x="3371850" y="1079500"/>
          <p14:tracePt t="8343" x="3340100" y="1117600"/>
          <p14:tracePt t="8360" x="3314700" y="1149350"/>
          <p14:tracePt t="8376" x="3302000" y="1162050"/>
          <p14:tracePt t="8504" x="3314700" y="1168400"/>
          <p14:tracePt t="8511" x="3352800" y="1168400"/>
          <p14:tracePt t="8520" x="3416300" y="1168400"/>
          <p14:tracePt t="8528" x="3486150" y="1168400"/>
          <p14:tracePt t="8543" x="3568700" y="1168400"/>
          <p14:tracePt t="8559" x="3797300" y="1168400"/>
          <p14:tracePt t="8560" x="3937000" y="1168400"/>
          <p14:tracePt t="8576" x="4318000" y="1168400"/>
          <p14:tracePt t="8592" x="4705350" y="1168400"/>
          <p14:tracePt t="8609" x="4984750" y="1168400"/>
          <p14:tracePt t="8626" x="5200650" y="1168400"/>
          <p14:tracePt t="8643" x="5321300" y="1168400"/>
          <p14:tracePt t="8659" x="5378450" y="1168400"/>
          <p14:tracePt t="8676" x="5391150" y="1168400"/>
          <p14:tracePt t="8693" x="5397500" y="1168400"/>
          <p14:tracePt t="8728" x="5435600" y="1174750"/>
          <p14:tracePt t="8737" x="5492750" y="1193800"/>
          <p14:tracePt t="8744" x="5537200" y="1200150"/>
          <p14:tracePt t="8759" x="5689600" y="1225550"/>
          <p14:tracePt t="8777" x="5842000" y="1231900"/>
          <p14:tracePt t="8793" x="5956300" y="1231900"/>
          <p14:tracePt t="8809" x="6045200" y="1231900"/>
          <p14:tracePt t="8826" x="6089650" y="1231900"/>
          <p14:tracePt t="8843" x="6108700" y="1238250"/>
          <p14:tracePt t="8860" x="6127750" y="1244600"/>
          <p14:tracePt t="8876" x="6153150" y="1250950"/>
          <p14:tracePt t="8893" x="6184900" y="1250950"/>
          <p14:tracePt t="8910" x="6203950" y="1250950"/>
          <p14:tracePt t="9816" x="6197600" y="1250950"/>
          <p14:tracePt t="9824" x="6172200" y="1250950"/>
          <p14:tracePt t="9832" x="6153150" y="1250950"/>
          <p14:tracePt t="9844" x="6134100" y="1250950"/>
          <p14:tracePt t="9861" x="6083300" y="1250950"/>
          <p14:tracePt t="9877" x="6038850" y="1250950"/>
          <p14:tracePt t="9895" x="6007100" y="1250950"/>
          <p14:tracePt t="9911" x="5994400" y="1250950"/>
          <p14:tracePt t="9927" x="5988050" y="1250950"/>
          <p14:tracePt t="9944" x="5969000" y="1225550"/>
          <p14:tracePt t="9962" x="5949950" y="1206500"/>
          <p14:tracePt t="9977" x="5930900" y="1168400"/>
          <p14:tracePt t="9994" x="5924550" y="1149350"/>
          <p14:tracePt t="10011" x="5911850" y="1117600"/>
          <p14:tracePt t="10028" x="5905500" y="1098550"/>
          <p14:tracePt t="10044" x="5905500" y="1073150"/>
          <p14:tracePt t="10061" x="5899150" y="1028700"/>
          <p14:tracePt t="10077" x="5899150" y="990600"/>
          <p14:tracePt t="10095" x="5899150" y="952500"/>
          <p14:tracePt t="10111" x="5899150" y="933450"/>
          <p14:tracePt t="10128" x="5905500" y="895350"/>
          <p14:tracePt t="10144" x="5924550" y="863600"/>
          <p14:tracePt t="10162" x="5943600" y="831850"/>
          <p14:tracePt t="10177" x="5969000" y="800100"/>
          <p14:tracePt t="10194" x="5994400" y="755650"/>
          <p14:tracePt t="10211" x="6019800" y="736600"/>
          <p14:tracePt t="10228" x="6051550" y="711200"/>
          <p14:tracePt t="10244" x="6083300" y="692150"/>
          <p14:tracePt t="10261" x="6121400" y="673100"/>
          <p14:tracePt t="10278" x="6165850" y="654050"/>
          <p14:tracePt t="10295" x="6248400" y="628650"/>
          <p14:tracePt t="10311" x="6273800" y="628650"/>
          <p14:tracePt t="10328" x="6369050" y="609600"/>
          <p14:tracePt t="10344" x="6464300" y="596900"/>
          <p14:tracePt t="10362" x="6559550" y="584200"/>
          <p14:tracePt t="10377" x="6667500" y="571500"/>
          <p14:tracePt t="10394" x="6775450" y="558800"/>
          <p14:tracePt t="10411" x="6883400" y="546100"/>
          <p14:tracePt t="10428" x="6997700" y="527050"/>
          <p14:tracePt t="10444" x="7124700" y="520700"/>
          <p14:tracePt t="10461" x="7245350" y="514350"/>
          <p14:tracePt t="10478" x="7378700" y="514350"/>
          <p14:tracePt t="10496" x="7569200" y="514350"/>
          <p14:tracePt t="10511" x="7620000" y="514350"/>
          <p14:tracePt t="10528" x="7759700" y="514350"/>
          <p14:tracePt t="10544" x="7854950" y="514350"/>
          <p14:tracePt t="10562" x="7956550" y="514350"/>
          <p14:tracePt t="10578" x="8070850" y="514350"/>
          <p14:tracePt t="10595" x="8191500" y="514350"/>
          <p14:tracePt t="10611" x="8305800" y="514350"/>
          <p14:tracePt t="10629" x="8413750" y="514350"/>
          <p14:tracePt t="10645" x="8528050" y="514350"/>
          <p14:tracePt t="10661" x="8686800" y="514350"/>
          <p14:tracePt t="10678" x="8870950" y="520700"/>
          <p14:tracePt t="10696" x="9194800" y="546100"/>
          <p14:tracePt t="10711" x="9277350" y="558800"/>
          <p14:tracePt t="10728" x="9417050" y="565150"/>
          <p14:tracePt t="10745" x="9455150" y="565150"/>
          <p14:tracePt t="10762" x="9486900" y="571500"/>
          <p14:tracePt t="10778" x="9499600" y="577850"/>
          <p14:tracePt t="10795" x="9512300" y="584200"/>
          <p14:tracePt t="10811" x="9537700" y="609600"/>
          <p14:tracePt t="10829" x="9556750" y="622300"/>
          <p14:tracePt t="10845" x="9594850" y="654050"/>
          <p14:tracePt t="10862" x="9632950" y="692150"/>
          <p14:tracePt t="10878" x="9652000" y="711200"/>
          <p14:tracePt t="10896" x="9721850" y="806450"/>
          <p14:tracePt t="10912" x="9772650" y="863600"/>
          <p14:tracePt t="10928" x="9804400" y="908050"/>
          <p14:tracePt t="10945" x="9817100" y="927100"/>
          <p14:tracePt t="10962" x="9829800" y="965200"/>
          <p14:tracePt t="10978" x="9842500" y="1016000"/>
          <p14:tracePt t="10995" x="9867900" y="1092200"/>
          <p14:tracePt t="11012" x="9893300" y="1155700"/>
          <p14:tracePt t="11029" x="9906000" y="1181100"/>
          <p14:tracePt t="11045" x="9912350" y="1193800"/>
          <p14:tracePt t="11061" x="9912350" y="1206500"/>
          <p14:tracePt t="11081" x="9912350" y="1212850"/>
          <p14:tracePt t="11112" x="9912350" y="1219200"/>
          <p14:tracePt t="11128" x="9912350" y="1225550"/>
          <p14:tracePt t="11144" x="9912350" y="1238250"/>
          <p14:tracePt t="11152" x="9906000" y="1244600"/>
          <p14:tracePt t="11162" x="9893300" y="1257300"/>
          <p14:tracePt t="11178" x="9842500" y="1282700"/>
          <p14:tracePt t="11195" x="9766300" y="1314450"/>
          <p14:tracePt t="11212" x="9671050" y="1352550"/>
          <p14:tracePt t="11229" x="9575800" y="1390650"/>
          <p14:tracePt t="11245" x="9480550" y="1422400"/>
          <p14:tracePt t="11262" x="9385300" y="1447800"/>
          <p14:tracePt t="11278" x="9302750" y="1473200"/>
          <p14:tracePt t="11296" x="9163050" y="1504950"/>
          <p14:tracePt t="11312" x="9061450" y="1511300"/>
          <p14:tracePt t="11328" x="8928100" y="1524000"/>
          <p14:tracePt t="11345" x="8794750" y="1530350"/>
          <p14:tracePt t="11363" x="8667750" y="1543050"/>
          <p14:tracePt t="11378" x="8578850" y="1543050"/>
          <p14:tracePt t="11395" x="8502650" y="1543050"/>
          <p14:tracePt t="11412" x="8407400" y="1543050"/>
          <p14:tracePt t="11430" x="8267700" y="1530350"/>
          <p14:tracePt t="11445" x="8089900" y="1511300"/>
          <p14:tracePt t="11462" x="7854950" y="1473200"/>
          <p14:tracePt t="11479" x="7689850" y="1460500"/>
          <p14:tracePt t="11480" x="7613650" y="1460500"/>
          <p14:tracePt t="11496" x="7499350" y="1460500"/>
          <p14:tracePt t="11512" x="7410450" y="1454150"/>
          <p14:tracePt t="11529" x="7296150" y="1435100"/>
          <p14:tracePt t="11545" x="7169150" y="1416050"/>
          <p14:tracePt t="11563" x="7029450" y="1403350"/>
          <p14:tracePt t="11579" x="6889750" y="1390650"/>
          <p14:tracePt t="11595" x="6788150" y="1371600"/>
          <p14:tracePt t="11612" x="6692900" y="1358900"/>
          <p14:tracePt t="11630" x="6597650" y="1339850"/>
          <p14:tracePt t="11645" x="6508750" y="1333500"/>
          <p14:tracePt t="11663" x="6388100" y="1301750"/>
          <p14:tracePt t="11664" x="6337300" y="1276350"/>
          <p14:tracePt t="11679" x="6280150" y="1250950"/>
          <p14:tracePt t="11696" x="6165850" y="1200150"/>
          <p14:tracePt t="11713" x="6146800" y="1181100"/>
          <p14:tracePt t="11729" x="6134100" y="1162050"/>
          <p14:tracePt t="11746" x="6127750" y="1123950"/>
          <p14:tracePt t="11763" x="6115050" y="1079500"/>
          <p14:tracePt t="11779" x="6108700" y="1022350"/>
          <p14:tracePt t="11796" x="6108700" y="958850"/>
          <p14:tracePt t="11812" x="6108700" y="882650"/>
          <p14:tracePt t="11830" x="6115050" y="825500"/>
          <p14:tracePt t="11846" x="6153150" y="749300"/>
          <p14:tracePt t="11862" x="6223000" y="673100"/>
          <p14:tracePt t="11879" x="6292850" y="609600"/>
          <p14:tracePt t="11897" x="6438900" y="527050"/>
          <p14:tracePt t="11912" x="6540500" y="488950"/>
          <p14:tracePt t="11929" x="6661150" y="444500"/>
          <p14:tracePt t="11946" x="6762750" y="438150"/>
          <p14:tracePt t="11963" x="6883400" y="406400"/>
          <p14:tracePt t="11979" x="7023100" y="387350"/>
          <p14:tracePt t="11996" x="7175500" y="381000"/>
          <p14:tracePt t="12013" x="7372350" y="374650"/>
          <p14:tracePt t="12030" x="7613650" y="374650"/>
          <p14:tracePt t="12046" x="7842250" y="374650"/>
          <p14:tracePt t="12062" x="8096250" y="374650"/>
          <p14:tracePt t="12079" x="8375650" y="374650"/>
          <p14:tracePt t="12097" x="8763000" y="374650"/>
          <p14:tracePt t="12112" x="9017000" y="374650"/>
          <p14:tracePt t="12129" x="9315450" y="374650"/>
          <p14:tracePt t="12146" x="9569450" y="374650"/>
          <p14:tracePt t="12164" x="9753600" y="374650"/>
          <p14:tracePt t="12179" x="9861550" y="374650"/>
          <p14:tracePt t="12196" x="9918700" y="387350"/>
          <p14:tracePt t="12213" x="9956800" y="406400"/>
          <p14:tracePt t="12230" x="9994900" y="431800"/>
          <p14:tracePt t="12246" x="10020300" y="457200"/>
          <p14:tracePt t="12263" x="10058400" y="501650"/>
          <p14:tracePt t="12279" x="10077450" y="533400"/>
          <p14:tracePt t="12280" x="10090150" y="546100"/>
          <p14:tracePt t="12297" x="10096500" y="577850"/>
          <p14:tracePt t="12313" x="10109200" y="609600"/>
          <p14:tracePt t="12329" x="10121900" y="666750"/>
          <p14:tracePt t="12346" x="10134600" y="723900"/>
          <p14:tracePt t="12364" x="10134600" y="787400"/>
          <p14:tracePt t="12379" x="10134600" y="850900"/>
          <p14:tracePt t="12396" x="10128250" y="933450"/>
          <p14:tracePt t="12413" x="10096500" y="1028700"/>
          <p14:tracePt t="12430" x="10090150" y="1111250"/>
          <p14:tracePt t="12446" x="10083800" y="1130300"/>
          <p14:tracePt t="12463" x="10077450" y="1155700"/>
          <p14:tracePt t="12479" x="10064750" y="1174750"/>
          <p14:tracePt t="12480" x="10058400" y="1181100"/>
          <p14:tracePt t="12497" x="10052050" y="1193800"/>
          <p14:tracePt t="12513" x="10033000" y="1212850"/>
          <p14:tracePt t="12530" x="10007600" y="1231900"/>
          <p14:tracePt t="12546" x="9982200" y="1250950"/>
          <p14:tracePt t="12564" x="9937750" y="1263650"/>
          <p14:tracePt t="12580" x="9867900" y="1270000"/>
          <p14:tracePt t="12596" x="9791700" y="1282700"/>
          <p14:tracePt t="12613" x="9715500" y="1289050"/>
          <p14:tracePt t="12631" x="9664700" y="1295400"/>
          <p14:tracePt t="12646" x="9620250" y="1301750"/>
          <p14:tracePt t="12663" x="9594850" y="1301750"/>
          <p14:tracePt t="12680" x="9505950" y="1320800"/>
          <p14:tracePt t="12697" x="9417050" y="1320800"/>
          <p14:tracePt t="12713" x="9347200" y="1320800"/>
          <p14:tracePt t="12730" x="9283700" y="1320800"/>
          <p14:tracePt t="12747" x="9271000" y="1327150"/>
          <p14:tracePt t="12764" x="9264650" y="1327150"/>
          <p14:tracePt t="12780" x="9245600" y="1327150"/>
          <p14:tracePt t="12797" x="9201150" y="1327150"/>
          <p14:tracePt t="12813" x="9105900" y="1327150"/>
          <p14:tracePt t="12831" x="8972550" y="1327150"/>
          <p14:tracePt t="12847" x="8826500" y="1327150"/>
          <p14:tracePt t="12863" x="8642350" y="1327150"/>
          <p14:tracePt t="12864" x="8528050" y="1327150"/>
          <p14:tracePt t="12880" x="8286750" y="1327150"/>
          <p14:tracePt t="12897" x="8013700" y="1327150"/>
          <p14:tracePt t="12913" x="7759700" y="1327150"/>
          <p14:tracePt t="12930" x="7391400" y="1327150"/>
          <p14:tracePt t="12947" x="7010400" y="1327150"/>
          <p14:tracePt t="12964" x="6578600" y="1365250"/>
          <p14:tracePt t="12980" x="6197600" y="1422400"/>
          <p14:tracePt t="12997" x="5816600" y="1466850"/>
          <p14:tracePt t="13013" x="5492750" y="1511300"/>
          <p14:tracePt t="13031" x="5213350" y="1536700"/>
          <p14:tracePt t="13047" x="4991100" y="1562100"/>
          <p14:tracePt t="13063" x="4845050" y="1581150"/>
          <p14:tracePt t="13080" x="4616450" y="1612900"/>
          <p14:tracePt t="13097" x="4470400" y="1638300"/>
          <p14:tracePt t="13113" x="4330700" y="1657350"/>
          <p14:tracePt t="13130" x="4191000" y="1682750"/>
          <p14:tracePt t="13147" x="4076700" y="1695450"/>
          <p14:tracePt t="13164" x="3962400" y="1708150"/>
          <p14:tracePt t="13180" x="3848100" y="1727200"/>
          <p14:tracePt t="13197" x="3746500" y="1746250"/>
          <p14:tracePt t="13214" x="3683000" y="1752600"/>
          <p14:tracePt t="13231" x="3606800" y="1778000"/>
          <p14:tracePt t="13247" x="3562350" y="1790700"/>
          <p14:tracePt t="13264" x="3511550" y="1803400"/>
          <p14:tracePt t="13280" x="3429000" y="1822450"/>
          <p14:tracePt t="13298" x="3390900" y="1835150"/>
          <p14:tracePt t="13314" x="3365500" y="1841500"/>
          <p14:tracePt t="13330" x="3346450" y="1841500"/>
          <p14:tracePt t="13347" x="3321050" y="1847850"/>
          <p14:tracePt t="13365" x="3302000" y="1854200"/>
          <p14:tracePt t="13380" x="3270250" y="1860550"/>
          <p14:tracePt t="13397" x="3225800" y="1860550"/>
          <p14:tracePt t="13414" x="3181350" y="1860550"/>
          <p14:tracePt t="13431" x="3136900" y="1860550"/>
          <p14:tracePt t="13447" x="3111500" y="1860550"/>
          <p14:tracePt t="13464" x="3098800" y="1860550"/>
          <p14:tracePt t="13481" x="3073400" y="1860550"/>
          <p14:tracePt t="13498" x="3041650" y="1860550"/>
          <p14:tracePt t="13514" x="3022600" y="1860550"/>
          <p14:tracePt t="13530" x="3009900" y="1860550"/>
          <p14:tracePt t="13547" x="3003550" y="1860550"/>
          <p14:tracePt t="13565" x="2997200" y="1860550"/>
          <p14:tracePt t="13585" x="2990850" y="1860550"/>
          <p14:tracePt t="13597" x="2978150" y="1860550"/>
          <p14:tracePt t="13614" x="2940050" y="1860550"/>
          <p14:tracePt t="13632" x="2914650" y="1860550"/>
          <p14:tracePt t="13647" x="2901950" y="1860550"/>
          <p14:tracePt t="13664" x="2895600" y="1860550"/>
          <p14:tracePt t="13681" x="2882900" y="1860550"/>
          <p14:tracePt t="13698" x="2857500" y="1860550"/>
          <p14:tracePt t="13714" x="2819400" y="1860550"/>
          <p14:tracePt t="13731" x="2787650" y="1860550"/>
          <p14:tracePt t="13748" x="2762250" y="1860550"/>
          <p14:tracePt t="13765" x="2730500" y="1860550"/>
          <p14:tracePt t="13781" x="2686050" y="1860550"/>
          <p14:tracePt t="13797" x="2628900" y="1860550"/>
          <p14:tracePt t="13814" x="2565400" y="1860550"/>
          <p14:tracePt t="13832" x="2527300" y="1860550"/>
          <p14:tracePt t="13848" x="2508250" y="1860550"/>
          <p14:tracePt t="13864" x="2476500" y="1860550"/>
          <p14:tracePt t="13881" x="2444750" y="1860550"/>
          <p14:tracePt t="13898" x="2413000" y="1860550"/>
          <p14:tracePt t="13914" x="2362200" y="1854200"/>
          <p14:tracePt t="13931" x="2324100" y="1854200"/>
          <p14:tracePt t="13947" x="2298700" y="1847850"/>
          <p14:tracePt t="13965" x="2279650" y="1847850"/>
          <p14:tracePt t="13981" x="2273300" y="1847850"/>
          <p14:tracePt t="13998" x="2260600" y="1841500"/>
          <p14:tracePt t="14014" x="2228850" y="1841500"/>
          <p14:tracePt t="14031" x="2184400" y="1841500"/>
          <p14:tracePt t="14048" x="2108200" y="1841500"/>
          <p14:tracePt t="14049" x="2089150" y="1841500"/>
          <p14:tracePt t="14064" x="2070100" y="1841500"/>
          <p14:tracePt t="14208" x="2063750" y="1841500"/>
          <p14:tracePt t="14216" x="2057400" y="1841500"/>
          <p14:tracePt t="14225" x="2051050" y="1841500"/>
          <p14:tracePt t="14233" x="2038350" y="1835150"/>
          <p14:tracePt t="14248" x="2012950" y="1828800"/>
          <p14:tracePt t="14264" x="1981200" y="1828800"/>
          <p14:tracePt t="14282" x="1955800" y="1822450"/>
          <p14:tracePt t="14298" x="1924050" y="1816100"/>
          <p14:tracePt t="14315" x="1905000" y="1816100"/>
          <p14:tracePt t="14331" x="1885950" y="1816100"/>
          <p14:tracePt t="14349" x="1885950" y="1809750"/>
          <p14:tracePt t="14365" x="1879600" y="1809750"/>
          <p14:tracePt t="14425" x="1873250" y="1809750"/>
          <p14:tracePt t="14433" x="1860550" y="1809750"/>
          <p14:tracePt t="14441" x="1841500" y="1803400"/>
          <p14:tracePt t="14449" x="1835150" y="1803400"/>
          <p14:tracePt t="14465" x="1809750" y="1797050"/>
          <p14:tracePt t="14529" x="1803400" y="1797050"/>
          <p14:tracePt t="14873" x="1809750" y="1797050"/>
          <p14:tracePt t="14921" x="1816100" y="1797050"/>
          <p14:tracePt t="15017" x="1822450" y="1797050"/>
          <p14:tracePt t="15025" x="1828800" y="1797050"/>
          <p14:tracePt t="15033" x="1835150" y="1797050"/>
          <p14:tracePt t="15049" x="1860550" y="1797050"/>
          <p14:tracePt t="15065" x="1879600" y="1797050"/>
          <p14:tracePt t="15082" x="1898650" y="1797050"/>
          <p14:tracePt t="15100" x="1905000" y="1797050"/>
          <p14:tracePt t="15137" x="1911350" y="1797050"/>
          <p14:tracePt t="15145" x="1917700" y="1797050"/>
          <p14:tracePt t="15153" x="1930400" y="1797050"/>
          <p14:tracePt t="15166" x="1943100" y="1797050"/>
          <p14:tracePt t="15182" x="1981200" y="1797050"/>
          <p14:tracePt t="15199" x="2000250" y="1797050"/>
          <p14:tracePt t="15216" x="2019300" y="1803400"/>
          <p14:tracePt t="15233" x="2032000" y="1809750"/>
          <p14:tracePt t="15393" x="2038350" y="1809750"/>
          <p14:tracePt t="15409" x="2044700" y="1809750"/>
          <p14:tracePt t="15417" x="2051050" y="1809750"/>
          <p14:tracePt t="15425" x="2063750" y="1809750"/>
          <p14:tracePt t="15432" x="2076450" y="1816100"/>
          <p14:tracePt t="15449" x="2089150" y="1816100"/>
          <p14:tracePt t="15466" x="2095500" y="1816100"/>
          <p14:tracePt t="15482" x="2101850" y="1816100"/>
          <p14:tracePt t="15593" x="2114550" y="1816100"/>
          <p14:tracePt t="15601" x="2127250" y="1816100"/>
          <p14:tracePt t="15608" x="2146300" y="1816100"/>
          <p14:tracePt t="15616" x="2171700" y="1816100"/>
          <p14:tracePt t="15633" x="2209800" y="1816100"/>
          <p14:tracePt t="15649" x="2228850" y="1816100"/>
          <p14:tracePt t="15667" x="2235200" y="1816100"/>
          <p14:tracePt t="16816" x="2241550" y="1816100"/>
          <p14:tracePt t="16824" x="2247900" y="1816100"/>
          <p14:tracePt t="16834" x="2260600" y="1816100"/>
          <p14:tracePt t="16850" x="2273300" y="1816100"/>
          <p14:tracePt t="16867" x="2286000" y="1816100"/>
          <p14:tracePt t="16884" x="2305050" y="1816100"/>
          <p14:tracePt t="16900" x="2311400" y="1816100"/>
          <p14:tracePt t="16917" x="2324100" y="1816100"/>
          <p14:tracePt t="16934" x="2330450" y="1816100"/>
          <p14:tracePt t="17097" x="2336800" y="1816100"/>
          <p14:tracePt t="17105" x="2343150" y="1816100"/>
          <p14:tracePt t="17117" x="2362200" y="1816100"/>
          <p14:tracePt t="17134" x="2393950" y="1816100"/>
          <p14:tracePt t="17151" x="2419350" y="1816100"/>
          <p14:tracePt t="17168" x="2432050" y="1809750"/>
          <p14:tracePt t="17233" x="2438400" y="1803400"/>
          <p14:tracePt t="17241" x="2444750" y="1803400"/>
          <p14:tracePt t="17251" x="2451100" y="1803400"/>
          <p14:tracePt t="17268" x="2470150" y="1803400"/>
          <p14:tracePt t="17284" x="2501900" y="1803400"/>
          <p14:tracePt t="17302" x="2520950" y="1803400"/>
          <p14:tracePt t="17317" x="2540000" y="1803400"/>
          <p14:tracePt t="17334" x="2559050" y="1803400"/>
          <p14:tracePt t="17351" x="2584450" y="1803400"/>
          <p14:tracePt t="17368" x="2622550" y="1803400"/>
          <p14:tracePt t="17385" x="2647950" y="1797050"/>
          <p14:tracePt t="17401" x="2679700" y="1790700"/>
          <p14:tracePt t="17418" x="2736850" y="1790700"/>
          <p14:tracePt t="17435" x="2794000" y="1790700"/>
          <p14:tracePt t="17451" x="2851150" y="1790700"/>
          <p14:tracePt t="17468" x="2901950" y="1790700"/>
          <p14:tracePt t="17484" x="2927350" y="1790700"/>
          <p14:tracePt t="17502" x="2933700" y="1790700"/>
          <p14:tracePt t="17529" x="2940050" y="1790700"/>
          <p14:tracePt t="17537" x="2940050" y="1784350"/>
          <p14:tracePt t="17561" x="2946400" y="1784350"/>
          <p14:tracePt t="17577" x="2952750" y="1784350"/>
          <p14:tracePt t="17673" x="2959100" y="1784350"/>
          <p14:tracePt t="17681" x="2971800" y="1784350"/>
          <p14:tracePt t="17689" x="2990850" y="1784350"/>
          <p14:tracePt t="17701" x="2997200" y="1784350"/>
          <p14:tracePt t="17718" x="3022600" y="1784350"/>
          <p14:tracePt t="17734" x="3054350" y="1784350"/>
          <p14:tracePt t="17752" x="3117850" y="1784350"/>
          <p14:tracePt t="17768" x="3136900" y="1784350"/>
          <p14:tracePt t="17769" x="3149600" y="1784350"/>
          <p14:tracePt t="17785" x="3155950" y="1784350"/>
          <p14:tracePt t="17824" x="3162300" y="1784350"/>
          <p14:tracePt t="17833" x="3168650" y="1784350"/>
          <p14:tracePt t="17841" x="3175000" y="1784350"/>
          <p14:tracePt t="17852" x="3181350" y="1784350"/>
          <p14:tracePt t="17868" x="3194050" y="1784350"/>
          <p14:tracePt t="17885" x="3200400" y="1784350"/>
          <p14:tracePt t="17921" x="3206750" y="1784350"/>
          <p14:tracePt t="17929" x="3213100" y="1784350"/>
          <p14:tracePt t="17937" x="3219450" y="1784350"/>
          <p14:tracePt t="17952" x="3232150" y="1784350"/>
          <p14:tracePt t="17969" x="3295650" y="1784350"/>
          <p14:tracePt t="17985" x="3340100" y="1784350"/>
          <p14:tracePt t="18002" x="3384550" y="1784350"/>
          <p14:tracePt t="18018" x="3422650" y="1784350"/>
          <p14:tracePt t="18036" x="3460750" y="1784350"/>
          <p14:tracePt t="18051" x="3492500" y="1784350"/>
          <p14:tracePt t="18068" x="3543300" y="1784350"/>
          <p14:tracePt t="18085" x="3581400" y="1784350"/>
          <p14:tracePt t="18103" x="3606800" y="1790700"/>
          <p14:tracePt t="18118" x="3613150" y="1790700"/>
          <p14:tracePt t="18153" x="3625850" y="1790700"/>
          <p14:tracePt t="18161" x="3632200" y="1797050"/>
          <p14:tracePt t="18177" x="3632200" y="1803400"/>
          <p14:tracePt t="18241" x="3644900" y="1803400"/>
          <p14:tracePt t="18249" x="3670300" y="1803400"/>
          <p14:tracePt t="18257" x="3695700" y="1803400"/>
          <p14:tracePt t="18268" x="3733800" y="1803400"/>
          <p14:tracePt t="18285" x="3790950" y="1803400"/>
          <p14:tracePt t="18302" x="3822700" y="1803400"/>
          <p14:tracePt t="18319" x="3829050" y="1803400"/>
          <p14:tracePt t="18335" x="3835400" y="1803400"/>
          <p14:tracePt t="18393" x="3848100" y="1803400"/>
          <p14:tracePt t="18401" x="3867150" y="1803400"/>
          <p14:tracePt t="18409" x="3886200" y="1803400"/>
          <p14:tracePt t="18418" x="3924300" y="1803400"/>
          <p14:tracePt t="18435" x="3981450" y="1803400"/>
          <p14:tracePt t="18452" x="4025900" y="1803400"/>
          <p14:tracePt t="18469" x="4032250" y="1803400"/>
          <p14:tracePt t="18633" x="4038600" y="1803400"/>
          <p14:tracePt t="18641" x="4057650" y="1803400"/>
          <p14:tracePt t="18652" x="4102100" y="1803400"/>
          <p14:tracePt t="18669" x="4184650" y="1803400"/>
          <p14:tracePt t="18685" x="4235450" y="1803400"/>
          <p14:tracePt t="18703" x="4254500" y="1803400"/>
          <p14:tracePt t="19586" x="4241800" y="1803400"/>
          <p14:tracePt t="19593" x="4235450" y="1803400"/>
          <p14:tracePt t="19609" x="4222750" y="1803400"/>
          <p14:tracePt t="19633" x="4216400" y="1803400"/>
          <p14:tracePt t="20234" x="4216400" y="1809750"/>
          <p14:tracePt t="20434" x="4203700" y="1809750"/>
          <p14:tracePt t="20441" x="4184650" y="1809750"/>
          <p14:tracePt t="20450" x="4171950" y="1809750"/>
          <p14:tracePt t="20457" x="4152900" y="1809750"/>
          <p14:tracePt t="20470" x="4146550" y="1809750"/>
          <p14:tracePt t="20487" x="4127500" y="1809750"/>
          <p14:tracePt t="20545" x="4121150" y="1809750"/>
          <p14:tracePt t="20553" x="4114800" y="1809750"/>
          <p14:tracePt t="20561" x="4102100" y="1816100"/>
          <p14:tracePt t="20571" x="4089400" y="1816100"/>
          <p14:tracePt t="20587" x="4064000" y="1822450"/>
          <p14:tracePt t="20604" x="4051300" y="1822450"/>
          <p14:tracePt t="20621" x="4032250" y="1828800"/>
          <p14:tracePt t="20638" x="3981450" y="1828800"/>
          <p14:tracePt t="20655" x="3892550" y="1841500"/>
          <p14:tracePt t="20671" x="3797300" y="1847850"/>
          <p14:tracePt t="20687" x="3676650" y="1847850"/>
          <p14:tracePt t="20705" x="3530600" y="1847850"/>
          <p14:tracePt t="20721" x="3441700" y="1847850"/>
          <p14:tracePt t="20737" x="3378200" y="1847850"/>
          <p14:tracePt t="20754" x="3308350" y="1847850"/>
          <p14:tracePt t="20772" x="3238500" y="1847850"/>
          <p14:tracePt t="20787" x="3168650" y="1847850"/>
          <p14:tracePt t="20804" x="3086100" y="1847850"/>
          <p14:tracePt t="20821" x="3003550" y="1847850"/>
          <p14:tracePt t="20839" x="2933700" y="1847850"/>
          <p14:tracePt t="20854" x="2882900" y="1847850"/>
          <p14:tracePt t="20871" x="2838450" y="1847850"/>
          <p14:tracePt t="20887" x="2768600" y="1847850"/>
          <p14:tracePt t="20905" x="2628900" y="1847850"/>
          <p14:tracePt t="20921" x="2533650" y="1847850"/>
          <p14:tracePt t="20938" x="2470150" y="1847850"/>
          <p14:tracePt t="20954" x="2444750" y="1847850"/>
          <p14:tracePt t="20972" x="2432050" y="1847850"/>
          <p14:tracePt t="20987" x="2413000" y="1828800"/>
          <p14:tracePt t="21004" x="2355850" y="1803400"/>
          <p14:tracePt t="21021" x="2286000" y="1778000"/>
          <p14:tracePt t="21038" x="2209800" y="1752600"/>
          <p14:tracePt t="21055" x="2184400" y="1746250"/>
          <p14:tracePt t="21082" x="2178050" y="1739900"/>
          <p14:tracePt t="21089" x="2178050" y="1733550"/>
          <p14:tracePt t="21106" x="2159000" y="1701800"/>
          <p14:tracePt t="21121" x="2146300" y="1676400"/>
          <p14:tracePt t="21139" x="2139950" y="1670050"/>
          <p14:tracePt t="21154" x="2139950" y="1657350"/>
          <p14:tracePt t="21177" x="2139950" y="1651000"/>
          <p14:tracePt t="21188" x="2139950" y="1644650"/>
          <p14:tracePt t="21204" x="2139950" y="1625600"/>
          <p14:tracePt t="21221" x="2139950" y="1600200"/>
          <p14:tracePt t="21239" x="2146300" y="1574800"/>
          <p14:tracePt t="21254" x="2152650" y="1562100"/>
          <p14:tracePt t="21271" x="2159000" y="1555750"/>
          <p14:tracePt t="21298" x="2159000" y="1549400"/>
          <p14:tracePt t="21306" x="2165350" y="1543050"/>
          <p14:tracePt t="21321" x="2190750" y="1536700"/>
          <p14:tracePt t="21338" x="2216150" y="1511300"/>
          <p14:tracePt t="21355" x="2247900" y="1492250"/>
          <p14:tracePt t="21372" x="2260600" y="1485900"/>
          <p14:tracePt t="21388" x="2273300" y="1479550"/>
          <p14:tracePt t="21405" x="2305050" y="1479550"/>
          <p14:tracePt t="21421" x="2343150" y="1473200"/>
          <p14:tracePt t="21439" x="2387600" y="1473200"/>
          <p14:tracePt t="21455" x="2419350" y="1473200"/>
          <p14:tracePt t="21471" x="2438400" y="1473200"/>
          <p14:tracePt t="21488" x="2444750" y="1473200"/>
          <p14:tracePt t="21506" x="2451100" y="1473200"/>
          <p14:tracePt t="21522" x="2489200" y="1473200"/>
          <p14:tracePt t="21538" x="2540000" y="1473200"/>
          <p14:tracePt t="21555" x="2603500" y="1485900"/>
          <p14:tracePt t="21572" x="2628900" y="1492250"/>
          <p14:tracePt t="21588" x="2641600" y="1492250"/>
          <p14:tracePt t="21617" x="2647950" y="1492250"/>
          <p14:tracePt t="21625" x="2654300" y="1498600"/>
          <p14:tracePt t="21639" x="2679700" y="1511300"/>
          <p14:tracePt t="21655" x="2717800" y="1511300"/>
          <p14:tracePt t="21672" x="2768600" y="1517650"/>
          <p14:tracePt t="21688" x="2794000" y="1517650"/>
          <p14:tracePt t="21690" x="2806700" y="1517650"/>
          <p14:tracePt t="21706" x="2813050" y="1517650"/>
          <p14:tracePt t="21722" x="2825750" y="1517650"/>
          <p14:tracePt t="21738" x="2870200" y="1517650"/>
          <p14:tracePt t="21755" x="2940050" y="1530350"/>
          <p14:tracePt t="21772" x="3028950" y="1530350"/>
          <p14:tracePt t="21789" x="3111500" y="1530350"/>
          <p14:tracePt t="21805" x="3181350" y="1524000"/>
          <p14:tracePt t="21822" x="3251200" y="1524000"/>
          <p14:tracePt t="21839" x="3308350" y="1524000"/>
          <p14:tracePt t="21855" x="3403600" y="1524000"/>
          <p14:tracePt t="21872" x="3530600" y="1524000"/>
          <p14:tracePt t="21888" x="3670300" y="1524000"/>
          <p14:tracePt t="21890" x="3727450" y="1524000"/>
          <p14:tracePt t="21906" x="3790950" y="1524000"/>
          <p14:tracePt t="21922" x="3810000" y="1524000"/>
          <p14:tracePt t="21938" x="3835400" y="1524000"/>
          <p14:tracePt t="21955" x="3873500" y="1524000"/>
          <p14:tracePt t="21973" x="3905250" y="1524000"/>
          <p14:tracePt t="21989" x="3917950" y="1530350"/>
          <p14:tracePt t="22005" x="3924300" y="1536700"/>
          <p14:tracePt t="22034" x="3937000" y="1536700"/>
          <p14:tracePt t="22041" x="3943350" y="1549400"/>
          <p14:tracePt t="22055" x="3943350" y="1555750"/>
          <p14:tracePt t="22072" x="3968750" y="1581150"/>
          <p14:tracePt t="22089" x="3987800" y="1606550"/>
          <p14:tracePt t="22090" x="3987800" y="1612900"/>
          <p14:tracePt t="22106" x="3987800" y="1619250"/>
          <p14:tracePt t="22138" x="3987800" y="1625600"/>
          <p14:tracePt t="22146" x="3987800" y="1631950"/>
          <p14:tracePt t="22155" x="3987800" y="1638300"/>
          <p14:tracePt t="22173" x="3987800" y="1651000"/>
          <p14:tracePt t="22189" x="3987800" y="1670050"/>
          <p14:tracePt t="22205" x="3987800" y="1689100"/>
          <p14:tracePt t="22223" x="3962400" y="1720850"/>
          <p14:tracePt t="22239" x="3943350" y="1739900"/>
          <p14:tracePt t="22256" x="3911600" y="1765300"/>
          <p14:tracePt t="22272" x="3867150" y="1784350"/>
          <p14:tracePt t="22289" x="3803650" y="1797050"/>
          <p14:tracePt t="22307" x="3727450" y="1809750"/>
          <p14:tracePt t="22323" x="3644900" y="1809750"/>
          <p14:tracePt t="22339" x="3556000" y="1822450"/>
          <p14:tracePt t="22355" x="3441700" y="1835150"/>
          <p14:tracePt t="22373" x="3346450" y="1841500"/>
          <p14:tracePt t="22389" x="3244850" y="1841500"/>
          <p14:tracePt t="22406" x="3168650" y="1841500"/>
          <p14:tracePt t="22422" x="3105150" y="1847850"/>
          <p14:tracePt t="22440" x="3054350" y="1847850"/>
          <p14:tracePt t="22456" x="3028950" y="1854200"/>
          <p14:tracePt t="22472" x="3003550" y="1854200"/>
          <p14:tracePt t="22489" x="2946400" y="1854200"/>
          <p14:tracePt t="22507" x="2882900" y="1854200"/>
          <p14:tracePt t="22522" x="2806700" y="1847850"/>
          <p14:tracePt t="22539" x="2749550" y="1847850"/>
          <p14:tracePt t="22556" x="2711450" y="1847850"/>
          <p14:tracePt t="22573" x="2692400" y="1847850"/>
          <p14:tracePt t="22589" x="2673350" y="1847850"/>
          <p14:tracePt t="22606" x="2635250" y="1841500"/>
          <p14:tracePt t="22623" x="2578100" y="1828800"/>
          <p14:tracePt t="22640" x="2501900" y="1822450"/>
          <p14:tracePt t="22656" x="2425700" y="1803400"/>
          <p14:tracePt t="22673" x="2406650" y="1803400"/>
          <p14:tracePt t="22689" x="2393950" y="1797050"/>
          <p14:tracePt t="22707" x="2381250" y="1790700"/>
          <p14:tracePt t="22723" x="2343150" y="1778000"/>
          <p14:tracePt t="22740" x="2305050" y="1765300"/>
          <p14:tracePt t="22756" x="2292350" y="1758950"/>
          <p14:tracePt t="22793" x="2286000" y="1758950"/>
          <p14:tracePt t="22801" x="2279650" y="1746250"/>
          <p14:tracePt t="22809" x="2273300" y="1733550"/>
          <p14:tracePt t="22823" x="2273300" y="1727200"/>
          <p14:tracePt t="22840" x="2260600" y="1708150"/>
          <p14:tracePt t="22856" x="2254250" y="1695450"/>
          <p14:tracePt t="22873" x="2247900" y="1682750"/>
          <p14:tracePt t="22873" x="2247900" y="1676400"/>
          <p14:tracePt t="22890" x="2247900" y="1663700"/>
          <p14:tracePt t="22907" x="2247900" y="1644650"/>
          <p14:tracePt t="22923" x="2247900" y="1625600"/>
          <p14:tracePt t="22939" x="2247900" y="1600200"/>
          <p14:tracePt t="22956" x="2260600" y="1574800"/>
          <p14:tracePt t="22974" x="2273300" y="1562100"/>
          <p14:tracePt t="22989" x="2292350" y="1549400"/>
          <p14:tracePt t="23006" x="2330450" y="1536700"/>
          <p14:tracePt t="23023" x="2393950" y="1511300"/>
          <p14:tracePt t="23041" x="2470150" y="1492250"/>
          <p14:tracePt t="23041" x="2527300" y="1473200"/>
          <p14:tracePt t="23057" x="2559050" y="1473200"/>
          <p14:tracePt t="23073" x="2679700" y="1460500"/>
          <p14:tracePt t="23090" x="2755900" y="1447800"/>
          <p14:tracePt t="23107" x="2838450" y="1441450"/>
          <p14:tracePt t="23123" x="2952750" y="1441450"/>
          <p14:tracePt t="23139" x="3067050" y="1441450"/>
          <p14:tracePt t="23156" x="3181350" y="1441450"/>
          <p14:tracePt t="23174" x="3270250" y="1441450"/>
          <p14:tracePt t="23190" x="3352800" y="1441450"/>
          <p14:tracePt t="23206" x="3460750" y="1441450"/>
          <p14:tracePt t="23223" x="3600450" y="1441450"/>
          <p14:tracePt t="23241" x="3784600" y="1447800"/>
          <p14:tracePt t="23242" x="3911600" y="1479550"/>
          <p14:tracePt t="23256" x="3981450" y="1485900"/>
          <p14:tracePt t="23273" x="4076700" y="1498600"/>
          <p14:tracePt t="23330" x="4076700" y="1511300"/>
          <p14:tracePt t="23338" x="4076700" y="1524000"/>
          <p14:tracePt t="23346" x="4076700" y="1530350"/>
          <p14:tracePt t="23357" x="4076700" y="1536700"/>
          <p14:tracePt t="23373" x="4083050" y="1543050"/>
          <p14:tracePt t="23390" x="4083050" y="1555750"/>
          <p14:tracePt t="23407" x="4083050" y="1562100"/>
          <p14:tracePt t="23424" x="4083050" y="1574800"/>
          <p14:tracePt t="23440" x="4083050" y="1587500"/>
          <p14:tracePt t="23457" x="4083050" y="1612900"/>
          <p14:tracePt t="23458" x="4083050" y="1625600"/>
          <p14:tracePt t="23474" x="4083050" y="1651000"/>
          <p14:tracePt t="23490" x="4083050" y="1670050"/>
          <p14:tracePt t="23507" x="4083050" y="1682750"/>
          <p14:tracePt t="23523" x="4083050" y="1695450"/>
          <p14:tracePt t="23577" x="4083050" y="1701800"/>
          <p14:tracePt t="23601" x="4083050" y="1720850"/>
          <p14:tracePt t="23610" x="4076700" y="1720850"/>
          <p14:tracePt t="23618" x="4076700" y="1727200"/>
          <p14:tracePt t="23625" x="4070350" y="1733550"/>
          <p14:tracePt t="23640" x="4064000" y="1733550"/>
          <p14:tracePt t="23657" x="4051300" y="1739900"/>
          <p14:tracePt t="23674" x="4032250" y="1739900"/>
          <p14:tracePt t="23691" x="4013200" y="1746250"/>
          <p14:tracePt t="23707" x="3994150" y="1746250"/>
          <p14:tracePt t="23723" x="3949700" y="1746250"/>
          <p14:tracePt t="23740" x="3886200" y="1752600"/>
          <p14:tracePt t="23758" x="3829050" y="1752600"/>
          <p14:tracePt t="23773" x="3778250" y="1758950"/>
          <p14:tracePt t="23790" x="3733800" y="1771650"/>
          <p14:tracePt t="23807" x="3708400" y="1771650"/>
          <p14:tracePt t="23824" x="3683000" y="1771650"/>
          <p14:tracePt t="23840" x="3657600" y="1778000"/>
          <p14:tracePt t="23857" x="3600450" y="1784350"/>
          <p14:tracePt t="23858" x="3562350" y="1790700"/>
          <p14:tracePt t="23874" x="3473450" y="1803400"/>
          <p14:tracePt t="23891" x="3378200" y="1822450"/>
          <p14:tracePt t="23907" x="3314700" y="1835150"/>
          <p14:tracePt t="23924" x="3257550" y="1854200"/>
          <p14:tracePt t="23940" x="3194050" y="1873250"/>
          <p14:tracePt t="23958" x="3117850" y="1898650"/>
          <p14:tracePt t="23974" x="3035300" y="1905000"/>
          <p14:tracePt t="23990" x="2971800" y="1930400"/>
          <p14:tracePt t="24007" x="2940050" y="1936750"/>
          <p14:tracePt t="24024" x="2927350" y="1943100"/>
          <p14:tracePt t="24040" x="2914650" y="1949450"/>
          <p14:tracePt t="24057" x="2870200" y="1955800"/>
          <p14:tracePt t="24074" x="2813050" y="1968500"/>
          <p14:tracePt t="24091" x="2736850" y="1981200"/>
          <p14:tracePt t="24107" x="2705100" y="1993900"/>
          <p14:tracePt t="24124" x="2686050" y="2006600"/>
          <p14:tracePt t="24140" x="2686050" y="2012950"/>
          <p14:tracePt t="24158" x="2673350" y="2012950"/>
          <p14:tracePt t="24174" x="2654300" y="2019300"/>
          <p14:tracePt t="24191" x="2603500" y="2025650"/>
          <p14:tracePt t="24207" x="2552700" y="2044700"/>
          <p14:tracePt t="24225" x="2514600" y="2051050"/>
          <p14:tracePt t="24241" x="2508250" y="2057400"/>
          <p14:tracePt t="24346" x="2508250" y="2063750"/>
          <p14:tracePt t="24353" x="2508250" y="2070100"/>
          <p14:tracePt t="24386" x="2508250" y="2076450"/>
          <p14:tracePt t="24393" x="2514600" y="2076450"/>
          <p14:tracePt t="24402" x="2533650" y="2076450"/>
          <p14:tracePt t="24410" x="2552700" y="2076450"/>
          <p14:tracePt t="24425" x="2578100" y="2076450"/>
          <p14:tracePt t="24441" x="2635250" y="2076450"/>
          <p14:tracePt t="24442" x="2660650" y="2076450"/>
          <p14:tracePt t="24457" x="2692400" y="2076450"/>
          <p14:tracePt t="24475" x="2705100" y="2076450"/>
          <p14:tracePt t="24492" x="2711450" y="2070100"/>
          <p14:tracePt t="24578" x="2717800" y="2070100"/>
          <p14:tracePt t="24586" x="2724150" y="2070100"/>
          <p14:tracePt t="24603" x="2724150" y="2063750"/>
          <p14:tracePt t="24762" x="2717800" y="2063750"/>
          <p14:tracePt t="24770" x="2711450" y="2063750"/>
          <p14:tracePt t="24794" x="2705100" y="2063750"/>
          <p14:tracePt t="24834" x="2698750" y="2063750"/>
          <p14:tracePt t="24874" x="2692400" y="2063750"/>
          <p14:tracePt t="24882" x="2686050" y="2057400"/>
          <p14:tracePt t="24891" x="2679700" y="2051050"/>
          <p14:tracePt t="24909" x="2679700" y="2038350"/>
          <p14:tracePt t="24924" x="2673350" y="2012950"/>
          <p14:tracePt t="24942" x="2667000" y="1987550"/>
          <p14:tracePt t="24959" x="2667000" y="1968500"/>
          <p14:tracePt t="24976" x="2667000" y="1955800"/>
          <p14:tracePt t="24991" x="2667000" y="1943100"/>
          <p14:tracePt t="25008" x="2667000" y="1930400"/>
          <p14:tracePt t="25025" x="2667000" y="1917700"/>
          <p14:tracePt t="25026" x="2673350" y="1917700"/>
          <p14:tracePt t="25042" x="2686050" y="1898650"/>
          <p14:tracePt t="25058" x="2698750" y="1885950"/>
          <p14:tracePt t="25075" x="2724150" y="1866900"/>
          <p14:tracePt t="25091" x="2743200" y="1854200"/>
          <p14:tracePt t="25109" x="2768600" y="1847850"/>
          <p14:tracePt t="25125" x="2787650" y="1835150"/>
          <p14:tracePt t="25178" x="2794000" y="1835150"/>
          <p14:tracePt t="25186" x="2800350" y="1841500"/>
          <p14:tracePt t="25194" x="2806700" y="1847850"/>
          <p14:tracePt t="25208" x="2819400" y="1860550"/>
          <p14:tracePt t="25226" x="2838450" y="1885950"/>
          <p14:tracePt t="25241" x="2844800" y="1905000"/>
          <p14:tracePt t="25259" x="2844800" y="1930400"/>
          <p14:tracePt t="25275" x="2844800" y="1943100"/>
          <p14:tracePt t="25292" x="2844800" y="1962150"/>
          <p14:tracePt t="25308" x="2838450" y="1974850"/>
          <p14:tracePt t="25326" x="2832100" y="1987550"/>
          <p14:tracePt t="25342" x="2819400" y="2006600"/>
          <p14:tracePt t="25358" x="2813050" y="2012950"/>
          <p14:tracePt t="25375" x="2813050" y="2019300"/>
          <p14:tracePt t="25393" x="2806700" y="2019300"/>
          <p14:tracePt t="25408" x="2800350" y="2025650"/>
          <p14:tracePt t="25426" x="2794000" y="2025650"/>
          <p14:tracePt t="25762" x="2794000" y="2032000"/>
          <p14:tracePt t="25770" x="2800350" y="2032000"/>
          <p14:tracePt t="25778" x="2813050" y="2032000"/>
          <p14:tracePt t="25792" x="2825750" y="2032000"/>
          <p14:tracePt t="25809" x="2863850" y="2025650"/>
          <p14:tracePt t="25825" x="2990850" y="2012950"/>
          <p14:tracePt t="25843" x="3162300" y="2012950"/>
          <p14:tracePt t="25859" x="3575050" y="2012950"/>
          <p14:tracePt t="25875" x="4108450" y="2012950"/>
          <p14:tracePt t="25892" x="4718050" y="1962150"/>
          <p14:tracePt t="25910" x="5410200" y="1936750"/>
          <p14:tracePt t="25925" x="6064250" y="1930400"/>
          <p14:tracePt t="25942" x="6591300" y="1879600"/>
          <p14:tracePt t="25959" x="6902450" y="1835150"/>
          <p14:tracePt t="25976" x="7042150" y="1809750"/>
          <p14:tracePt t="25992" x="7112000" y="1797050"/>
          <p14:tracePt t="26009" x="7143750" y="1790700"/>
          <p14:tracePt t="26010" x="7162800" y="1790700"/>
          <p14:tracePt t="26026" x="7181850" y="1790700"/>
          <p14:tracePt t="26098" x="7194550" y="1790700"/>
          <p14:tracePt t="26106" x="7207250" y="1790700"/>
          <p14:tracePt t="26114" x="7226300" y="1790700"/>
          <p14:tracePt t="26126" x="7251700" y="1790700"/>
          <p14:tracePt t="26142" x="7264400" y="1790700"/>
          <p14:tracePt t="26159" x="7270750" y="1790700"/>
          <p14:tracePt t="26251" x="7264400" y="1790700"/>
          <p14:tracePt t="26258" x="7239000" y="1790700"/>
          <p14:tracePt t="26266" x="7213600" y="1790700"/>
          <p14:tracePt t="26276" x="7194550" y="1790700"/>
          <p14:tracePt t="26292" x="7156450" y="1790700"/>
          <p14:tracePt t="26309" x="7143750" y="1790700"/>
          <p14:tracePt t="26327" x="7131050" y="1797050"/>
          <p14:tracePt t="26343" x="7118350" y="1797050"/>
          <p14:tracePt t="26359" x="7086600" y="1797050"/>
          <p14:tracePt t="26376" x="7054850" y="1797050"/>
          <p14:tracePt t="26378" x="7042150" y="1797050"/>
          <p14:tracePt t="26393" x="7016750" y="1784350"/>
          <p14:tracePt t="26410" x="7004050" y="1784350"/>
          <p14:tracePt t="26427" x="6997700" y="1784350"/>
          <p14:tracePt t="26858" x="7004050" y="1784350"/>
          <p14:tracePt t="26866" x="7023100" y="1784350"/>
          <p14:tracePt t="26877" x="7035800" y="1784350"/>
          <p14:tracePt t="26893" x="7073900" y="1784350"/>
          <p14:tracePt t="26910" x="7105650" y="1784350"/>
          <p14:tracePt t="26927" x="7137400" y="1784350"/>
          <p14:tracePt t="26943" x="7143750" y="1784350"/>
          <p14:tracePt t="26960" x="7156450" y="1784350"/>
          <p14:tracePt t="26976" x="7181850" y="1778000"/>
          <p14:tracePt t="26994" x="7232650" y="1778000"/>
          <p14:tracePt t="27010" x="7277100" y="1778000"/>
          <p14:tracePt t="27027" x="7296150" y="1771650"/>
          <p14:tracePt t="27043" x="7308850" y="1771650"/>
          <p14:tracePt t="27066" x="7315200" y="1771650"/>
          <p14:tracePt t="27076" x="7327900" y="1771650"/>
          <p14:tracePt t="27093" x="7359650" y="1771650"/>
          <p14:tracePt t="27110" x="7423150" y="1771650"/>
          <p14:tracePt t="27128" x="7493000" y="1765300"/>
          <p14:tracePt t="27143" x="7550150" y="1765300"/>
          <p14:tracePt t="27160" x="7581900" y="1752600"/>
          <p14:tracePt t="27177" x="7600950" y="1752600"/>
          <p14:tracePt t="27194" x="7639050" y="1752600"/>
          <p14:tracePt t="27210" x="7689850" y="1752600"/>
          <p14:tracePt t="27228" x="7772400" y="1752600"/>
          <p14:tracePt t="27244" x="7848600" y="1752600"/>
          <p14:tracePt t="27261" x="7912100" y="1752600"/>
          <p14:tracePt t="27277" x="7937500" y="1752600"/>
          <p14:tracePt t="27293" x="7943850" y="1752600"/>
          <p14:tracePt t="27310" x="7950200" y="1752600"/>
          <p14:tracePt t="27328" x="7981950" y="1752600"/>
          <p14:tracePt t="27343" x="8045450" y="1752600"/>
          <p14:tracePt t="27360" x="8153400" y="1752600"/>
          <p14:tracePt t="27377" x="8261350" y="1752600"/>
          <p14:tracePt t="27378" x="8299450" y="1752600"/>
          <p14:tracePt t="27394" x="8331200" y="1752600"/>
          <p14:tracePt t="27410" x="8343900" y="1752600"/>
          <p14:tracePt t="27428" x="8362950" y="1752600"/>
          <p14:tracePt t="27444" x="8401050" y="1752600"/>
          <p14:tracePt t="27461" x="8470900" y="1752600"/>
          <p14:tracePt t="27477" x="8566150" y="1752600"/>
          <p14:tracePt t="27494" x="8636000" y="1752600"/>
          <p14:tracePt t="27510" x="8661400" y="1746250"/>
          <p14:tracePt t="27528" x="8674100" y="1739900"/>
          <p14:tracePt t="27554" x="8680450" y="1739900"/>
          <p14:tracePt t="27563" x="8693150" y="1739900"/>
          <p14:tracePt t="27577" x="8712200" y="1739900"/>
          <p14:tracePt t="27595" x="8788400" y="1739900"/>
          <p14:tracePt t="27611" x="8839200" y="1739900"/>
          <p14:tracePt t="27628" x="8870950" y="1739900"/>
          <p14:tracePt t="27644" x="8890000" y="1739900"/>
          <p14:tracePt t="27661" x="8921750" y="1739900"/>
          <p14:tracePt t="27677" x="8978900" y="1739900"/>
          <p14:tracePt t="27694" x="9048750" y="1739900"/>
          <p14:tracePt t="27711" x="9105900" y="1739900"/>
          <p14:tracePt t="27728" x="9131300" y="1739900"/>
          <p14:tracePt t="27744" x="9137650" y="1739900"/>
          <p14:tracePt t="27762" x="9144000" y="1739900"/>
          <p14:tracePt t="27777" x="9150350" y="1739900"/>
          <p14:tracePt t="27795" x="9175750" y="1739900"/>
          <p14:tracePt t="27811" x="9188450" y="1739900"/>
          <p14:tracePt t="28050" x="9194800" y="1739900"/>
          <p14:tracePt t="28067" x="9201150" y="1733550"/>
          <p14:tracePt t="28074" x="9201150" y="1727200"/>
          <p14:tracePt t="28082" x="9207500" y="1720850"/>
          <p14:tracePt t="28107" x="9207500" y="1714500"/>
          <p14:tracePt t="28138" x="9207500" y="1708150"/>
          <p14:tracePt t="28187" x="9207500" y="1701800"/>
          <p14:tracePt t="28795" x="9201150" y="1701800"/>
          <p14:tracePt t="28802" x="9194800" y="1701800"/>
          <p14:tracePt t="28811" x="9169400" y="1701800"/>
          <p14:tracePt t="28828" x="9093200" y="1701800"/>
          <p14:tracePt t="28845" x="8972550" y="1708150"/>
          <p14:tracePt t="28863" x="8769350" y="1733550"/>
          <p14:tracePt t="28878" x="8394700" y="1758950"/>
          <p14:tracePt t="28895" x="7880350" y="1797050"/>
          <p14:tracePt t="28912" x="7283450" y="1828800"/>
          <p14:tracePt t="28929" x="6565900" y="1835150"/>
          <p14:tracePt t="28930" x="6223000" y="1847850"/>
          <p14:tracePt t="28945" x="5905500" y="1892300"/>
          <p14:tracePt t="28962" x="5099050" y="1981200"/>
          <p14:tracePt t="28978" x="4800600" y="2019300"/>
          <p14:tracePt t="28996" x="4476750" y="2070100"/>
          <p14:tracePt t="29012" x="4216400" y="2089150"/>
          <p14:tracePt t="29029" x="3962400" y="2120900"/>
          <p14:tracePt t="29045" x="3727450" y="2159000"/>
          <p14:tracePt t="29063" x="3587750" y="2184400"/>
          <p14:tracePt t="29078" x="3511550" y="2209800"/>
          <p14:tracePt t="29095" x="3429000" y="2235200"/>
          <p14:tracePt t="29112" x="3384550" y="2241550"/>
          <p14:tracePt t="29130" x="3270250" y="2266950"/>
          <p14:tracePt t="29145" x="3213100" y="2273300"/>
          <p14:tracePt t="29162" x="3035300" y="2298700"/>
          <p14:tracePt t="29179" x="2933700" y="2317750"/>
          <p14:tracePt t="29196" x="2870200" y="2343150"/>
          <p14:tracePt t="29212" x="2825750" y="2362200"/>
          <p14:tracePt t="29229" x="2774950" y="2387600"/>
          <p14:tracePt t="29245" x="2698750" y="2393950"/>
          <p14:tracePt t="29263" x="2616200" y="2393950"/>
          <p14:tracePt t="29279" x="2514600" y="2400300"/>
          <p14:tracePt t="29295" x="2432050" y="2419350"/>
          <p14:tracePt t="29312" x="2381250" y="2425700"/>
          <p14:tracePt t="29329" x="2355850" y="2432050"/>
          <p14:tracePt t="29330" x="2343150" y="2438400"/>
          <p14:tracePt t="29345" x="2330450" y="2438400"/>
          <p14:tracePt t="29362" x="2254250" y="2438400"/>
          <p14:tracePt t="29379" x="2171700" y="2438400"/>
          <p14:tracePt t="29396" x="2101850" y="2438400"/>
          <p14:tracePt t="29412" x="2076450" y="2438400"/>
          <p14:tracePt t="29429" x="2070100" y="2438400"/>
          <p14:tracePt t="29459" x="2063750" y="2438400"/>
          <p14:tracePt t="29466" x="2057400" y="2438400"/>
          <p14:tracePt t="29479" x="2038350" y="2438400"/>
          <p14:tracePt t="29496" x="1987550" y="2438400"/>
          <p14:tracePt t="29512" x="1917700" y="2432050"/>
          <p14:tracePt t="29530" x="1879600" y="2425700"/>
          <p14:tracePt t="29555" x="1873250" y="2425700"/>
          <p14:tracePt t="29563" x="1866900" y="2419350"/>
          <p14:tracePt t="29579" x="1854200" y="2419350"/>
          <p14:tracePt t="29597" x="1835150" y="2413000"/>
          <p14:tracePt t="29612" x="1809750" y="2406650"/>
          <p14:tracePt t="29629" x="1797050" y="2400300"/>
          <p14:tracePt t="29674" x="1790700" y="2400300"/>
          <p14:tracePt t="29691" x="1784350" y="2400300"/>
          <p14:tracePt t="29699" x="1771650" y="2400300"/>
          <p14:tracePt t="29715" x="1765300" y="2400300"/>
          <p14:tracePt t="29738" x="1758950" y="2400300"/>
          <p14:tracePt t="29850" x="1765300" y="2393950"/>
          <p14:tracePt t="29858" x="1790700" y="2393950"/>
          <p14:tracePt t="29866" x="1809750" y="2387600"/>
          <p14:tracePt t="29879" x="1835150" y="2387600"/>
          <p14:tracePt t="29896" x="1885950" y="2381250"/>
          <p14:tracePt t="29913" x="1949450" y="2381250"/>
          <p14:tracePt t="29930" x="2038350" y="2381250"/>
          <p14:tracePt t="29946" x="2089150" y="2381250"/>
          <p14:tracePt t="29963" x="2120900" y="2381250"/>
          <p14:tracePt t="29980" x="2146300" y="2381250"/>
          <p14:tracePt t="29997" x="2165350" y="2381250"/>
          <p14:tracePt t="30019" x="2171700" y="2381250"/>
          <p14:tracePt t="30107" x="2178050" y="2381250"/>
          <p14:tracePt t="30115" x="2184400" y="2381250"/>
          <p14:tracePt t="30123" x="2197100" y="2381250"/>
          <p14:tracePt t="30130" x="2203450" y="2381250"/>
          <p14:tracePt t="30146" x="2235200" y="2381250"/>
          <p14:tracePt t="30163" x="2260600" y="2381250"/>
          <p14:tracePt t="30180" x="2266950" y="2381250"/>
          <p14:tracePt t="30196" x="2273300" y="2381250"/>
          <p14:tracePt t="30378" x="2286000" y="2381250"/>
          <p14:tracePt t="30386" x="2298700" y="2381250"/>
          <p14:tracePt t="30396" x="2330450" y="2381250"/>
          <p14:tracePt t="30413" x="2393950" y="2381250"/>
          <p14:tracePt t="30431" x="2470150" y="2374900"/>
          <p14:tracePt t="30448" x="2559050" y="2362200"/>
          <p14:tracePt t="30464" x="2635250" y="2362200"/>
          <p14:tracePt t="30480" x="2679700" y="2362200"/>
          <p14:tracePt t="30496" x="2686050" y="2362200"/>
          <p14:tracePt t="30827" x="2679700" y="2362200"/>
          <p14:tracePt t="30891" x="2673350" y="2368550"/>
          <p14:tracePt t="31146" x="2686050" y="2368550"/>
          <p14:tracePt t="31154" x="2705100" y="2368550"/>
          <p14:tracePt t="31164" x="2717800" y="2374900"/>
          <p14:tracePt t="31180" x="2768600" y="2374900"/>
          <p14:tracePt t="31197" x="2794000" y="2374900"/>
          <p14:tracePt t="31215" x="2813050" y="2374900"/>
          <p14:tracePt t="31371" x="2819400" y="2374900"/>
          <p14:tracePt t="31379" x="2832100" y="2368550"/>
          <p14:tracePt t="31387" x="2851150" y="2368550"/>
          <p14:tracePt t="31397" x="2895600" y="2368550"/>
          <p14:tracePt t="31414" x="2978150" y="2368550"/>
          <p14:tracePt t="31431" x="3060700" y="2368550"/>
          <p14:tracePt t="31448" x="3098800" y="2368550"/>
          <p14:tracePt t="31491" x="3105150" y="2368550"/>
          <p14:tracePt t="31827" x="3111500" y="2355850"/>
          <p14:tracePt t="31834" x="3124200" y="2355850"/>
          <p14:tracePt t="31842" x="3155950" y="2355850"/>
          <p14:tracePt t="31850" x="3187700" y="2349500"/>
          <p14:tracePt t="31864" x="3219450" y="2349500"/>
          <p14:tracePt t="31881" x="3295650" y="2349500"/>
          <p14:tracePt t="31899" x="3352800" y="2343150"/>
          <p14:tracePt t="31915" x="3359150" y="2336800"/>
          <p14:tracePt t="32107" x="3352800" y="2336800"/>
          <p14:tracePt t="32339" x="3359150" y="2336800"/>
          <p14:tracePt t="32347" x="3384550" y="2336800"/>
          <p14:tracePt t="32355" x="3422650" y="2336800"/>
          <p14:tracePt t="32365" x="3479800" y="2336800"/>
          <p14:tracePt t="32382" x="3619500" y="2336800"/>
          <p14:tracePt t="32398" x="3733800" y="2336800"/>
          <p14:tracePt t="32416" x="3810000" y="2336800"/>
          <p14:tracePt t="32432" x="3829050" y="2336800"/>
          <p14:tracePt t="32795" x="3829050" y="2343150"/>
          <p14:tracePt t="32827" x="3829050" y="2349500"/>
          <p14:tracePt t="32946" x="3822700" y="2355850"/>
          <p14:tracePt t="32963" x="3816350" y="2362200"/>
          <p14:tracePt t="32971" x="3790950" y="2368550"/>
          <p14:tracePt t="32979" x="3771900" y="2368550"/>
          <p14:tracePt t="32987" x="3746500" y="2368550"/>
          <p14:tracePt t="32999" x="3714750" y="2368550"/>
          <p14:tracePt t="33016" x="3663950" y="2368550"/>
          <p14:tracePt t="33032" x="3587750" y="2387600"/>
          <p14:tracePt t="33049" x="3492500" y="2387600"/>
          <p14:tracePt t="33066" x="3378200" y="2393950"/>
          <p14:tracePt t="33083" x="3225800" y="2393950"/>
          <p14:tracePt t="33099" x="3136900" y="2393950"/>
          <p14:tracePt t="33116" x="3073400" y="2400300"/>
          <p14:tracePt t="33133" x="3041650" y="2400300"/>
          <p14:tracePt t="33150" x="2997200" y="2400300"/>
          <p14:tracePt t="33166" x="2978150" y="2406650"/>
          <p14:tracePt t="33182" x="2971800" y="2406650"/>
          <p14:tracePt t="33199" x="2965450" y="2406650"/>
          <p14:tracePt t="33217" x="2965450" y="2413000"/>
          <p14:tracePt t="33243" x="2959100" y="2413000"/>
          <p14:tracePt t="33251" x="2940050" y="2413000"/>
          <p14:tracePt t="33266" x="2921000" y="2413000"/>
          <p14:tracePt t="33283" x="2889250" y="2413000"/>
          <p14:tracePt t="33299" x="2882900" y="2413000"/>
          <p14:tracePt t="33451" x="2876550" y="2413000"/>
          <p14:tracePt t="33475" x="2876550" y="2406650"/>
          <p14:tracePt t="33499" x="2876550" y="2400300"/>
          <p14:tracePt t="33739" x="2876550" y="2393950"/>
          <p14:tracePt t="33755" x="2870200" y="2387600"/>
          <p14:tracePt t="33763" x="2857500" y="2381250"/>
          <p14:tracePt t="33771" x="2851150" y="2381250"/>
          <p14:tracePt t="33783" x="2844800" y="2381250"/>
          <p14:tracePt t="33800" x="2832100" y="2381250"/>
          <p14:tracePt t="33963" x="2825750" y="2381250"/>
          <p14:tracePt t="33971" x="2825750" y="2374900"/>
          <p14:tracePt t="33979" x="2813050" y="2368550"/>
          <p14:tracePt t="33987" x="2813050" y="2362200"/>
          <p14:tracePt t="34000" x="2806700" y="2362200"/>
          <p14:tracePt t="34019" x="2806700" y="2355850"/>
          <p14:tracePt t="34107" x="2800350" y="2349500"/>
          <p14:tracePt t="34155" x="2800350" y="2343150"/>
          <p14:tracePt t="34171" x="2800350" y="2330450"/>
          <p14:tracePt t="34179" x="2794000" y="2324100"/>
          <p14:tracePt t="34186" x="2794000" y="2311400"/>
          <p14:tracePt t="34200" x="2787650" y="2298700"/>
          <p14:tracePt t="34217" x="2787650" y="2279650"/>
          <p14:tracePt t="34233" x="2787650" y="2273300"/>
          <p14:tracePt t="34251" x="2787650" y="2254250"/>
          <p14:tracePt t="34267" x="2787650" y="2235200"/>
          <p14:tracePt t="34283" x="2787650" y="2209800"/>
          <p14:tracePt t="34300" x="2787650" y="2184400"/>
          <p14:tracePt t="34318" x="2794000" y="2159000"/>
          <p14:tracePt t="34333" x="2800350" y="2127250"/>
          <p14:tracePt t="34350" x="2806700" y="2114550"/>
          <p14:tracePt t="34367" x="2819400" y="2108200"/>
          <p14:tracePt t="34384" x="2819400" y="2101850"/>
          <p14:tracePt t="34435" x="2832100" y="2101850"/>
          <p14:tracePt t="34451" x="2838450" y="2101850"/>
          <p14:tracePt t="34459" x="2851150" y="2101850"/>
          <p14:tracePt t="34467" x="2863850" y="2101850"/>
          <p14:tracePt t="34484" x="2882900" y="2120900"/>
          <p14:tracePt t="34500" x="2895600" y="2133600"/>
          <p14:tracePt t="34517" x="2901950" y="2146300"/>
          <p14:tracePt t="34534" x="2901950" y="2178050"/>
          <p14:tracePt t="34550" x="2901950" y="2209800"/>
          <p14:tracePt t="34567" x="2901950" y="2241550"/>
          <p14:tracePt t="34584" x="2895600" y="2266950"/>
          <p14:tracePt t="34601" x="2889250" y="2286000"/>
          <p14:tracePt t="34617" x="2882900" y="2305050"/>
          <p14:tracePt t="34634" x="2882900" y="2317750"/>
          <p14:tracePt t="34650" x="2870200" y="2324100"/>
          <p14:tracePt t="34700" x="2870200" y="2330450"/>
          <p14:tracePt t="34707" x="2863850" y="2330450"/>
          <p14:tracePt t="34723" x="2857500" y="2336800"/>
          <p14:tracePt t="34867" x="2857500" y="2343150"/>
          <p14:tracePt t="34875" x="2882900" y="2343150"/>
          <p14:tracePt t="34884" x="2927350" y="2343150"/>
          <p14:tracePt t="34901" x="3073400" y="2317750"/>
          <p14:tracePt t="34918" x="3302000" y="2286000"/>
          <p14:tracePt t="34935" x="3479800" y="2260600"/>
          <p14:tracePt t="34951" x="3568700" y="2247900"/>
          <p14:tracePt t="34967" x="3594100" y="2241550"/>
          <p14:tracePt t="34984" x="3606800" y="2241550"/>
          <p14:tracePt t="35099" x="3613150" y="2241550"/>
          <p14:tracePt t="35107" x="3619500" y="2241550"/>
          <p14:tracePt t="35115" x="3625850" y="2241550"/>
          <p14:tracePt t="35123" x="3644900" y="2247900"/>
          <p14:tracePt t="35134" x="3657600" y="2254250"/>
          <p14:tracePt t="35151" x="3695700" y="2254250"/>
          <p14:tracePt t="35169" x="3727450" y="2254250"/>
          <p14:tracePt t="35259" x="3740150" y="2254250"/>
          <p14:tracePt t="35276" x="3740150" y="2266950"/>
          <p14:tracePt t="35307" x="3740150" y="2273300"/>
          <p14:tracePt t="35323" x="3740150" y="2286000"/>
          <p14:tracePt t="35331" x="3740150" y="2298700"/>
          <p14:tracePt t="35339" x="3740150" y="2311400"/>
          <p14:tracePt t="35351" x="3740150" y="2317750"/>
          <p14:tracePt t="35368" x="3733800" y="2336800"/>
          <p14:tracePt t="35395" x="3727450" y="2343150"/>
          <p14:tracePt t="35403" x="3727450" y="2349500"/>
          <p14:tracePt t="35419" x="3721100" y="2349500"/>
          <p14:tracePt t="35435" x="3714750" y="2355850"/>
          <p14:tracePt t="35451" x="3714750" y="2362200"/>
          <p14:tracePt t="35469" x="3708400" y="2362200"/>
          <p14:tracePt t="35484" x="3702050" y="2362200"/>
          <p14:tracePt t="35501" x="3683000" y="2362200"/>
          <p14:tracePt t="35518" x="3657600" y="2362200"/>
          <p14:tracePt t="35535" x="3619500" y="2362200"/>
          <p14:tracePt t="35551" x="3606800" y="2362200"/>
          <p14:tracePt t="35568" x="3600450" y="2362200"/>
          <p14:tracePt t="35627" x="3594100" y="2349500"/>
          <p14:tracePt t="35635" x="3594100" y="2343150"/>
          <p14:tracePt t="35643" x="3594100" y="2336800"/>
          <p14:tracePt t="35651" x="3594100" y="2330450"/>
          <p14:tracePt t="35668" x="3587750" y="2317750"/>
          <p14:tracePt t="35685" x="3587750" y="2298700"/>
          <p14:tracePt t="35702" x="3587750" y="2273300"/>
          <p14:tracePt t="35718" x="3587750" y="2254250"/>
          <p14:tracePt t="35735" x="3587750" y="2228850"/>
          <p14:tracePt t="35751" x="3587750" y="2209800"/>
          <p14:tracePt t="35769" x="3606800" y="2171700"/>
          <p14:tracePt t="35785" x="3619500" y="2159000"/>
          <p14:tracePt t="35801" x="3619500" y="2152650"/>
          <p14:tracePt t="35818" x="3625850" y="2152650"/>
          <p14:tracePt t="35836" x="3632200" y="2152650"/>
          <p14:tracePt t="35852" x="3638550" y="2152650"/>
          <p14:tracePt t="35868" x="3657600" y="2152650"/>
          <p14:tracePt t="35885" x="3676650" y="2165350"/>
          <p14:tracePt t="35902" x="3695700" y="2184400"/>
          <p14:tracePt t="35918" x="3708400" y="2203450"/>
          <p14:tracePt t="35935" x="3708400" y="2228850"/>
          <p14:tracePt t="35952" x="3714750" y="2273300"/>
          <p14:tracePt t="35969" x="3714750" y="2311400"/>
          <p14:tracePt t="35985" x="3714750" y="2330450"/>
          <p14:tracePt t="36002" x="3714750" y="2343150"/>
          <p14:tracePt t="36043" x="3714750" y="2349500"/>
          <p14:tracePt t="36123" x="3752850" y="2349500"/>
          <p14:tracePt t="36131" x="3816350" y="2343150"/>
          <p14:tracePt t="36139" x="3911600" y="2336800"/>
          <p14:tracePt t="36152" x="4076700" y="2292350"/>
          <p14:tracePt t="36169" x="4540250" y="2241550"/>
          <p14:tracePt t="36185" x="5118100" y="2235200"/>
          <p14:tracePt t="36203" x="5994400" y="2209800"/>
          <p14:tracePt t="36219" x="6350000" y="2203450"/>
          <p14:tracePt t="36235" x="6477000" y="2190750"/>
          <p14:tracePt t="36252" x="6572250" y="2184400"/>
          <p14:tracePt t="36269" x="6654800" y="2184400"/>
          <p14:tracePt t="36285" x="6724650" y="2184400"/>
          <p14:tracePt t="36302" x="6794500" y="2184400"/>
          <p14:tracePt t="36319" x="6845300" y="2184400"/>
          <p14:tracePt t="36337" x="6851650" y="2184400"/>
          <p14:tracePt t="36371" x="6858000" y="2178050"/>
          <p14:tracePt t="36571" x="6858000" y="2171700"/>
          <p14:tracePt t="36588" x="6858000" y="2165350"/>
          <p14:tracePt t="36603" x="6864350" y="2159000"/>
          <p14:tracePt t="36699" x="6870700" y="2152650"/>
          <p14:tracePt t="36948" x="6877050" y="2152650"/>
          <p14:tracePt t="36955" x="6896100" y="2152650"/>
          <p14:tracePt t="36963" x="6934200" y="2152650"/>
          <p14:tracePt t="36971" x="6991350" y="2152650"/>
          <p14:tracePt t="36986" x="7048500" y="2146300"/>
          <p14:tracePt t="37003" x="7219950" y="2146300"/>
          <p14:tracePt t="37020" x="7296150" y="2146300"/>
          <p14:tracePt t="37036" x="7315200" y="2139950"/>
          <p14:tracePt t="37307" x="7302500" y="2139950"/>
          <p14:tracePt t="37315" x="7289800" y="2139950"/>
          <p14:tracePt t="37323" x="7270750" y="2139950"/>
          <p14:tracePt t="37336" x="7226300" y="2139950"/>
          <p14:tracePt t="37353" x="7143750" y="2139950"/>
          <p14:tracePt t="37370" x="7042150" y="2139950"/>
          <p14:tracePt t="37387" x="6896100" y="2139950"/>
          <p14:tracePt t="37403" x="6788150" y="2139950"/>
          <p14:tracePt t="37420" x="6718300" y="2139950"/>
          <p14:tracePt t="37436" x="6680200" y="2139950"/>
          <p14:tracePt t="37454" x="6648450" y="2139950"/>
          <p14:tracePt t="37470" x="6635750" y="2139950"/>
          <p14:tracePt t="37486" x="6629400" y="2139950"/>
          <p14:tracePt t="37667" x="6642100" y="2139950"/>
          <p14:tracePt t="37675" x="6667500" y="2139950"/>
          <p14:tracePt t="37684" x="6705600" y="2133600"/>
          <p14:tracePt t="37692" x="6769100" y="2133600"/>
          <p14:tracePt t="37703" x="6838950" y="2133600"/>
          <p14:tracePt t="37720" x="7023100" y="2133600"/>
          <p14:tracePt t="37738" x="7137400" y="2133600"/>
          <p14:tracePt t="37753" x="7175500" y="2127250"/>
          <p14:tracePt t="38364" x="7162800" y="2127250"/>
          <p14:tracePt t="38371" x="7143750" y="2127250"/>
          <p14:tracePt t="38387" x="7137400" y="2127250"/>
          <p14:tracePt t="38396" x="7118350" y="2127250"/>
          <p14:tracePt t="38404" x="7086600" y="2127250"/>
          <p14:tracePt t="38421" x="7016750" y="2127250"/>
          <p14:tracePt t="38438" x="6896100" y="2127250"/>
          <p14:tracePt t="38454" x="6756400" y="2165350"/>
          <p14:tracePt t="38471" x="6629400" y="2203450"/>
          <p14:tracePt t="38487" x="6508750" y="2241550"/>
          <p14:tracePt t="38505" x="6388100" y="2273300"/>
          <p14:tracePt t="38521" x="6273800" y="2311400"/>
          <p14:tracePt t="38537" x="6127750" y="2355850"/>
          <p14:tracePt t="38554" x="6000750" y="2400300"/>
          <p14:tracePt t="38556" x="5937250" y="2425700"/>
          <p14:tracePt t="38571" x="5848350" y="2470150"/>
          <p14:tracePt t="38588" x="5791200" y="2495550"/>
          <p14:tracePt t="38604" x="5759450" y="2514600"/>
          <p14:tracePt t="38621" x="5727700" y="2540000"/>
          <p14:tracePt t="38638" x="5683250" y="2565400"/>
          <p14:tracePt t="38654" x="5619750" y="2603500"/>
          <p14:tracePt t="38672" x="5524500" y="2654300"/>
          <p14:tracePt t="38688" x="5454650" y="2705100"/>
          <p14:tracePt t="38705" x="5391150" y="2762250"/>
          <p14:tracePt t="38721" x="5334000" y="2794000"/>
          <p14:tracePt t="38738" x="5295900" y="2838450"/>
          <p14:tracePt t="38755" x="5270500" y="2876550"/>
          <p14:tracePt t="38756" x="5257800" y="2895600"/>
          <p14:tracePt t="38772" x="5213350" y="2933700"/>
          <p14:tracePt t="38787" x="5181600" y="2959100"/>
          <p14:tracePt t="38804" x="5156200" y="2984500"/>
          <p14:tracePt t="38821" x="5137150" y="3009900"/>
          <p14:tracePt t="38838" x="5124450" y="3035300"/>
          <p14:tracePt t="38854" x="5105400" y="3048000"/>
          <p14:tracePt t="38871" x="5092700" y="3073400"/>
          <p14:tracePt t="38888" x="5080000" y="3098800"/>
          <p14:tracePt t="38905" x="5060950" y="3130550"/>
          <p14:tracePt t="38921" x="5041900" y="3162300"/>
          <p14:tracePt t="38938" x="5029200" y="3175000"/>
          <p14:tracePt t="38955" x="5022850" y="3187700"/>
          <p14:tracePt t="38972" x="5016500" y="3194050"/>
          <p14:tracePt t="38988" x="5010150" y="3200400"/>
          <p14:tracePt t="39005" x="4991100" y="3206750"/>
          <p14:tracePt t="39021" x="4965700" y="3206750"/>
          <p14:tracePt t="39039" x="4946650" y="3219450"/>
          <p14:tracePt t="39055" x="4927600" y="3219450"/>
          <p14:tracePt t="39071" x="4921250" y="3225800"/>
          <p14:tracePt t="39088" x="4908550" y="3225800"/>
          <p14:tracePt t="39106" x="4883150" y="3225800"/>
          <p14:tracePt t="39122" x="4845050" y="3225800"/>
          <p14:tracePt t="39139" x="4806950" y="3225800"/>
          <p14:tracePt t="39140" x="4800600" y="3225800"/>
          <p14:tracePt t="39155" x="4787900" y="3225800"/>
          <p14:tracePt t="39172" x="4781550" y="3225800"/>
          <p14:tracePt t="39188" x="4775200" y="3225800"/>
          <p14:tracePt t="39205" x="4768850" y="3225800"/>
          <p14:tracePt t="39221" x="4743450" y="3225800"/>
          <p14:tracePt t="39239" x="4705350" y="3225800"/>
          <p14:tracePt t="39255" x="4673600" y="3225800"/>
          <p14:tracePt t="39271" x="4622800" y="3225800"/>
          <p14:tracePt t="39288" x="4565650" y="3225800"/>
          <p14:tracePt t="39306" x="4521200" y="3225800"/>
          <p14:tracePt t="39321" x="4470400" y="3225800"/>
          <p14:tracePt t="39338" x="4425950" y="3225800"/>
          <p14:tracePt t="39355" x="4394200" y="3225800"/>
          <p14:tracePt t="39373" x="4381500" y="3225800"/>
          <p14:tracePt t="39388" x="4356100" y="3225800"/>
          <p14:tracePt t="39405" x="4337050" y="3225800"/>
          <p14:tracePt t="39422" x="4305300" y="3225800"/>
          <p14:tracePt t="39439" x="4286250" y="3225800"/>
          <p14:tracePt t="39455" x="4279900" y="3225800"/>
          <p14:tracePt t="39475" x="4273550" y="3225800"/>
          <p14:tracePt t="39491" x="4267200" y="3225800"/>
          <p14:tracePt t="39524" x="4260850" y="3225800"/>
          <p14:tracePt t="39540" x="4248150" y="3225800"/>
          <p14:tracePt t="39572" x="4241800" y="3225800"/>
          <p14:tracePt t="39579" x="4241800" y="3232150"/>
          <p14:tracePt t="39724" x="4235450" y="3232150"/>
          <p14:tracePt t="40212" x="4229100" y="3232150"/>
          <p14:tracePt t="40228" x="4222750" y="3232150"/>
          <p14:tracePt t="40236" x="4222750" y="3225800"/>
          <p14:tracePt t="40243" x="4216400" y="3219450"/>
          <p14:tracePt t="40256" x="4203700" y="3206750"/>
          <p14:tracePt t="40272" x="4197350" y="3200400"/>
          <p14:tracePt t="40290" x="4184650" y="3181350"/>
          <p14:tracePt t="40306" x="4165600" y="3162300"/>
          <p14:tracePt t="40308" x="4152900" y="3149600"/>
          <p14:tracePt t="40322" x="4140200" y="3143250"/>
          <p14:tracePt t="40339" x="4102100" y="3117850"/>
          <p14:tracePt t="40357" x="4089400" y="3117850"/>
          <p14:tracePt t="40492" x="4089400" y="3111500"/>
          <p14:tracePt t="40524" x="4089400" y="3105150"/>
          <p14:tracePt t="40652" x="4083050" y="3105150"/>
          <p14:tracePt t="40660" x="4076700" y="3105150"/>
          <p14:tracePt t="40692" x="4070350" y="3105150"/>
          <p14:tracePt t="40708" x="4064000" y="3105150"/>
          <p14:tracePt t="40732" x="4057650" y="3111500"/>
          <p14:tracePt t="40739" x="4044950" y="3124200"/>
          <p14:tracePt t="40748" x="4038600" y="3136900"/>
          <p14:tracePt t="40756" x="4025900" y="3162300"/>
          <p14:tracePt t="40773" x="3994150" y="3213100"/>
          <p14:tracePt t="40789" x="3956050" y="3263900"/>
          <p14:tracePt t="40807" x="3917950" y="3308350"/>
          <p14:tracePt t="40823" x="3886200" y="3346450"/>
          <p14:tracePt t="40840" x="3854450" y="3390900"/>
          <p14:tracePt t="40856" x="3810000" y="3467100"/>
          <p14:tracePt t="40874" x="3784600" y="3517900"/>
          <p14:tracePt t="40890" x="3740150" y="3575050"/>
          <p14:tracePt t="40906" x="3721100" y="3600450"/>
          <p14:tracePt t="40924" x="3676650" y="3632200"/>
          <p14:tracePt t="40941" x="3644900" y="3651250"/>
          <p14:tracePt t="40956" x="3594100" y="3676650"/>
          <p14:tracePt t="40973" x="3556000" y="3702050"/>
          <p14:tracePt t="40990" x="3511550" y="3721100"/>
          <p14:tracePt t="41007" x="3454400" y="3752850"/>
          <p14:tracePt t="41023" x="3390900" y="3765550"/>
          <p14:tracePt t="41040" x="3295650" y="3784600"/>
          <p14:tracePt t="41057" x="3200400" y="3810000"/>
          <p14:tracePt t="41074" x="3111500" y="3822700"/>
          <p14:tracePt t="41090" x="3009900" y="3835400"/>
          <p14:tracePt t="41106" x="2908300" y="3841750"/>
          <p14:tracePt t="41108" x="2851150" y="3841750"/>
          <p14:tracePt t="41123" x="2730500" y="3841750"/>
          <p14:tracePt t="41142" x="2597150" y="3841750"/>
          <p14:tracePt t="41157" x="2514600" y="3841750"/>
          <p14:tracePt t="41173" x="2438400" y="3841750"/>
          <p14:tracePt t="41190" x="2368550" y="3841750"/>
          <p14:tracePt t="41207" x="2286000" y="3841750"/>
          <p14:tracePt t="41223" x="2190750" y="3841750"/>
          <p14:tracePt t="41240" x="2101850" y="3841750"/>
          <p14:tracePt t="41257" x="2051050" y="3841750"/>
          <p14:tracePt t="41274" x="2025650" y="3841750"/>
          <p14:tracePt t="41290" x="1993900" y="3841750"/>
          <p14:tracePt t="41307" x="1949450" y="3841750"/>
          <p14:tracePt t="41323" x="1847850" y="3835400"/>
          <p14:tracePt t="41341" x="1778000" y="3829050"/>
          <p14:tracePt t="41357" x="1733550" y="3822700"/>
          <p14:tracePt t="41373" x="1708150" y="3816350"/>
          <p14:tracePt t="41390" x="1689100" y="3810000"/>
          <p14:tracePt t="41408" x="1663700" y="3810000"/>
          <p14:tracePt t="41423" x="1619250" y="3797300"/>
          <p14:tracePt t="41440" x="1581150" y="3784600"/>
          <p14:tracePt t="41457" x="1543050" y="3771900"/>
          <p14:tracePt t="41474" x="1536700" y="3771900"/>
          <p14:tracePt t="41636" x="1536700" y="3765550"/>
          <p14:tracePt t="41644" x="1549400" y="3752850"/>
          <p14:tracePt t="41652" x="1587500" y="3746500"/>
          <p14:tracePt t="41660" x="1644650" y="3746500"/>
          <p14:tracePt t="41674" x="1695450" y="3727450"/>
          <p14:tracePt t="41690" x="1924050" y="3721100"/>
          <p14:tracePt t="41708" x="2355850" y="3714750"/>
          <p14:tracePt t="41724" x="2736850" y="3702050"/>
          <p14:tracePt t="41740" x="3035300" y="3702050"/>
          <p14:tracePt t="41757" x="3378200" y="3689350"/>
          <p14:tracePt t="41775" x="3676650" y="3689350"/>
          <p14:tracePt t="41790" x="3987800" y="3689350"/>
          <p14:tracePt t="41807" x="4216400" y="3689350"/>
          <p14:tracePt t="41824" x="4324350" y="3689350"/>
          <p14:tracePt t="41841" x="4356100" y="3683000"/>
          <p14:tracePt t="42147" x="4349750" y="3683000"/>
          <p14:tracePt t="42164" x="4343400" y="3683000"/>
          <p14:tracePt t="42180" x="4337050" y="3683000"/>
          <p14:tracePt t="42188" x="4330700" y="3683000"/>
          <p14:tracePt t="42204" x="4311650" y="3689350"/>
          <p14:tracePt t="42212" x="4305300" y="3689350"/>
          <p14:tracePt t="42225" x="4286250" y="3702050"/>
          <p14:tracePt t="42241" x="4241800" y="3708400"/>
          <p14:tracePt t="42258" x="4178300" y="3727450"/>
          <p14:tracePt t="42274" x="4127500" y="3752850"/>
          <p14:tracePt t="42292" x="4025900" y="3790950"/>
          <p14:tracePt t="42308" x="3949700" y="3841750"/>
          <p14:tracePt t="42324" x="3867150" y="3924300"/>
          <p14:tracePt t="42341" x="3778250" y="3994150"/>
          <p14:tracePt t="42359" x="3702050" y="4051300"/>
          <p14:tracePt t="42374" x="3638550" y="4102100"/>
          <p14:tracePt t="42391" x="3568700" y="4152900"/>
          <p14:tracePt t="42408" x="3492500" y="4203700"/>
          <p14:tracePt t="42425" x="3409950" y="4267200"/>
          <p14:tracePt t="42441" x="3327400" y="4330700"/>
          <p14:tracePt t="42458" x="3257550" y="4381500"/>
          <p14:tracePt t="42474" x="3175000" y="4445000"/>
          <p14:tracePt t="42493" x="3035300" y="4578350"/>
          <p14:tracePt t="42508" x="2946400" y="4667250"/>
          <p14:tracePt t="42525" x="2844800" y="4737100"/>
          <p14:tracePt t="42541" x="2717800" y="4864100"/>
          <p14:tracePt t="42559" x="2590800" y="4984750"/>
          <p14:tracePt t="42574" x="2495550" y="5041900"/>
          <p14:tracePt t="42591" x="2393950" y="5111750"/>
          <p14:tracePt t="42608" x="2317750" y="5156200"/>
          <p14:tracePt t="42626" x="2247900" y="5207000"/>
          <p14:tracePt t="42641" x="2171700" y="5257800"/>
          <p14:tracePt t="42658" x="2120900" y="5289550"/>
          <p14:tracePt t="42675" x="2038350" y="5334000"/>
          <p14:tracePt t="42692" x="1911350" y="5378450"/>
          <p14:tracePt t="42708" x="1835150" y="5397500"/>
          <p14:tracePt t="42725" x="1771650" y="5416550"/>
          <p14:tracePt t="42741" x="1695450" y="5416550"/>
          <p14:tracePt t="42759" x="1612900" y="5416550"/>
          <p14:tracePt t="42775" x="1530350" y="5416550"/>
          <p14:tracePt t="42791" x="1447800" y="5416550"/>
          <p14:tracePt t="42808" x="1390650" y="5422900"/>
          <p14:tracePt t="42826" x="1371600" y="5429250"/>
          <p14:tracePt t="42916" x="1371600" y="5435600"/>
          <p14:tracePt t="42924" x="1384300" y="5435600"/>
          <p14:tracePt t="42932" x="1409700" y="5435600"/>
          <p14:tracePt t="42942" x="1435100" y="5435600"/>
          <p14:tracePt t="42958" x="1479550" y="5435600"/>
          <p14:tracePt t="42975" x="1504950" y="5435600"/>
          <p14:tracePt t="42993" x="1511300" y="5435600"/>
          <p14:tracePt t="43044" x="1517650" y="5441950"/>
          <p14:tracePt t="43156" x="1524000" y="5441950"/>
          <p14:tracePt t="43164" x="1536700" y="5441950"/>
          <p14:tracePt t="43172" x="1562100" y="5441950"/>
          <p14:tracePt t="43180" x="1612900" y="5441950"/>
          <p14:tracePt t="43192" x="1651000" y="5441950"/>
          <p14:tracePt t="43208" x="1752600" y="5441950"/>
          <p14:tracePt t="43226" x="1892300" y="5441950"/>
          <p14:tracePt t="43242" x="2025650" y="5441950"/>
          <p14:tracePt t="43244" x="2070100" y="5441950"/>
          <p14:tracePt t="43259" x="2133600" y="5441950"/>
          <p14:tracePt t="43275" x="2343150" y="5441950"/>
          <p14:tracePt t="43293" x="2540000" y="5441950"/>
          <p14:tracePt t="43309" x="2686050" y="5441950"/>
          <p14:tracePt t="43325" x="2787650" y="5441950"/>
          <p14:tracePt t="43342" x="2851150" y="5441950"/>
          <p14:tracePt t="43360" x="2914650" y="5441950"/>
          <p14:tracePt t="43375" x="2984500" y="5429250"/>
          <p14:tracePt t="43392" x="3105150" y="5429250"/>
          <p14:tracePt t="43409" x="3295650" y="5416550"/>
          <p14:tracePt t="43427" x="3486150" y="5416550"/>
          <p14:tracePt t="43442" x="3581400" y="5416550"/>
          <p14:tracePt t="43459" x="3606800" y="5416550"/>
          <p14:tracePt t="43580" x="3600450" y="5416550"/>
          <p14:tracePt t="43588" x="3562350" y="5416550"/>
          <p14:tracePt t="43596" x="3524250" y="5416550"/>
          <p14:tracePt t="43609" x="3492500" y="5435600"/>
          <p14:tracePt t="43626" x="3416300" y="5454650"/>
          <p14:tracePt t="43642" x="3327400" y="5480050"/>
          <p14:tracePt t="43660" x="3206750" y="5511800"/>
          <p14:tracePt t="43676" x="3092450" y="5537200"/>
          <p14:tracePt t="43692" x="2971800" y="5549900"/>
          <p14:tracePt t="43709" x="2832100" y="5549900"/>
          <p14:tracePt t="43727" x="2698750" y="5549900"/>
          <p14:tracePt t="43742" x="2571750" y="5549900"/>
          <p14:tracePt t="43759" x="2470150" y="5549900"/>
          <p14:tracePt t="43776" x="2355850" y="5549900"/>
          <p14:tracePt t="43793" x="2222500" y="5549900"/>
          <p14:tracePt t="43809" x="2108200" y="5530850"/>
          <p14:tracePt t="43826" x="2025650" y="5505450"/>
          <p14:tracePt t="43842" x="1949450" y="5480050"/>
          <p14:tracePt t="43860" x="1911350" y="5454650"/>
          <p14:tracePt t="43876" x="1873250" y="5422900"/>
          <p14:tracePt t="43892" x="1835150" y="5378450"/>
          <p14:tracePt t="43909" x="1822450" y="5334000"/>
          <p14:tracePt t="43927" x="1809750" y="5295900"/>
          <p14:tracePt t="43943" x="1809750" y="5257800"/>
          <p14:tracePt t="43959" x="1809750" y="5238750"/>
          <p14:tracePt t="43976" x="1809750" y="5200650"/>
          <p14:tracePt t="43993" x="1828800" y="5137150"/>
          <p14:tracePt t="44009" x="1892300" y="5054600"/>
          <p14:tracePt t="44026" x="2006600" y="4978400"/>
          <p14:tracePt t="44043" x="2279650" y="4902200"/>
          <p14:tracePt t="44060" x="3048000" y="4864100"/>
          <p14:tracePt t="44076" x="3632200" y="4883150"/>
          <p14:tracePt t="44092" x="4140200" y="4965700"/>
          <p14:tracePt t="44109" x="4451350" y="5060950"/>
          <p14:tracePt t="44127" x="4565650" y="5130800"/>
          <p14:tracePt t="44143" x="4591050" y="5162550"/>
          <p14:tracePt t="44160" x="4591050" y="5213350"/>
          <p14:tracePt t="44176" x="4591050" y="5245100"/>
          <p14:tracePt t="44194" x="4591050" y="5289550"/>
          <p14:tracePt t="44210" x="4578350" y="5308600"/>
          <p14:tracePt t="44226" x="4546600" y="5334000"/>
          <p14:tracePt t="44243" x="4489450" y="5359400"/>
          <p14:tracePt t="44261" x="4425950" y="5378450"/>
          <p14:tracePt t="44276" x="4387850" y="5378450"/>
          <p14:tracePt t="44293" x="4356100" y="5378450"/>
          <p14:tracePt t="44310" x="4324350" y="5372100"/>
          <p14:tracePt t="44327" x="4279900" y="5340350"/>
          <p14:tracePt t="44343" x="4222750" y="5276850"/>
          <p14:tracePt t="44360" x="4140200" y="5187950"/>
          <p14:tracePt t="44376" x="4044950" y="5092700"/>
          <p14:tracePt t="44394" x="3987800" y="4991100"/>
          <p14:tracePt t="44410" x="3930650" y="4883150"/>
          <p14:tracePt t="44427" x="3873500" y="4768850"/>
          <p14:tracePt t="44428" x="3841750" y="4711700"/>
          <p14:tracePt t="44443" x="3790950" y="4584700"/>
          <p14:tracePt t="44461" x="3695700" y="4349750"/>
          <p14:tracePt t="44477" x="3613150" y="4203700"/>
          <p14:tracePt t="44493" x="3556000" y="4076700"/>
          <p14:tracePt t="44510" x="3543300" y="4025900"/>
          <p14:tracePt t="44527" x="3530600" y="3987800"/>
          <p14:tracePt t="44543" x="3530600" y="3949700"/>
          <p14:tracePt t="44560" x="3524250" y="3905250"/>
          <p14:tracePt t="44577" x="3517900" y="3848100"/>
          <p14:tracePt t="44594" x="3511550" y="3803650"/>
          <p14:tracePt t="44610" x="3505200" y="3790950"/>
          <p14:tracePt t="44660" x="3505200" y="3778250"/>
          <p14:tracePt t="44668" x="3505200" y="3771900"/>
          <p14:tracePt t="44677" x="3505200" y="3759200"/>
          <p14:tracePt t="44693" x="3492500" y="3733800"/>
          <p14:tracePt t="44781" x="3492500" y="3721100"/>
          <p14:tracePt t="44788" x="3492500" y="3714750"/>
          <p14:tracePt t="44796" x="3498850" y="3714750"/>
          <p14:tracePt t="44820" x="3505200" y="3714750"/>
          <p14:tracePt t="44876" x="3511550" y="3714750"/>
          <p14:tracePt t="44884" x="3517900" y="3714750"/>
          <p14:tracePt t="44893" x="3524250" y="3714750"/>
          <p14:tracePt t="44932" x="3530600" y="3721100"/>
          <p14:tracePt t="44948" x="3530600" y="3727450"/>
          <p14:tracePt t="44956" x="3536950" y="3733800"/>
          <p14:tracePt t="44964" x="3543300" y="3746500"/>
          <p14:tracePt t="44977" x="3543300" y="3752850"/>
          <p14:tracePt t="44994" x="3562350" y="3771900"/>
          <p14:tracePt t="45010" x="3587750" y="3771900"/>
          <p14:tracePt t="45028" x="3721100" y="3784600"/>
          <p14:tracePt t="45044" x="3892550" y="3797300"/>
          <p14:tracePt t="45060" x="4235450" y="3797300"/>
          <p14:tracePt t="45077" x="4597400" y="3797300"/>
          <p14:tracePt t="45095" x="4813300" y="3797300"/>
          <p14:tracePt t="45110" x="4927600" y="3797300"/>
          <p14:tracePt t="45127" x="4984750" y="3810000"/>
          <p14:tracePt t="45144" x="5003800" y="3810000"/>
          <p14:tracePt t="45161" x="5022850" y="3822700"/>
          <p14:tracePt t="45177" x="5035550" y="3829050"/>
          <p14:tracePt t="45194" x="5054600" y="3829050"/>
          <p14:tracePt t="45210" x="5067300" y="3829050"/>
          <p14:tracePt t="45244" x="5073650" y="3829050"/>
          <p14:tracePt t="45253" x="5086350" y="3829050"/>
          <p14:tracePt t="45260" x="5099050" y="3829050"/>
          <p14:tracePt t="45277" x="5149850" y="3829050"/>
          <p14:tracePt t="45295" x="5194300" y="3829050"/>
          <p14:tracePt t="45311" x="5213350" y="3829050"/>
          <p14:tracePt t="45757" x="5219700" y="3829050"/>
          <p14:tracePt t="45764" x="5232400" y="3829050"/>
          <p14:tracePt t="45772" x="5245100" y="3829050"/>
          <p14:tracePt t="45780" x="5264150" y="3829050"/>
          <p14:tracePt t="45794" x="5289550" y="3829050"/>
          <p14:tracePt t="45811" x="5321300" y="3829050"/>
          <p14:tracePt t="45829" x="5346700" y="3822700"/>
          <p14:tracePt t="45844" x="5365750" y="3822700"/>
          <p14:tracePt t="45861" x="5384800" y="3822700"/>
          <p14:tracePt t="45878" x="5422900" y="3822700"/>
          <p14:tracePt t="45895" x="5448300" y="3822700"/>
          <p14:tracePt t="45911" x="5454650" y="3822700"/>
          <p14:tracePt t="45948" x="5461000" y="3816350"/>
          <p14:tracePt t="45965" x="5467350" y="3816350"/>
          <p14:tracePt t="45972" x="5473700" y="3816350"/>
          <p14:tracePt t="45980" x="5480050" y="3816350"/>
          <p14:tracePt t="45994" x="5492750" y="3816350"/>
          <p14:tracePt t="46045" x="5505450" y="3816350"/>
          <p14:tracePt t="46053" x="5524500" y="3816350"/>
          <p14:tracePt t="46061" x="5556250" y="3816350"/>
          <p14:tracePt t="46078" x="5638800" y="3816350"/>
          <p14:tracePt t="46094" x="5715000" y="3835400"/>
          <p14:tracePt t="46111" x="5765800" y="3835400"/>
          <p14:tracePt t="46129" x="5784850" y="3835400"/>
          <p14:tracePt t="46180" x="5784850" y="3841750"/>
          <p14:tracePt t="46277" x="5791200" y="3841750"/>
          <p14:tracePt t="46284" x="5803900" y="3854450"/>
          <p14:tracePt t="46295" x="5816600" y="3854450"/>
          <p14:tracePt t="46311" x="5861050" y="3873500"/>
          <p14:tracePt t="46328" x="5892800" y="3873500"/>
          <p14:tracePt t="46346" x="5899150" y="3873500"/>
          <p14:tracePt t="46412" x="5905500" y="3873500"/>
          <p14:tracePt t="46436" x="5911850" y="3879850"/>
          <p14:tracePt t="46453" x="5911850" y="3886200"/>
          <p14:tracePt t="46468" x="5911850" y="3892550"/>
          <p14:tracePt t="46492" x="5892800" y="3898900"/>
          <p14:tracePt t="46517" x="5880100" y="3898900"/>
          <p14:tracePt t="46524" x="5867400" y="3898900"/>
          <p14:tracePt t="46533" x="5842000" y="3898900"/>
          <p14:tracePt t="46545" x="5810250" y="3898900"/>
          <p14:tracePt t="46563" x="5734050" y="3898900"/>
          <p14:tracePt t="46578" x="5638800" y="3898900"/>
          <p14:tracePt t="46595" x="5524500" y="3898900"/>
          <p14:tracePt t="46596" x="5461000" y="3898900"/>
          <p14:tracePt t="46612" x="5327650" y="3898900"/>
          <p14:tracePt t="46630" x="5187950" y="3886200"/>
          <p14:tracePt t="46645" x="5067300" y="3886200"/>
          <p14:tracePt t="46662" x="5010150" y="3886200"/>
          <p14:tracePt t="46678" x="4959350" y="3886200"/>
          <p14:tracePt t="46696" x="4902200" y="3892550"/>
          <p14:tracePt t="46712" x="4838700" y="3911600"/>
          <p14:tracePt t="46729" x="4743450" y="3911600"/>
          <p14:tracePt t="46745" x="4654550" y="3911600"/>
          <p14:tracePt t="46763" x="4565650" y="3911600"/>
          <p14:tracePt t="46779" x="4502150" y="3917950"/>
          <p14:tracePt t="46795" x="4470400" y="3924300"/>
          <p14:tracePt t="46812" x="4394200" y="3924300"/>
          <p14:tracePt t="46830" x="4298950" y="3924300"/>
          <p14:tracePt t="46846" x="4203700" y="3924300"/>
          <p14:tracePt t="46862" x="4133850" y="3924300"/>
          <p14:tracePt t="46879" x="4108450" y="3924300"/>
          <p14:tracePt t="46896" x="4102100" y="3924300"/>
          <p14:tracePt t="46932" x="4083050" y="3924300"/>
          <p14:tracePt t="46941" x="4076700" y="3924300"/>
          <p14:tracePt t="46948" x="4051300" y="3924300"/>
          <p14:tracePt t="46963" x="4019550" y="3924300"/>
          <p14:tracePt t="46979" x="3962400" y="3924300"/>
          <p14:tracePt t="46995" x="3898900" y="3924300"/>
          <p14:tracePt t="47012" x="3797300" y="3924300"/>
          <p14:tracePt t="47030" x="3721100" y="3924300"/>
          <p14:tracePt t="47045" x="3632200" y="3917950"/>
          <p14:tracePt t="47062" x="3549650" y="3917950"/>
          <p14:tracePt t="47079" x="3454400" y="3917950"/>
          <p14:tracePt t="47096" x="3365500" y="3917950"/>
          <p14:tracePt t="47113" x="3282950" y="3917950"/>
          <p14:tracePt t="47129" x="3213100" y="3917950"/>
          <p14:tracePt t="47146" x="3143250" y="3917950"/>
          <p14:tracePt t="47163" x="3073400" y="3917950"/>
          <p14:tracePt t="47180" x="3009900" y="3917950"/>
          <p14:tracePt t="47180" x="2971800" y="3917950"/>
          <p14:tracePt t="47196" x="2914650" y="3917950"/>
          <p14:tracePt t="47212" x="2844800" y="3917950"/>
          <p14:tracePt t="47230" x="2774950" y="3917950"/>
          <p14:tracePt t="47246" x="2698750" y="3898900"/>
          <p14:tracePt t="47262" x="2616200" y="3898900"/>
          <p14:tracePt t="47279" x="2546350" y="3898900"/>
          <p14:tracePt t="47297" x="2489200" y="3898900"/>
          <p14:tracePt t="47312" x="2451100" y="3898900"/>
          <p14:tracePt t="47329" x="2425700" y="3898900"/>
          <p14:tracePt t="47346" x="2387600" y="3892550"/>
          <p14:tracePt t="47363" x="2336800" y="3886200"/>
          <p14:tracePt t="47379" x="2279650" y="3886200"/>
          <p14:tracePt t="47396" x="2209800" y="3886200"/>
          <p14:tracePt t="47412" x="2190750" y="3886200"/>
          <p14:tracePt t="47430" x="2178050" y="3886200"/>
          <p14:tracePt t="47446" x="2171700" y="3886200"/>
          <p14:tracePt t="47463" x="2159000" y="3886200"/>
          <p14:tracePt t="47479" x="2139950" y="3886200"/>
          <p14:tracePt t="47497" x="2108200" y="3886200"/>
          <p14:tracePt t="47513" x="2082800" y="3886200"/>
          <p14:tracePt t="47529" x="2044700" y="3886200"/>
          <p14:tracePt t="47546" x="2006600" y="3886200"/>
          <p14:tracePt t="47564" x="1981200" y="3886200"/>
          <p14:tracePt t="47564" x="1962150" y="3879850"/>
          <p14:tracePt t="47579" x="1936750" y="3873500"/>
          <p14:tracePt t="47596" x="1828800" y="3860800"/>
          <p14:tracePt t="47613" x="1752600" y="3848100"/>
          <p14:tracePt t="47630" x="1682750" y="3841750"/>
          <p14:tracePt t="47646" x="1625600" y="3829050"/>
          <p14:tracePt t="47663" x="1549400" y="3816350"/>
          <p14:tracePt t="47679" x="1473200" y="3797300"/>
          <p14:tracePt t="47697" x="1403350" y="3778250"/>
          <p14:tracePt t="47713" x="1320800" y="3752850"/>
          <p14:tracePt t="47729" x="1250950" y="3727450"/>
          <p14:tracePt t="47746" x="1181100" y="3714750"/>
          <p14:tracePt t="47764" x="1111250" y="3695700"/>
          <p14:tracePt t="47779" x="1092200" y="3683000"/>
          <p14:tracePt t="47796" x="996950" y="3644900"/>
          <p14:tracePt t="47813" x="939800" y="3619500"/>
          <p14:tracePt t="47830" x="869950" y="3587750"/>
          <p14:tracePt t="47847" x="825500" y="3568700"/>
          <p14:tracePt t="47863" x="806450" y="3556000"/>
          <p14:tracePt t="47880" x="793750" y="3543300"/>
          <p14:tracePt t="47897" x="762000" y="3486150"/>
          <p14:tracePt t="47913" x="723900" y="3429000"/>
          <p14:tracePt t="47930" x="711200" y="3403600"/>
          <p14:tracePt t="47946" x="711200" y="3384550"/>
          <p14:tracePt t="47964" x="711200" y="3352800"/>
          <p14:tracePt t="47980" x="711200" y="3333750"/>
          <p14:tracePt t="47997" x="723900" y="3276600"/>
          <p14:tracePt t="48013" x="755650" y="3225800"/>
          <p14:tracePt t="48031" x="793750" y="3155950"/>
          <p14:tracePt t="48047" x="876300" y="3086100"/>
          <p14:tracePt t="48063" x="1073150" y="3041650"/>
          <p14:tracePt t="48080" x="1346200" y="2997200"/>
          <p14:tracePt t="48097" x="1524000" y="2965450"/>
          <p14:tracePt t="48113" x="1714500" y="2940050"/>
          <p14:tracePt t="48130" x="1847850" y="2921000"/>
          <p14:tracePt t="48146" x="2038350" y="2908300"/>
          <p14:tracePt t="48164" x="2673350" y="2908300"/>
          <p14:tracePt t="48180" x="3276600" y="2908300"/>
          <p14:tracePt t="48197" x="3714750" y="2908300"/>
          <p14:tracePt t="48213" x="3937000" y="2908300"/>
          <p14:tracePt t="48230" x="4051300" y="2908300"/>
          <p14:tracePt t="48247" x="4089400" y="2908300"/>
          <p14:tracePt t="48263" x="4127500" y="2908300"/>
          <p14:tracePt t="48280" x="4229100" y="2933700"/>
          <p14:tracePt t="48297" x="4368800" y="2978150"/>
          <p14:tracePt t="48313" x="4502150" y="3016250"/>
          <p14:tracePt t="48330" x="4565650" y="3048000"/>
          <p14:tracePt t="48347" x="4584700" y="3067050"/>
          <p14:tracePt t="48364" x="4610100" y="3130550"/>
          <p14:tracePt t="48380" x="4616450" y="3206750"/>
          <p14:tracePt t="48397" x="4616450" y="3282950"/>
          <p14:tracePt t="48413" x="4616450" y="3352800"/>
          <p14:tracePt t="48431" x="4616450" y="3435350"/>
          <p14:tracePt t="48447" x="4572000" y="3543300"/>
          <p14:tracePt t="48463" x="4533900" y="3638550"/>
          <p14:tracePt t="48480" x="4502150" y="3727450"/>
          <p14:tracePt t="48498" x="4470400" y="3797300"/>
          <p14:tracePt t="48513" x="4451350" y="3829050"/>
          <p14:tracePt t="48530" x="4432300" y="3854450"/>
          <p14:tracePt t="48547" x="4419600" y="3867150"/>
          <p14:tracePt t="48565" x="4368800" y="3892550"/>
          <p14:tracePt t="48580" x="4318000" y="3917950"/>
          <p14:tracePt t="48597" x="4254500" y="3930650"/>
          <p14:tracePt t="48614" x="4171950" y="3943350"/>
          <p14:tracePt t="48631" x="4114800" y="3949700"/>
          <p14:tracePt t="48647" x="4102100" y="3956050"/>
          <p14:tracePt t="48717" x="4095750" y="3956050"/>
          <p14:tracePt t="48829" x="4114800" y="3949700"/>
          <p14:tracePt t="48836" x="4146550" y="3949700"/>
          <p14:tracePt t="48847" x="4184650" y="3937000"/>
          <p14:tracePt t="48864" x="4292600" y="3930650"/>
          <p14:tracePt t="48880" x="4464050" y="3930650"/>
          <p14:tracePt t="48898" x="4667250" y="3917950"/>
          <p14:tracePt t="48914" x="4902200" y="3905250"/>
          <p14:tracePt t="48930" x="5162550" y="3898900"/>
          <p14:tracePt t="48947" x="5486400" y="3898900"/>
          <p14:tracePt t="48948" x="5657850" y="3898900"/>
          <p14:tracePt t="48965" x="5994400" y="3898900"/>
          <p14:tracePt t="48981" x="6280150" y="3898900"/>
          <p14:tracePt t="48997" x="6489700" y="3898900"/>
          <p14:tracePt t="49014" x="6610350" y="3898900"/>
          <p14:tracePt t="49032" x="6680200" y="3898900"/>
          <p14:tracePt t="49047" x="6769100" y="3898900"/>
          <p14:tracePt t="49064" x="6883400" y="3911600"/>
          <p14:tracePt t="49081" x="7016750" y="3924300"/>
          <p14:tracePt t="49098" x="7162800" y="3949700"/>
          <p14:tracePt t="49114" x="7283450" y="3949700"/>
          <p14:tracePt t="49131" x="7327900" y="3949700"/>
          <p14:tracePt t="49147" x="7334250" y="3949700"/>
          <p14:tracePt t="49269" x="7327900" y="3949700"/>
          <p14:tracePt t="49277" x="7321550" y="3949700"/>
          <p14:tracePt t="49284" x="7315200" y="3949700"/>
          <p14:tracePt t="49297" x="7308850" y="3949700"/>
          <p14:tracePt t="49314" x="7277100" y="3949700"/>
          <p14:tracePt t="49331" x="7232650" y="3962400"/>
          <p14:tracePt t="49348" x="7118350" y="3968750"/>
          <p14:tracePt t="49364" x="7035800" y="3968750"/>
          <p14:tracePt t="49381" x="6985000" y="3968750"/>
          <p14:tracePt t="49398" x="6934200" y="3968750"/>
          <p14:tracePt t="49415" x="6870700" y="3968750"/>
          <p14:tracePt t="49431" x="6794500" y="3968750"/>
          <p14:tracePt t="49448" x="6686550" y="3949700"/>
          <p14:tracePt t="49465" x="6578600" y="3937000"/>
          <p14:tracePt t="49482" x="6489700" y="3924300"/>
          <p14:tracePt t="49498" x="6407150" y="3898900"/>
          <p14:tracePt t="49515" x="6311900" y="3879850"/>
          <p14:tracePt t="49531" x="6229350" y="3860800"/>
          <p14:tracePt t="49549" x="6115050" y="3797300"/>
          <p14:tracePt t="49565" x="6076950" y="3759200"/>
          <p14:tracePt t="49581" x="6057900" y="3733800"/>
          <p14:tracePt t="49598" x="6038850" y="3676650"/>
          <p14:tracePt t="49616" x="6019800" y="3613150"/>
          <p14:tracePt t="49631" x="6000750" y="3524250"/>
          <p14:tracePt t="49648" x="5975350" y="3448050"/>
          <p14:tracePt t="49665" x="5969000" y="3371850"/>
          <p14:tracePt t="49682" x="5969000" y="3295650"/>
          <p14:tracePt t="49698" x="5969000" y="3225800"/>
          <p14:tracePt t="49715" x="6013450" y="3149600"/>
          <p14:tracePt t="49732" x="6070600" y="3086100"/>
          <p14:tracePt t="49749" x="6178550" y="2971800"/>
          <p14:tracePt t="49765" x="6261100" y="2908300"/>
          <p14:tracePt t="49781" x="6362700" y="2863850"/>
          <p14:tracePt t="49798" x="6502400" y="2832100"/>
          <p14:tracePt t="49816" x="6718300" y="2800350"/>
          <p14:tracePt t="49832" x="6940550" y="2781300"/>
          <p14:tracePt t="49848" x="7105650" y="2774950"/>
          <p14:tracePt t="49865" x="7219950" y="2774950"/>
          <p14:tracePt t="49883" x="7315200" y="2774950"/>
          <p14:tracePt t="49898" x="7442200" y="2774950"/>
          <p14:tracePt t="49915" x="7620000" y="2787650"/>
          <p14:tracePt t="49931" x="7861300" y="2800350"/>
          <p14:tracePt t="49949" x="8147050" y="2800350"/>
          <p14:tracePt t="49965" x="8293100" y="2800350"/>
          <p14:tracePt t="49982" x="8413750" y="2806700"/>
          <p14:tracePt t="49998" x="8534400" y="2825750"/>
          <p14:tracePt t="50016" x="8636000" y="2851150"/>
          <p14:tracePt t="50032" x="8743950" y="2882900"/>
          <p14:tracePt t="50048" x="8858250" y="2914650"/>
          <p14:tracePt t="50065" x="8959850" y="2959100"/>
          <p14:tracePt t="50083" x="9036050" y="3003550"/>
          <p14:tracePt t="50098" x="9131300" y="3079750"/>
          <p14:tracePt t="50115" x="9213850" y="3162300"/>
          <p14:tracePt t="50132" x="9264650" y="3238500"/>
          <p14:tracePt t="50133" x="9283700" y="3270250"/>
          <p14:tracePt t="50149" x="9290050" y="3314700"/>
          <p14:tracePt t="50165" x="9296400" y="3359150"/>
          <p14:tracePt t="50182" x="9296400" y="3409950"/>
          <p14:tracePt t="50198" x="9283700" y="3473450"/>
          <p14:tracePt t="50216" x="9258300" y="3536950"/>
          <p14:tracePt t="50232" x="9220200" y="3625850"/>
          <p14:tracePt t="50249" x="9175750" y="3708400"/>
          <p14:tracePt t="50266" x="9112250" y="3771900"/>
          <p14:tracePt t="50283" x="9067800" y="3835400"/>
          <p14:tracePt t="50299" x="9029700" y="3879850"/>
          <p14:tracePt t="50315" x="8991600" y="3937000"/>
          <p14:tracePt t="50332" x="8947150" y="3994150"/>
          <p14:tracePt t="50350" x="8870950" y="4064000"/>
          <p14:tracePt t="50365" x="8794750" y="4095750"/>
          <p14:tracePt t="50382" x="8724900" y="4121150"/>
          <p14:tracePt t="50399" x="8655050" y="4171950"/>
          <p14:tracePt t="50416" x="8597900" y="4197350"/>
          <p14:tracePt t="50432" x="8540750" y="4216400"/>
          <p14:tracePt t="50449" x="8458200" y="4235450"/>
          <p14:tracePt t="50465" x="8382000" y="4267200"/>
          <p14:tracePt t="50483" x="8305800" y="4279900"/>
          <p14:tracePt t="50499" x="8235950" y="4286250"/>
          <p14:tracePt t="50515" x="8172450" y="4286250"/>
          <p14:tracePt t="50532" x="8058150" y="4292600"/>
          <p14:tracePt t="50550" x="7988300" y="4298950"/>
          <p14:tracePt t="50565" x="7931150" y="4305300"/>
          <p14:tracePt t="50582" x="7874000" y="4305300"/>
          <p14:tracePt t="50599" x="7816850" y="4305300"/>
          <p14:tracePt t="50617" x="7753350" y="4318000"/>
          <p14:tracePt t="50632" x="7670800" y="4324350"/>
          <p14:tracePt t="50649" x="7575550" y="4343400"/>
          <p14:tracePt t="50666" x="7461250" y="4343400"/>
          <p14:tracePt t="50683" x="7315200" y="4362450"/>
          <p14:tracePt t="50699" x="7067550" y="4400550"/>
          <p14:tracePt t="50700" x="6908800" y="4413250"/>
          <p14:tracePt t="50716" x="6743700" y="4438650"/>
          <p14:tracePt t="50732" x="6096000" y="4552950"/>
          <p14:tracePt t="50751" x="5670550" y="4629150"/>
          <p14:tracePt t="50766" x="5251450" y="4724400"/>
          <p14:tracePt t="50782" x="4845050" y="4838700"/>
          <p14:tracePt t="50799" x="4565650" y="4940300"/>
          <p14:tracePt t="50816" x="4406900" y="4991100"/>
          <p14:tracePt t="50832" x="4286250" y="5041900"/>
          <p14:tracePt t="50849" x="4184650" y="5086350"/>
          <p14:tracePt t="50866" x="4095750" y="5130800"/>
          <p14:tracePt t="50883" x="3987800" y="5175250"/>
          <p14:tracePt t="50899" x="3854450" y="5219700"/>
          <p14:tracePt t="50916" x="3733800" y="5251450"/>
          <p14:tracePt t="50932" x="3568700" y="5321300"/>
          <p14:tracePt t="50950" x="3479800" y="5378450"/>
          <p14:tracePt t="50966" x="3403600" y="5429250"/>
          <p14:tracePt t="50983" x="3340100" y="5480050"/>
          <p14:tracePt t="50999" x="3282950" y="5518150"/>
          <p14:tracePt t="51017" x="3213100" y="5562600"/>
          <p14:tracePt t="51033" x="3117850" y="5607050"/>
          <p14:tracePt t="51049" x="3016250" y="5645150"/>
          <p14:tracePt t="51066" x="2927350" y="5689600"/>
          <p14:tracePt t="51084" x="2857500" y="5715000"/>
          <p14:tracePt t="51099" x="2813050" y="5740400"/>
          <p14:tracePt t="51116" x="2787650" y="5746750"/>
          <p14:tracePt t="51133" x="2781300" y="5753100"/>
          <p14:tracePt t="51165" x="2774950" y="5753100"/>
          <p14:tracePt t="51189" x="2768600" y="5753100"/>
          <p14:tracePt t="51205" x="2762250" y="5746750"/>
          <p14:tracePt t="51213" x="2755900" y="5740400"/>
          <p14:tracePt t="51278" x="2749550" y="5740400"/>
          <p14:tracePt t="51285" x="2743200" y="5740400"/>
          <p14:tracePt t="51293" x="2717800" y="5740400"/>
          <p14:tracePt t="51301" x="2673350" y="5734050"/>
          <p14:tracePt t="51317" x="2565400" y="5715000"/>
          <p14:tracePt t="51333" x="2444750" y="5715000"/>
          <p14:tracePt t="51349" x="2324100" y="5715000"/>
          <p14:tracePt t="51367" x="2241550" y="5708650"/>
          <p14:tracePt t="51383" x="2165350" y="5695950"/>
          <p14:tracePt t="51399" x="2089150" y="5676900"/>
          <p14:tracePt t="51416" x="1987550" y="5657850"/>
          <p14:tracePt t="51433" x="1860550" y="5632450"/>
          <p14:tracePt t="51450" x="1708150" y="5607050"/>
          <p14:tracePt t="51466" x="1562100" y="5594350"/>
          <p14:tracePt t="51483" x="1466850" y="5568950"/>
          <p14:tracePt t="51500" x="1314450" y="5537200"/>
          <p14:tracePt t="51517" x="1238250" y="5505450"/>
          <p14:tracePt t="51533" x="1155700" y="5486400"/>
          <p14:tracePt t="51550" x="1104900" y="5467350"/>
          <p14:tracePt t="51567" x="1060450" y="5448300"/>
          <p14:tracePt t="51583" x="1047750" y="5441950"/>
          <p14:tracePt t="51600" x="1022350" y="5422900"/>
          <p14:tracePt t="51616" x="996950" y="5397500"/>
          <p14:tracePt t="51634" x="952500" y="5353050"/>
          <p14:tracePt t="51650" x="927100" y="5321300"/>
          <p14:tracePt t="51666" x="908050" y="5302250"/>
          <p14:tracePt t="51683" x="908050" y="5289550"/>
          <p14:tracePt t="51701" x="908050" y="5238750"/>
          <p14:tracePt t="51716" x="908050" y="5194300"/>
          <p14:tracePt t="51733" x="933450" y="5124450"/>
          <p14:tracePt t="51750" x="971550" y="5054600"/>
          <p14:tracePt t="51767" x="1041400" y="4972050"/>
          <p14:tracePt t="51783" x="1174750" y="4889500"/>
          <p14:tracePt t="51800" x="1422400" y="4813300"/>
          <p14:tracePt t="51817" x="1657350" y="4762500"/>
          <p14:tracePt t="51834" x="1936750" y="4737100"/>
          <p14:tracePt t="51850" x="2317750" y="4724400"/>
          <p14:tracePt t="51867" x="2838450" y="4724400"/>
          <p14:tracePt t="51883" x="3460750" y="4730750"/>
          <p14:tracePt t="51901" x="4013200" y="4781550"/>
          <p14:tracePt t="51917" x="4203700" y="4826000"/>
          <p14:tracePt t="51933" x="4337050" y="4908550"/>
          <p14:tracePt t="51950" x="4432300" y="4991100"/>
          <p14:tracePt t="51968" x="4464050" y="5067300"/>
          <p14:tracePt t="51983" x="4489450" y="5156200"/>
          <p14:tracePt t="52000" x="4489450" y="5232400"/>
          <p14:tracePt t="52017" x="4489450" y="5314950"/>
          <p14:tracePt t="52035" x="4451350" y="5391150"/>
          <p14:tracePt t="52050" x="4381500" y="5480050"/>
          <p14:tracePt t="52067" x="4286250" y="5543550"/>
          <p14:tracePt t="52084" x="4197350" y="5600700"/>
          <p14:tracePt t="52101" x="4133850" y="5632450"/>
          <p14:tracePt t="52117" x="4121150" y="5638800"/>
          <p14:tracePt t="52197" x="4133850" y="5632450"/>
          <p14:tracePt t="52206" x="4178300" y="5607050"/>
          <p14:tracePt t="52213" x="4248150" y="5600700"/>
          <p14:tracePt t="52221" x="4343400" y="5581650"/>
          <p14:tracePt t="52234" x="4483100" y="5562600"/>
          <p14:tracePt t="52250" x="4953000" y="5543550"/>
          <p14:tracePt t="52268" x="5454650" y="5543550"/>
          <p14:tracePt t="52284" x="5994400" y="5543550"/>
          <p14:tracePt t="52285" x="6229350" y="5543550"/>
          <p14:tracePt t="52301" x="6711950" y="5530850"/>
          <p14:tracePt t="52317" x="7105650" y="5530850"/>
          <p14:tracePt t="52335" x="7391400" y="5530850"/>
          <p14:tracePt t="52350" x="7581900" y="5549900"/>
          <p14:tracePt t="52367" x="7658100" y="5562600"/>
          <p14:tracePt t="52384" x="7677150" y="5568950"/>
          <p14:tracePt t="52404" x="7689850" y="5568950"/>
          <p14:tracePt t="52421" x="7696200" y="5568950"/>
          <p14:tracePt t="52434" x="7708900" y="5568950"/>
          <p14:tracePt t="52451" x="7727950" y="5568950"/>
          <p14:tracePt t="52469" x="7753350" y="5575300"/>
          <p14:tracePt t="52510" x="7759700" y="5575300"/>
          <p14:tracePt t="52517" x="7766050" y="5575300"/>
          <p14:tracePt t="52526" x="7791450" y="5581650"/>
          <p14:tracePt t="52535" x="7804150" y="5581650"/>
          <p14:tracePt t="52551" x="7848600" y="5588000"/>
          <p14:tracePt t="52567" x="7861300" y="5588000"/>
          <p14:tracePt t="52637" x="7867650" y="5588000"/>
          <p14:tracePt t="52646" x="7867650" y="5594350"/>
          <p14:tracePt t="52661" x="7867650" y="5613400"/>
          <p14:tracePt t="52669" x="7861300" y="5619750"/>
          <p14:tracePt t="52684" x="7842250" y="5632450"/>
          <p14:tracePt t="52701" x="7734300" y="5695950"/>
          <p14:tracePt t="52718" x="7658100" y="5727700"/>
          <p14:tracePt t="52734" x="7569200" y="5759450"/>
          <p14:tracePt t="52751" x="7480300" y="5765800"/>
          <p14:tracePt t="52767" x="7359650" y="5784850"/>
          <p14:tracePt t="52785" x="7219950" y="5791200"/>
          <p14:tracePt t="52801" x="7092950" y="5791200"/>
          <p14:tracePt t="52817" x="6985000" y="5791200"/>
          <p14:tracePt t="52834" x="6877050" y="5791200"/>
          <p14:tracePt t="52852" x="6769100" y="5778500"/>
          <p14:tracePt t="52868" x="6648450" y="5746750"/>
          <p14:tracePt t="52885" x="6483350" y="5702300"/>
          <p14:tracePt t="52901" x="6394450" y="5689600"/>
          <p14:tracePt t="52919" x="6305550" y="5670550"/>
          <p14:tracePt t="52934" x="6248400" y="5657850"/>
          <p14:tracePt t="52951" x="6197600" y="5626100"/>
          <p14:tracePt t="52968" x="6140450" y="5581650"/>
          <p14:tracePt t="52985" x="6096000" y="5537200"/>
          <p14:tracePt t="53001" x="6045200" y="5480050"/>
          <p14:tracePt t="53018" x="6013450" y="5422900"/>
          <p14:tracePt t="53035" x="6000750" y="5372100"/>
          <p14:tracePt t="53052" x="5988050" y="5289550"/>
          <p14:tracePt t="53068" x="5981700" y="5200650"/>
          <p14:tracePt t="53085" x="5981700" y="5080000"/>
          <p14:tracePt t="53101" x="5994400" y="4991100"/>
          <p14:tracePt t="53118" x="6026150" y="4927600"/>
          <p14:tracePt t="53134" x="6108700" y="4864100"/>
          <p14:tracePt t="53151" x="6223000" y="4813300"/>
          <p14:tracePt t="53168" x="6362700" y="4775200"/>
          <p14:tracePt t="53186" x="6521450" y="4762500"/>
          <p14:tracePt t="53201" x="6705600" y="4762500"/>
          <p14:tracePt t="53218" x="6946900" y="4762500"/>
          <p14:tracePt t="53235" x="7258050" y="4762500"/>
          <p14:tracePt t="53253" x="7759700" y="4749800"/>
          <p14:tracePt t="53268" x="7886700" y="4749800"/>
          <p14:tracePt t="53270" x="8013700" y="4749800"/>
          <p14:tracePt t="53285" x="8255000" y="4749800"/>
          <p14:tracePt t="53301" x="8451850" y="4749800"/>
          <p14:tracePt t="53319" x="8597900" y="4749800"/>
          <p14:tracePt t="53335" x="8750300" y="4781550"/>
          <p14:tracePt t="53353" x="8896350" y="4813300"/>
          <p14:tracePt t="53368" x="8978900" y="4838700"/>
          <p14:tracePt t="53386" x="9042400" y="4857750"/>
          <p14:tracePt t="53401" x="9080500" y="4870450"/>
          <p14:tracePt t="53418" x="9137650" y="4908550"/>
          <p14:tracePt t="53435" x="9194800" y="4946650"/>
          <p14:tracePt t="53453" x="9302750" y="5010150"/>
          <p14:tracePt t="53469" x="9347200" y="5048250"/>
          <p14:tracePt t="53485" x="9372600" y="5080000"/>
          <p14:tracePt t="53502" x="9378950" y="5099050"/>
          <p14:tracePt t="53519" x="9391650" y="5124450"/>
          <p14:tracePt t="53535" x="9398000" y="5162550"/>
          <p14:tracePt t="53552" x="9410700" y="5194300"/>
          <p14:tracePt t="53568" x="9410700" y="5226050"/>
          <p14:tracePt t="53586" x="9417050" y="5270500"/>
          <p14:tracePt t="53602" x="9417050" y="5314950"/>
          <p14:tracePt t="53618" x="9410700" y="5391150"/>
          <p14:tracePt t="53635" x="9378950" y="5467350"/>
          <p14:tracePt t="53653" x="9296400" y="5594350"/>
          <p14:tracePt t="53669" x="9220200" y="5657850"/>
          <p14:tracePt t="53685" x="9112250" y="5715000"/>
          <p14:tracePt t="53702" x="8978900" y="5746750"/>
          <p14:tracePt t="53719" x="8756650" y="5778500"/>
          <p14:tracePt t="53735" x="8553450" y="5778500"/>
          <p14:tracePt t="53752" x="8362950" y="5784850"/>
          <p14:tracePt t="53768" x="8261350" y="5797550"/>
          <p14:tracePt t="53786" x="8210550" y="5810250"/>
          <p14:tracePt t="53802" x="8185150" y="5816600"/>
          <p14:tracePt t="53819" x="8166100" y="5822950"/>
          <p14:tracePt t="53835" x="8159750" y="5829300"/>
          <p14:tracePt t="53861" x="8153400" y="5829300"/>
          <p14:tracePt t="53885" x="8147050" y="5829300"/>
          <p14:tracePt t="53894" x="0" y="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513935" y="813095"/>
            <a:ext cx="618791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함수 내부의 들여쓰기가 일치하여야 한다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618703" y="2146613"/>
            <a:ext cx="2319251" cy="20313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add(a)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   a =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a+1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67144" y="2144478"/>
            <a:ext cx="2319251" cy="20313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add(a)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a =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a+1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0603" y="2201158"/>
            <a:ext cx="4515954" cy="190673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603255" y="4450702"/>
            <a:ext cx="423514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O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564536" y="4450702"/>
            <a:ext cx="389850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X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20" name="직선 화살표 연결선 19"/>
          <p:cNvCxnSpPr/>
          <p:nvPr/>
        </p:nvCxnSpPr>
        <p:spPr>
          <a:xfrm flipV="1">
            <a:off x="1475072" y="2463053"/>
            <a:ext cx="0" cy="613111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V="1">
            <a:off x="5217339" y="2463053"/>
            <a:ext cx="0" cy="613111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오디오 2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00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00"/>
    </mc:Choice>
    <mc:Fallback xmlns="">
      <p:transition spd="slow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031" x="1727200" y="3035300"/>
          <p14:tracePt t="10167" x="1720850" y="3035300"/>
          <p14:tracePt t="10183" x="1714500" y="3035300"/>
          <p14:tracePt t="10191" x="1708150" y="3035300"/>
          <p14:tracePt t="10199" x="1701800" y="3035300"/>
          <p14:tracePt t="10216" x="1695450" y="3035300"/>
          <p14:tracePt t="10233" x="1682750" y="3035300"/>
          <p14:tracePt t="10251" x="1663700" y="3035300"/>
          <p14:tracePt t="10266" x="1651000" y="3035300"/>
          <p14:tracePt t="10283" x="1625600" y="3035300"/>
          <p14:tracePt t="10299" x="1600200" y="3035300"/>
          <p14:tracePt t="10325" x="1593850" y="3028950"/>
          <p14:tracePt t="10333" x="1587500" y="3022600"/>
          <p14:tracePt t="10349" x="1574800" y="3016250"/>
          <p14:tracePt t="10367" x="1568450" y="3003550"/>
          <p14:tracePt t="10384" x="1562100" y="3003550"/>
          <p14:tracePt t="10400" x="1555750" y="2997200"/>
          <p14:tracePt t="10416" x="1549400" y="2990850"/>
          <p14:tracePt t="10433" x="1549400" y="2984500"/>
          <p14:tracePt t="10450" x="1543050" y="2978150"/>
          <p14:tracePt t="10466" x="1530350" y="2946400"/>
          <p14:tracePt t="10483" x="1511300" y="2901950"/>
          <p14:tracePt t="10500" x="1504950" y="2851150"/>
          <p14:tracePt t="10517" x="1492250" y="2819400"/>
          <p14:tracePt t="10533" x="1492250" y="2787650"/>
          <p14:tracePt t="10550" x="1492250" y="2762250"/>
          <p14:tracePt t="10566" x="1492250" y="2736850"/>
          <p14:tracePt t="10584" x="1492250" y="2724150"/>
          <p14:tracePt t="10600" x="1492250" y="2711450"/>
          <p14:tracePt t="10616" x="1492250" y="2698750"/>
          <p14:tracePt t="10633" x="1492250" y="2673350"/>
          <p14:tracePt t="10651" x="1492250" y="2647950"/>
          <p14:tracePt t="10666" x="1498600" y="2616200"/>
          <p14:tracePt t="10683" x="1498600" y="2597150"/>
          <p14:tracePt t="10700" x="1498600" y="2590800"/>
          <p14:tracePt t="10718" x="1504950" y="2578100"/>
          <p14:tracePt t="10743" x="1511300" y="2571750"/>
          <p14:tracePt t="10759" x="1511300" y="2565400"/>
          <p14:tracePt t="10775" x="1511300" y="2559050"/>
          <p14:tracePt t="10784" x="1511300" y="2552700"/>
          <p14:tracePt t="10800" x="1517650" y="2540000"/>
          <p14:tracePt t="10816" x="1517650" y="2533650"/>
          <p14:tracePt t="11071" x="1517650" y="2540000"/>
          <p14:tracePt t="11079" x="1517650" y="2559050"/>
          <p14:tracePt t="11087" x="1517650" y="2565400"/>
          <p14:tracePt t="11100" x="1517650" y="2578100"/>
          <p14:tracePt t="11117" x="1517650" y="2603500"/>
          <p14:tracePt t="11134" x="1517650" y="2635250"/>
          <p14:tracePt t="11151" x="1517650" y="2673350"/>
          <p14:tracePt t="11167" x="1517650" y="2705100"/>
          <p14:tracePt t="11184" x="1524000" y="2736850"/>
          <p14:tracePt t="11200" x="1530350" y="2749550"/>
          <p14:tracePt t="11218" x="1530350" y="2762250"/>
          <p14:tracePt t="11233" x="1530350" y="2768600"/>
          <p14:tracePt t="11250" x="1530350" y="2787650"/>
          <p14:tracePt t="11267" x="1530350" y="2800350"/>
          <p14:tracePt t="11285" x="1536700" y="2819400"/>
          <p14:tracePt t="11300" x="1536700" y="2825750"/>
          <p14:tracePt t="11317" x="1536700" y="2838450"/>
          <p14:tracePt t="11334" x="1536700" y="2857500"/>
          <p14:tracePt t="11352" x="1536700" y="2901950"/>
          <p14:tracePt t="11367" x="1536700" y="2927350"/>
          <p14:tracePt t="11384" x="1536700" y="2952750"/>
          <p14:tracePt t="11400" x="1536700" y="2965450"/>
          <p14:tracePt t="11527" x="1530350" y="2965450"/>
          <p14:tracePt t="11535" x="1530350" y="2946400"/>
          <p14:tracePt t="11543" x="1530350" y="2933700"/>
          <p14:tracePt t="11551" x="1524000" y="2908300"/>
          <p14:tracePt t="11567" x="1511300" y="2851150"/>
          <p14:tracePt t="11584" x="1504950" y="2787650"/>
          <p14:tracePt t="11601" x="1504950" y="2736850"/>
          <p14:tracePt t="11617" x="1504950" y="2686050"/>
          <p14:tracePt t="11634" x="1504950" y="2641600"/>
          <p14:tracePt t="11651" x="1504950" y="2590800"/>
          <p14:tracePt t="11668" x="1498600" y="2546350"/>
          <p14:tracePt t="11684" x="1492250" y="2508250"/>
          <p14:tracePt t="11701" x="1485900" y="2482850"/>
          <p14:tracePt t="11717" x="1485900" y="2476500"/>
          <p14:tracePt t="11735" x="1485900" y="2463800"/>
          <p14:tracePt t="11919" x="1485900" y="2482850"/>
          <p14:tracePt t="11927" x="1485900" y="2495550"/>
          <p14:tracePt t="11935" x="1479550" y="2514600"/>
          <p14:tracePt t="11951" x="1479550" y="2584450"/>
          <p14:tracePt t="11968" x="1479550" y="2673350"/>
          <p14:tracePt t="11985" x="1479550" y="2755900"/>
          <p14:tracePt t="12002" x="1479550" y="2819400"/>
          <p14:tracePt t="12018" x="1479550" y="2863850"/>
          <p14:tracePt t="12034" x="1479550" y="2895600"/>
          <p14:tracePt t="12051" x="1479550" y="2908300"/>
          <p14:tracePt t="12069" x="1479550" y="2914650"/>
          <p14:tracePt t="12085" x="1479550" y="2921000"/>
          <p14:tracePt t="12159" x="1479550" y="2927350"/>
          <p14:tracePt t="12167" x="1479550" y="2933700"/>
          <p14:tracePt t="12175" x="1479550" y="2940050"/>
          <p14:tracePt t="12184" x="1479550" y="2946400"/>
          <p14:tracePt t="12201" x="1479550" y="2952750"/>
          <p14:tracePt t="12224" x="1479550" y="2959100"/>
          <p14:tracePt t="12352" x="1479550" y="2952750"/>
          <p14:tracePt t="12359" x="1479550" y="2933700"/>
          <p14:tracePt t="12368" x="1479550" y="2927350"/>
          <p14:tracePt t="12384" x="1479550" y="2895600"/>
          <p14:tracePt t="12402" x="1479550" y="2838450"/>
          <p14:tracePt t="12418" x="1479550" y="2781300"/>
          <p14:tracePt t="12436" x="1479550" y="2717800"/>
          <p14:tracePt t="12451" x="1479550" y="2667000"/>
          <p14:tracePt t="12468" x="1479550" y="2641600"/>
          <p14:tracePt t="12485" x="1479550" y="2616200"/>
          <p14:tracePt t="12503" x="1479550" y="2590800"/>
          <p14:tracePt t="12528" x="1479550" y="2584450"/>
          <p14:tracePt t="12535" x="1479550" y="2578100"/>
          <p14:tracePt t="12639" x="1479550" y="2571750"/>
          <p14:tracePt t="12647" x="1479550" y="2565400"/>
          <p14:tracePt t="12655" x="1479550" y="2559050"/>
          <p14:tracePt t="12668" x="1479550" y="2552700"/>
          <p14:tracePt t="12685" x="1479550" y="2546350"/>
          <p14:tracePt t="12799" x="1479550" y="2559050"/>
          <p14:tracePt t="12807" x="1479550" y="2584450"/>
          <p14:tracePt t="12818" x="1479550" y="2609850"/>
          <p14:tracePt t="12835" x="1479550" y="2667000"/>
          <p14:tracePt t="12853" x="1479550" y="2717800"/>
          <p14:tracePt t="12870" x="1479550" y="2762250"/>
          <p14:tracePt t="12885" x="1479550" y="2787650"/>
          <p14:tracePt t="12903" x="1479550" y="2819400"/>
          <p14:tracePt t="12903" x="1479550" y="2838450"/>
          <p14:tracePt t="12919" x="1479550" y="2863850"/>
          <p14:tracePt t="12936" x="1479550" y="2882900"/>
          <p14:tracePt t="12952" x="1479550" y="2901950"/>
          <p14:tracePt t="12969" x="1479550" y="2914650"/>
          <p14:tracePt t="12985" x="1479550" y="2921000"/>
          <p14:tracePt t="13003" x="1479550" y="2927350"/>
          <p14:tracePt t="13019" x="1479550" y="2933700"/>
          <p14:tracePt t="13035" x="1479550" y="2940050"/>
          <p14:tracePt t="13056" x="1479550" y="2946400"/>
          <p14:tracePt t="13071" x="1479550" y="2952750"/>
          <p14:tracePt t="13085" x="1479550" y="2959100"/>
          <p14:tracePt t="13102" x="1479550" y="2971800"/>
          <p14:tracePt t="13119" x="1479550" y="2997200"/>
          <p14:tracePt t="13136" x="1479550" y="3003550"/>
          <p14:tracePt t="13152" x="1479550" y="3009900"/>
          <p14:tracePt t="13920" x="1511300" y="3009900"/>
          <p14:tracePt t="13927" x="1651000" y="3003550"/>
          <p14:tracePt t="13936" x="1905000" y="2990850"/>
          <p14:tracePt t="13953" x="2565400" y="2990850"/>
          <p14:tracePt t="13970" x="3289300" y="2927350"/>
          <p14:tracePt t="13986" x="3962400" y="2851150"/>
          <p14:tracePt t="14004" x="4362450" y="2800350"/>
          <p14:tracePt t="14020" x="4483100" y="2787650"/>
          <p14:tracePt t="14036" x="4527550" y="2787650"/>
          <p14:tracePt t="14053" x="4540250" y="2787650"/>
          <p14:tracePt t="14070" x="4552950" y="2787650"/>
          <p14:tracePt t="14071" x="4559300" y="2787650"/>
          <p14:tracePt t="14087" x="4565650" y="2787650"/>
          <p14:tracePt t="14136" x="4572000" y="2787650"/>
          <p14:tracePt t="14143" x="4578350" y="2781300"/>
          <p14:tracePt t="14159" x="4584700" y="2774950"/>
          <p14:tracePt t="14176" x="4591050" y="2768600"/>
          <p14:tracePt t="14186" x="4603750" y="2762250"/>
          <p14:tracePt t="14204" x="4616450" y="2755900"/>
          <p14:tracePt t="14220" x="4660900" y="2736850"/>
          <p14:tracePt t="14237" x="4718050" y="2711450"/>
          <p14:tracePt t="14253" x="4756150" y="2692400"/>
          <p14:tracePt t="14271" x="4826000" y="2660650"/>
          <p14:tracePt t="14287" x="4870450" y="2654300"/>
          <p14:tracePt t="14303" x="5035550" y="2641600"/>
          <p14:tracePt t="14320" x="5162550" y="2616200"/>
          <p14:tracePt t="14338" x="5257800" y="2603500"/>
          <p14:tracePt t="14353" x="5302250" y="2597150"/>
          <p14:tracePt t="14487" x="5308600" y="2590800"/>
          <p14:tracePt t="14512" x="5321300" y="2584450"/>
          <p14:tracePt t="14527" x="5340350" y="2571750"/>
          <p14:tracePt t="14536" x="5346700" y="2565400"/>
          <p14:tracePt t="14543" x="5359400" y="2559050"/>
          <p14:tracePt t="14553" x="5365750" y="2546350"/>
          <p14:tracePt t="14571" x="5378450" y="2533650"/>
          <p14:tracePt t="14587" x="5384800" y="2533650"/>
          <p14:tracePt t="14607" x="5384800" y="2527300"/>
          <p14:tracePt t="14631" x="5384800" y="2520950"/>
          <p14:tracePt t="14647" x="5384800" y="2508250"/>
          <p14:tracePt t="14655" x="5384800" y="2501900"/>
          <p14:tracePt t="14670" x="5384800" y="2495550"/>
          <p14:tracePt t="14687" x="5384800" y="2482850"/>
          <p14:tracePt t="14705" x="5384800" y="2476500"/>
          <p14:tracePt t="14727" x="5384800" y="2470150"/>
          <p14:tracePt t="14743" x="5384800" y="2457450"/>
          <p14:tracePt t="14754" x="5384800" y="2451100"/>
          <p14:tracePt t="14775" x="5378450" y="2444750"/>
          <p14:tracePt t="14792" x="5378450" y="2438400"/>
          <p14:tracePt t="14864" x="5372100" y="2451100"/>
          <p14:tracePt t="14871" x="5372100" y="2470150"/>
          <p14:tracePt t="14880" x="5359400" y="2495550"/>
          <p14:tracePt t="14887" x="5353050" y="2520950"/>
          <p14:tracePt t="14904" x="5327650" y="2597150"/>
          <p14:tracePt t="14920" x="5308600" y="2673350"/>
          <p14:tracePt t="14938" x="5302250" y="2755900"/>
          <p14:tracePt t="14954" x="5295900" y="2794000"/>
          <p14:tracePt t="14970" x="5295900" y="2819400"/>
          <p14:tracePt t="14987" x="5295900" y="2832100"/>
          <p14:tracePt t="15005" x="5295900" y="2838450"/>
          <p14:tracePt t="15021" x="5295900" y="2851150"/>
          <p14:tracePt t="15037" x="5295900" y="2876550"/>
          <p14:tracePt t="15054" x="5295900" y="2908300"/>
          <p14:tracePt t="15072" x="5295900" y="2933700"/>
          <p14:tracePt t="15087" x="5295900" y="2940050"/>
          <p14:tracePt t="15152" x="5295900" y="2946400"/>
          <p14:tracePt t="15160" x="5295900" y="2959100"/>
          <p14:tracePt t="15344" x="5295900" y="2965450"/>
          <p14:tracePt t="15351" x="5295900" y="2971800"/>
          <p14:tracePt t="15360" x="5289550" y="2971800"/>
          <p14:tracePt t="15711" x="5283200" y="2971800"/>
          <p14:tracePt t="15768" x="5283200" y="2965450"/>
          <p14:tracePt t="15792" x="5276850" y="2959100"/>
          <p14:tracePt t="15808" x="5270500" y="2952750"/>
          <p14:tracePt t="16208" x="5276850" y="2952750"/>
          <p14:tracePt t="16215" x="5334000" y="2952750"/>
          <p14:tracePt t="16223" x="5403850" y="2952750"/>
          <p14:tracePt t="16238" x="5486400" y="2952750"/>
          <p14:tracePt t="16255" x="5600700" y="2952750"/>
          <p14:tracePt t="16255" x="5619750" y="2952750"/>
          <p14:tracePt t="16272" x="5638800" y="2952750"/>
          <p14:tracePt t="16289" x="5638800" y="2946400"/>
          <p14:tracePt t="16440" x="5626100" y="2946400"/>
          <p14:tracePt t="16448" x="5607050" y="2946400"/>
          <p14:tracePt t="16455" x="5588000" y="2946400"/>
          <p14:tracePt t="16472" x="5524500" y="2946400"/>
          <p14:tracePt t="16489" x="5480050" y="2946400"/>
          <p14:tracePt t="16505" x="5467350" y="2946400"/>
          <p14:tracePt t="16523" x="5461000" y="2946400"/>
          <p14:tracePt t="16552" x="5454650" y="2946400"/>
          <p14:tracePt t="16567" x="5448300" y="2946400"/>
          <p14:tracePt t="16576" x="5441950" y="2946400"/>
          <p14:tracePt t="16590" x="5429250" y="2946400"/>
          <p14:tracePt t="16605" x="5422900" y="2946400"/>
          <p14:tracePt t="16622" x="5410200" y="2946400"/>
          <p14:tracePt t="16639" x="5403850" y="2946400"/>
          <p14:tracePt t="16656" x="5391150" y="2946400"/>
          <p14:tracePt t="16672" x="5372100" y="2946400"/>
          <p14:tracePt t="16689" x="5340350" y="2952750"/>
          <p14:tracePt t="16705" x="5314950" y="2959100"/>
          <p14:tracePt t="16723" x="5302250" y="2965450"/>
          <p14:tracePt t="17080" x="5302250" y="2952750"/>
          <p14:tracePt t="17088" x="5321300" y="2933700"/>
          <p14:tracePt t="17095" x="5346700" y="2914650"/>
          <p14:tracePt t="17106" x="5384800" y="2889250"/>
          <p14:tracePt t="17123" x="5448300" y="2844800"/>
          <p14:tracePt t="17139" x="5505450" y="2800350"/>
          <p14:tracePt t="17157" x="5549900" y="2768600"/>
          <p14:tracePt t="17173" x="5575300" y="2755900"/>
          <p14:tracePt t="17189" x="5588000" y="2743200"/>
          <p14:tracePt t="17206" x="5588000" y="2736850"/>
          <p14:tracePt t="17456" x="5594350" y="2730500"/>
          <p14:tracePt t="17463" x="5600700" y="2730500"/>
          <p14:tracePt t="17473" x="5619750" y="2724150"/>
          <p14:tracePt t="17490" x="5645150" y="2724150"/>
          <p14:tracePt t="17696" x="5657850" y="2724150"/>
          <p14:tracePt t="17703" x="5676900" y="2724150"/>
          <p14:tracePt t="17711" x="5695950" y="2724150"/>
          <p14:tracePt t="17723" x="5721350" y="2724150"/>
          <p14:tracePt t="17740" x="5784850" y="2724150"/>
          <p14:tracePt t="17756" x="5848350" y="2724150"/>
          <p14:tracePt t="17774" x="5911850" y="2724150"/>
          <p14:tracePt t="17790" x="5962650" y="2724150"/>
          <p14:tracePt t="17807" x="6007100" y="2724150"/>
          <p14:tracePt t="17823" x="6051550" y="2724150"/>
          <p14:tracePt t="17824" x="6057900" y="2724150"/>
          <p14:tracePt t="17841" x="6083300" y="2724150"/>
          <p14:tracePt t="17856" x="6121400" y="2711450"/>
          <p14:tracePt t="17874" x="6165850" y="2711450"/>
          <p14:tracePt t="17890" x="6216650" y="2711450"/>
          <p14:tracePt t="17908" x="6261100" y="2698750"/>
          <p14:tracePt t="17923" x="6280150" y="2692400"/>
          <p14:tracePt t="17940" x="6292850" y="2692400"/>
          <p14:tracePt t="17957" x="6311900" y="2686050"/>
          <p14:tracePt t="17974" x="6362700" y="2686050"/>
          <p14:tracePt t="17990" x="6432550" y="2686050"/>
          <p14:tracePt t="18007" x="6502400" y="2686050"/>
          <p14:tracePt t="18007" x="6521450" y="2686050"/>
          <p14:tracePt t="18023" x="6527800" y="2686050"/>
          <p14:tracePt t="18200" x="6496050" y="2686050"/>
          <p14:tracePt t="18207" x="6419850" y="2686050"/>
          <p14:tracePt t="18216" x="6311900" y="2686050"/>
          <p14:tracePt t="18224" x="6216650" y="2686050"/>
          <p14:tracePt t="18240" x="6045200" y="2686050"/>
          <p14:tracePt t="18257" x="5924550" y="2686050"/>
          <p14:tracePt t="18274" x="5835650" y="2686050"/>
          <p14:tracePt t="18290" x="5765800" y="2686050"/>
          <p14:tracePt t="18307" x="5708650" y="2686050"/>
          <p14:tracePt t="18324" x="5657850" y="2686050"/>
          <p14:tracePt t="18341" x="5607050" y="2686050"/>
          <p14:tracePt t="18357" x="5581650" y="2686050"/>
          <p14:tracePt t="18374" x="5575300" y="2686050"/>
          <p14:tracePt t="18390" x="5568950" y="2686050"/>
          <p14:tracePt t="18416" x="5562600" y="2686050"/>
          <p14:tracePt t="18424" x="5549900" y="2686050"/>
          <p14:tracePt t="18440" x="5473700" y="2679700"/>
          <p14:tracePt t="18457" x="5378450" y="2667000"/>
          <p14:tracePt t="18475" x="5327650" y="2667000"/>
          <p14:tracePt t="18491" x="5308600" y="2667000"/>
          <p14:tracePt t="18512" x="5302250" y="2660650"/>
          <p14:tracePt t="18528" x="5295900" y="2654300"/>
          <p14:tracePt t="18541" x="5289550" y="2647950"/>
          <p14:tracePt t="18557" x="5276850" y="2635250"/>
          <p14:tracePt t="18574" x="5257800" y="2622550"/>
          <p14:tracePt t="18590" x="5238750" y="2616200"/>
          <p14:tracePt t="18616" x="5232400" y="2609850"/>
          <p14:tracePt t="18672" x="5226050" y="2603500"/>
          <p14:tracePt t="18687" x="5219700" y="2597150"/>
          <p14:tracePt t="18696" x="5213350" y="2578100"/>
          <p14:tracePt t="18707" x="5207000" y="2578100"/>
          <p14:tracePt t="18724" x="5200650" y="2565400"/>
          <p14:tracePt t="18824" x="5200650" y="2584450"/>
          <p14:tracePt t="18831" x="5200650" y="2603500"/>
          <p14:tracePt t="18841" x="5200650" y="2622550"/>
          <p14:tracePt t="18857" x="5200650" y="2692400"/>
          <p14:tracePt t="18874" x="5200650" y="2774950"/>
          <p14:tracePt t="18892" x="5200650" y="2857500"/>
          <p14:tracePt t="18907" x="5200650" y="2927350"/>
          <p14:tracePt t="18924" x="5200650" y="2965450"/>
          <p14:tracePt t="18944" x="5200650" y="2971800"/>
          <p14:tracePt t="18960" x="5200650" y="2978150"/>
          <p14:tracePt t="18984" x="5200650" y="2984500"/>
          <p14:tracePt t="19192" x="5207000" y="2984500"/>
          <p14:tracePt t="19200" x="5207000" y="2946400"/>
          <p14:tracePt t="19208" x="5207000" y="2908300"/>
          <p14:tracePt t="19224" x="5207000" y="2813050"/>
          <p14:tracePt t="19241" x="5207000" y="2736850"/>
          <p14:tracePt t="19258" x="5213350" y="2686050"/>
          <p14:tracePt t="19276" x="5213350" y="2654300"/>
          <p14:tracePt t="19292" x="5213350" y="2628900"/>
          <p14:tracePt t="19308" x="5213350" y="2622550"/>
          <p14:tracePt t="19325" x="5213350" y="2616200"/>
          <p14:tracePt t="19408" x="5213350" y="2641600"/>
          <p14:tracePt t="19416" x="5213350" y="2673350"/>
          <p14:tracePt t="19425" x="5213350" y="2717800"/>
          <p14:tracePt t="19442" x="5213350" y="2813050"/>
          <p14:tracePt t="19458" x="5213350" y="2901950"/>
          <p14:tracePt t="19475" x="5213350" y="2959100"/>
          <p14:tracePt t="19492" x="5213350" y="2990850"/>
          <p14:tracePt t="19508" x="5219700" y="2997200"/>
          <p14:tracePt t="19680" x="5226050" y="2978150"/>
          <p14:tracePt t="19688" x="5226050" y="2965450"/>
          <p14:tracePt t="19696" x="5245100" y="2933700"/>
          <p14:tracePt t="19708" x="5257800" y="2921000"/>
          <p14:tracePt t="19725" x="5295900" y="2882900"/>
          <p14:tracePt t="19742" x="5353050" y="2838450"/>
          <p14:tracePt t="19760" x="5467350" y="2806700"/>
          <p14:tracePt t="19775" x="5511800" y="2800350"/>
          <p14:tracePt t="19792" x="5626100" y="2781300"/>
          <p14:tracePt t="19808" x="5676900" y="2762250"/>
          <p14:tracePt t="19826" x="5708650" y="2762250"/>
          <p14:tracePt t="19842" x="5740400" y="2762250"/>
          <p14:tracePt t="19858" x="5753100" y="2762250"/>
          <p14:tracePt t="19875" x="5759450" y="2762250"/>
          <p14:tracePt t="19893" x="5772150" y="2762250"/>
          <p14:tracePt t="19920" x="5778500" y="2755900"/>
          <p14:tracePt t="19952" x="5784850" y="2755900"/>
          <p14:tracePt t="19968" x="5791200" y="2755900"/>
          <p14:tracePt t="19984" x="5797550" y="2755900"/>
          <p14:tracePt t="19992" x="5803900" y="2755900"/>
          <p14:tracePt t="20008" x="5810250" y="2762250"/>
          <p14:tracePt t="20024" x="5810250" y="2774950"/>
          <p14:tracePt t="20032" x="5810250" y="2781300"/>
          <p14:tracePt t="20043" x="5810250" y="2794000"/>
          <p14:tracePt t="20059" x="5810250" y="2813050"/>
          <p14:tracePt t="20075" x="5810250" y="2825750"/>
          <p14:tracePt t="20092" x="5797550" y="2838450"/>
          <p14:tracePt t="20109" x="5772150" y="2857500"/>
          <p14:tracePt t="20125" x="5734050" y="2876550"/>
          <p14:tracePt t="20142" x="5695950" y="2876550"/>
          <p14:tracePt t="20159" x="5638800" y="2895600"/>
          <p14:tracePt t="20176" x="5530850" y="2895600"/>
          <p14:tracePt t="20193" x="5473700" y="2895600"/>
          <p14:tracePt t="20209" x="5448300" y="2895600"/>
          <p14:tracePt t="20225" x="5422900" y="2895600"/>
          <p14:tracePt t="20243" x="5397500" y="2889250"/>
          <p14:tracePt t="20259" x="5359400" y="2870200"/>
          <p14:tracePt t="20276" x="5295900" y="2838450"/>
          <p14:tracePt t="20292" x="5245100" y="2819400"/>
          <p14:tracePt t="20310" x="5238750" y="2813050"/>
          <p14:tracePt t="20326" x="5232400" y="2806700"/>
          <p14:tracePt t="20342" x="5219700" y="2794000"/>
          <p14:tracePt t="20359" x="5219700" y="2762250"/>
          <p14:tracePt t="20360" x="5219700" y="2743200"/>
          <p14:tracePt t="20376" x="5219700" y="2698750"/>
          <p14:tracePt t="20392" x="5219700" y="2667000"/>
          <p14:tracePt t="20409" x="5226050" y="2635250"/>
          <p14:tracePt t="20426" x="5257800" y="2603500"/>
          <p14:tracePt t="20443" x="5302250" y="2578100"/>
          <p14:tracePt t="20459" x="5365750" y="2552700"/>
          <p14:tracePt t="20476" x="5422900" y="2520950"/>
          <p14:tracePt t="20493" x="5486400" y="2495550"/>
          <p14:tracePt t="20511" x="5518150" y="2482850"/>
          <p14:tracePt t="20527" x="5556250" y="2476500"/>
          <p14:tracePt t="20542" x="5594350" y="2476500"/>
          <p14:tracePt t="20559" x="5651500" y="2476500"/>
          <p14:tracePt t="20560" x="5695950" y="2476500"/>
          <p14:tracePt t="20577" x="5734050" y="2476500"/>
          <p14:tracePt t="20592" x="5765800" y="2482850"/>
          <p14:tracePt t="20609" x="5797550" y="2495550"/>
          <p14:tracePt t="20626" x="5822950" y="2508250"/>
          <p14:tracePt t="20643" x="5842000" y="2527300"/>
          <p14:tracePt t="20659" x="5873750" y="2546350"/>
          <p14:tracePt t="20676" x="5886450" y="2559050"/>
          <p14:tracePt t="20692" x="5899150" y="2571750"/>
          <p14:tracePt t="20710" x="5911850" y="2597150"/>
          <p14:tracePt t="20726" x="5918200" y="2641600"/>
          <p14:tracePt t="20742" x="5918200" y="2679700"/>
          <p14:tracePt t="20759" x="5918200" y="2711450"/>
          <p14:tracePt t="20760" x="5918200" y="2724150"/>
          <p14:tracePt t="20777" x="5918200" y="2743200"/>
          <p14:tracePt t="20793" x="5911850" y="2762250"/>
          <p14:tracePt t="20810" x="5899150" y="2781300"/>
          <p14:tracePt t="20826" x="5880100" y="2794000"/>
          <p14:tracePt t="20843" x="5854700" y="2806700"/>
          <p14:tracePt t="20859" x="5816600" y="2832100"/>
          <p14:tracePt t="20876" x="5765800" y="2857500"/>
          <p14:tracePt t="20893" x="5727700" y="2870200"/>
          <p14:tracePt t="20910" x="5702300" y="2882900"/>
          <p14:tracePt t="20926" x="5664200" y="2889250"/>
          <p14:tracePt t="20943" x="5638800" y="2895600"/>
          <p14:tracePt t="20960" x="5607050" y="2908300"/>
          <p14:tracePt t="20977" x="5581650" y="2908300"/>
          <p14:tracePt t="20993" x="5549900" y="2908300"/>
          <p14:tracePt t="21009" x="5524500" y="2908300"/>
          <p14:tracePt t="21026" x="5486400" y="2908300"/>
          <p14:tracePt t="21043" x="5435600" y="2901950"/>
          <p14:tracePt t="21059" x="5397500" y="2895600"/>
          <p14:tracePt t="21076" x="5372100" y="2889250"/>
          <p14:tracePt t="21093" x="5353050" y="2882900"/>
          <p14:tracePt t="21111" x="5340350" y="2870200"/>
          <p14:tracePt t="21126" x="5314950" y="2838450"/>
          <p14:tracePt t="21143" x="5295900" y="2806700"/>
          <p14:tracePt t="21160" x="5276850" y="2762250"/>
          <p14:tracePt t="21177" x="5276850" y="2743200"/>
          <p14:tracePt t="21193" x="5270500" y="2724150"/>
          <p14:tracePt t="21210" x="5270500" y="2705100"/>
          <p14:tracePt t="21226" x="5270500" y="2686050"/>
          <p14:tracePt t="21244" x="5276850" y="2654300"/>
          <p14:tracePt t="21260" x="5308600" y="2603500"/>
          <p14:tracePt t="21276" x="5346700" y="2540000"/>
          <p14:tracePt t="21293" x="5397500" y="2482850"/>
          <p14:tracePt t="21311" x="5441950" y="2451100"/>
          <p14:tracePt t="21326" x="5473700" y="2438400"/>
          <p14:tracePt t="21343" x="5524500" y="2432050"/>
          <p14:tracePt t="21344" x="5562600" y="2432050"/>
          <p14:tracePt t="21360" x="5657850" y="2432050"/>
          <p14:tracePt t="21377" x="5765800" y="2438400"/>
          <p14:tracePt t="21393" x="5873750" y="2451100"/>
          <p14:tracePt t="21410" x="5943600" y="2470150"/>
          <p14:tracePt t="21426" x="5981700" y="2476500"/>
          <p14:tracePt t="21444" x="6000750" y="2489200"/>
          <p14:tracePt t="21460" x="6007100" y="2501900"/>
          <p14:tracePt t="21477" x="6019800" y="2520950"/>
          <p14:tracePt t="21493" x="6032500" y="2540000"/>
          <p14:tracePt t="21511" x="6038850" y="2546350"/>
          <p14:tracePt t="21527" x="6051550" y="2571750"/>
          <p14:tracePt t="21543" x="6051550" y="2597150"/>
          <p14:tracePt t="21544" x="6057900" y="2609850"/>
          <p14:tracePt t="21560" x="6057900" y="2628900"/>
          <p14:tracePt t="21578" x="6057900" y="2647950"/>
          <p14:tracePt t="21593" x="6057900" y="2667000"/>
          <p14:tracePt t="21610" x="6057900" y="2698750"/>
          <p14:tracePt t="21627" x="6045200" y="2736850"/>
          <p14:tracePt t="21644" x="6007100" y="2794000"/>
          <p14:tracePt t="21660" x="5975350" y="2825750"/>
          <p14:tracePt t="21677" x="5943600" y="2863850"/>
          <p14:tracePt t="21693" x="5905500" y="2895600"/>
          <p14:tracePt t="21712" x="5880100" y="2921000"/>
          <p14:tracePt t="21727" x="5867400" y="2927350"/>
          <p14:tracePt t="21744" x="5842000" y="2946400"/>
          <p14:tracePt t="21760" x="5810250" y="2952750"/>
          <p14:tracePt t="21778" x="5791200" y="2959100"/>
          <p14:tracePt t="21794" x="5759450" y="2965450"/>
          <p14:tracePt t="21810" x="5702300" y="2984500"/>
          <p14:tracePt t="21827" x="5651500" y="3003550"/>
          <p14:tracePt t="21844" x="5619750" y="3009900"/>
          <p14:tracePt t="21860" x="5600700" y="3009900"/>
          <p14:tracePt t="21877" x="5594350" y="3009900"/>
          <p14:tracePt t="21894" x="5568950" y="3009900"/>
          <p14:tracePt t="21912" x="5492750" y="2952750"/>
          <p14:tracePt t="21927" x="5461000" y="2940050"/>
          <p14:tracePt t="21944" x="5359400" y="2857500"/>
          <p14:tracePt t="21960" x="5327650" y="2832100"/>
          <p14:tracePt t="21978" x="5314950" y="2806700"/>
          <p14:tracePt t="21994" x="5314950" y="2800350"/>
          <p14:tracePt t="22011" x="5314950" y="2787650"/>
          <p14:tracePt t="22027" x="5314950" y="2768600"/>
          <p14:tracePt t="22045" x="5314950" y="2743200"/>
          <p14:tracePt t="22061" x="5314950" y="2730500"/>
          <p14:tracePt t="22077" x="5334000" y="2711450"/>
          <p14:tracePt t="22094" x="5378450" y="2686050"/>
          <p14:tracePt t="22112" x="5537200" y="2667000"/>
          <p14:tracePt t="22127" x="5600700" y="2667000"/>
          <p14:tracePt t="22144" x="5772150" y="2667000"/>
          <p14:tracePt t="22161" x="5905500" y="2667000"/>
          <p14:tracePt t="22178" x="6051550" y="2679700"/>
          <p14:tracePt t="22194" x="6197600" y="2717800"/>
          <p14:tracePt t="22211" x="6299200" y="2755900"/>
          <p14:tracePt t="22227" x="6394450" y="2781300"/>
          <p14:tracePt t="22245" x="6477000" y="2819400"/>
          <p14:tracePt t="22261" x="6553200" y="2857500"/>
          <p14:tracePt t="22277" x="6629400" y="2889250"/>
          <p14:tracePt t="22294" x="6711950" y="2927350"/>
          <p14:tracePt t="22312" x="6858000" y="2965450"/>
          <p14:tracePt t="22327" x="6908800" y="2984500"/>
          <p14:tracePt t="22344" x="7061200" y="3022600"/>
          <p14:tracePt t="22361" x="7169150" y="3054350"/>
          <p14:tracePt t="22378" x="7289800" y="3086100"/>
          <p14:tracePt t="22394" x="7429500" y="3124200"/>
          <p14:tracePt t="22411" x="7632700" y="3168650"/>
          <p14:tracePt t="22427" x="7772400" y="3213100"/>
          <p14:tracePt t="22445" x="7835900" y="3232150"/>
          <p14:tracePt t="22461" x="7854950" y="3238500"/>
          <p14:tracePt t="22478" x="7874000" y="3244850"/>
          <p14:tracePt t="22494" x="7918450" y="3270250"/>
          <p14:tracePt t="22512" x="8020050" y="3321050"/>
          <p14:tracePt t="22528" x="8058150" y="3333750"/>
          <p14:tracePt t="22528" x="8096250" y="3340100"/>
          <p14:tracePt t="22544" x="8153400" y="3352800"/>
          <p14:tracePt t="22561" x="8197850" y="3371850"/>
          <p14:tracePt t="22578" x="8255000" y="3390900"/>
          <p14:tracePt t="22595" x="8343900" y="3416300"/>
          <p14:tracePt t="22611" x="8483600" y="3454400"/>
          <p14:tracePt t="22628" x="8686800" y="3511550"/>
          <p14:tracePt t="22645" x="8820150" y="3549650"/>
          <p14:tracePt t="22662" x="8883650" y="3568700"/>
          <p14:tracePt t="22678" x="8890000" y="3568700"/>
          <p14:tracePt t="22694" x="8890000" y="3575050"/>
          <p14:tracePt t="22712" x="8890000" y="3587750"/>
          <p14:tracePt t="22728" x="8890000" y="3600450"/>
          <p14:tracePt t="22744" x="8877300" y="3619500"/>
          <p14:tracePt t="22761" x="8851900" y="3625850"/>
          <p14:tracePt t="22779" x="8801100" y="3638550"/>
          <p14:tracePt t="22794" x="8750300" y="3644900"/>
          <p14:tracePt t="22811" x="8699500" y="3657600"/>
          <p14:tracePt t="22828" x="8674100" y="3657600"/>
          <p14:tracePt t="22845" x="8655050" y="3657600"/>
          <p14:tracePt t="22861" x="8610600" y="3644900"/>
          <p14:tracePt t="22878" x="8528050" y="3581400"/>
          <p14:tracePt t="22895" x="8464550" y="3530600"/>
          <p14:tracePt t="22912" x="8369300" y="3422650"/>
          <p14:tracePt t="22928" x="8324850" y="3321050"/>
          <p14:tracePt t="22945" x="8286750" y="3225800"/>
          <p14:tracePt t="22962" x="8261350" y="3130550"/>
          <p14:tracePt t="22979" x="8261350" y="3067050"/>
          <p14:tracePt t="22995" x="8261350" y="2997200"/>
          <p14:tracePt t="23011" x="8267700" y="2921000"/>
          <p14:tracePt t="23028" x="8293100" y="2844800"/>
          <p14:tracePt t="23046" x="8337550" y="2768600"/>
          <p14:tracePt t="23061" x="8382000" y="2711450"/>
          <p14:tracePt t="23078" x="8426450" y="2667000"/>
          <p14:tracePt t="23095" x="8458200" y="2647950"/>
          <p14:tracePt t="23112" x="8515350" y="2622550"/>
          <p14:tracePt t="23128" x="8566150" y="2609850"/>
          <p14:tracePt t="23146" x="8642350" y="2584450"/>
          <p14:tracePt t="23162" x="8724900" y="2565400"/>
          <p14:tracePt t="23179" x="8820150" y="2552700"/>
          <p14:tracePt t="23195" x="8909050" y="2540000"/>
          <p14:tracePt t="23212" x="9023350" y="2527300"/>
          <p14:tracePt t="23228" x="9124950" y="2508250"/>
          <p14:tracePt t="23246" x="9201150" y="2508250"/>
          <p14:tracePt t="23262" x="9251950" y="2508250"/>
          <p14:tracePt t="23278" x="9328150" y="2508250"/>
          <p14:tracePt t="23295" x="9385300" y="2520950"/>
          <p14:tracePt t="23313" x="9505950" y="2546350"/>
          <p14:tracePt t="23328" x="9544050" y="2559050"/>
          <p14:tracePt t="23345" x="9550400" y="2559050"/>
          <p14:tracePt t="23363" x="9563100" y="2559050"/>
          <p14:tracePt t="23379" x="9569450" y="2565400"/>
          <p14:tracePt t="23395" x="9588500" y="2578100"/>
          <p14:tracePt t="23412" x="9613900" y="2597150"/>
          <p14:tracePt t="23428" x="9632950" y="2616200"/>
          <p14:tracePt t="23446" x="9645650" y="2635250"/>
          <p14:tracePt t="23462" x="9652000" y="2660650"/>
          <p14:tracePt t="23479" x="9658350" y="2692400"/>
          <p14:tracePt t="23495" x="9677400" y="2743200"/>
          <p14:tracePt t="23513" x="9690100" y="2825750"/>
          <p14:tracePt t="23528" x="9690100" y="2857500"/>
          <p14:tracePt t="23545" x="9690100" y="2882900"/>
          <p14:tracePt t="23562" x="9690100" y="2914650"/>
          <p14:tracePt t="23579" x="9690100" y="2952750"/>
          <p14:tracePt t="23596" x="9690100" y="2984500"/>
          <p14:tracePt t="23612" x="9683750" y="3060700"/>
          <p14:tracePt t="23629" x="9683750" y="3117850"/>
          <p14:tracePt t="23646" x="9683750" y="3194050"/>
          <p14:tracePt t="23662" x="9683750" y="3232150"/>
          <p14:tracePt t="23679" x="9677400" y="3257550"/>
          <p14:tracePt t="23695" x="9677400" y="3276600"/>
          <p14:tracePt t="23713" x="9671050" y="3314700"/>
          <p14:tracePt t="23729" x="9664700" y="3359150"/>
          <p14:tracePt t="23745" x="9658350" y="3416300"/>
          <p14:tracePt t="23762" x="9658350" y="3454400"/>
          <p14:tracePt t="23780" x="9645650" y="3473450"/>
          <p14:tracePt t="23795" x="9645650" y="3486150"/>
          <p14:tracePt t="23812" x="9639300" y="3505200"/>
          <p14:tracePt t="23829" x="9639300" y="3524250"/>
          <p14:tracePt t="23846" x="9626600" y="3543300"/>
          <p14:tracePt t="23863" x="9620250" y="3575050"/>
          <p14:tracePt t="23864" x="9607550" y="3587750"/>
          <p14:tracePt t="23879" x="9607550" y="3600450"/>
          <p14:tracePt t="23896" x="9582150" y="3632200"/>
          <p14:tracePt t="23896" x="9582150" y="3638550"/>
          <p14:tracePt t="23913" x="9563100" y="3663950"/>
          <p14:tracePt t="23929" x="9544050" y="3676650"/>
          <p14:tracePt t="23946" x="9531350" y="3683000"/>
          <p14:tracePt t="23962" x="9505950" y="3695700"/>
          <p14:tracePt t="23980" x="9480550" y="3714750"/>
          <p14:tracePt t="23996" x="9448800" y="3733800"/>
          <p14:tracePt t="24012" x="9417050" y="3746500"/>
          <p14:tracePt t="24029" x="9366250" y="3765550"/>
          <p14:tracePt t="24047" x="9328150" y="3771900"/>
          <p14:tracePt t="24062" x="9296400" y="3784600"/>
          <p14:tracePt t="24079" x="9258300" y="3790950"/>
          <p14:tracePt t="24096" x="9207500" y="3790950"/>
          <p14:tracePt t="24096" x="9169400" y="3790950"/>
          <p14:tracePt t="24114" x="9105900" y="3790950"/>
          <p14:tracePt t="24129" x="9010650" y="3790950"/>
          <p14:tracePt t="24146" x="8915400" y="3778250"/>
          <p14:tracePt t="24162" x="8839200" y="3752850"/>
          <p14:tracePt t="24180" x="8794750" y="3740150"/>
          <p14:tracePt t="24196" x="8756650" y="3721100"/>
          <p14:tracePt t="24213" x="8724900" y="3695700"/>
          <p14:tracePt t="24229" x="8686800" y="3651250"/>
          <p14:tracePt t="24247" x="8623300" y="3581400"/>
          <p14:tracePt t="24263" x="8572500" y="3524250"/>
          <p14:tracePt t="24279" x="8540750" y="3467100"/>
          <p14:tracePt t="24296" x="8515350" y="3409950"/>
          <p14:tracePt t="24314" x="8496300" y="3371850"/>
          <p14:tracePt t="24329" x="8483600" y="3321050"/>
          <p14:tracePt t="24346" x="8458200" y="3238500"/>
          <p14:tracePt t="24363" x="8445500" y="3168650"/>
          <p14:tracePt t="24380" x="8432800" y="3105150"/>
          <p14:tracePt t="24396" x="8426450" y="3067050"/>
          <p14:tracePt t="24413" x="8426450" y="3022600"/>
          <p14:tracePt t="24430" x="8426450" y="2978150"/>
          <p14:tracePt t="24447" x="8426450" y="2933700"/>
          <p14:tracePt t="24463" x="8426450" y="2882900"/>
          <p14:tracePt t="24479" x="8426450" y="2844800"/>
          <p14:tracePt t="24496" x="8445500" y="2749550"/>
          <p14:tracePt t="24514" x="8464550" y="2686050"/>
          <p14:tracePt t="24530" x="8496300" y="2635250"/>
          <p14:tracePt t="24546" x="8534400" y="2578100"/>
          <p14:tracePt t="24563" x="8572500" y="2546350"/>
          <p14:tracePt t="24580" x="8616950" y="2508250"/>
          <p14:tracePt t="24596" x="8667750" y="2482850"/>
          <p14:tracePt t="24613" x="8724900" y="2457450"/>
          <p14:tracePt t="24630" x="8782050" y="2438400"/>
          <p14:tracePt t="24647" x="8870950" y="2419350"/>
          <p14:tracePt t="24663" x="8978900" y="2400300"/>
          <p14:tracePt t="24665" x="9023350" y="2393950"/>
          <p14:tracePt t="24680" x="9080500" y="2393950"/>
          <p14:tracePt t="24696" x="9239250" y="2393950"/>
          <p14:tracePt t="24714" x="9321800" y="2393950"/>
          <p14:tracePt t="24730" x="9398000" y="2400300"/>
          <p14:tracePt t="24746" x="9461500" y="2425700"/>
          <p14:tracePt t="24763" x="9537700" y="2482850"/>
          <p14:tracePt t="24781" x="9588500" y="2527300"/>
          <p14:tracePt t="24797" x="9632950" y="2578100"/>
          <p14:tracePt t="24813" x="9671050" y="2635250"/>
          <p14:tracePt t="24830" x="9690100" y="2686050"/>
          <p14:tracePt t="24847" x="9715500" y="2749550"/>
          <p14:tracePt t="24863" x="9728200" y="2825750"/>
          <p14:tracePt t="24880" x="9740900" y="2940050"/>
          <p14:tracePt t="24897" x="9740900" y="3035300"/>
          <p14:tracePt t="24914" x="9740900" y="3124200"/>
          <p14:tracePt t="24930" x="9740900" y="3232150"/>
          <p14:tracePt t="24947" x="9740900" y="3327400"/>
          <p14:tracePt t="24963" x="9740900" y="3403600"/>
          <p14:tracePt t="24981" x="9728200" y="3473450"/>
          <p14:tracePt t="24997" x="9709150" y="3536950"/>
          <p14:tracePt t="25013" x="9690100" y="3575050"/>
          <p14:tracePt t="25030" x="9664700" y="3625850"/>
          <p14:tracePt t="25048" x="9639300" y="3683000"/>
          <p14:tracePt t="25048" x="9620250" y="3714750"/>
          <p14:tracePt t="25063" x="9601200" y="3733800"/>
          <p14:tracePt t="25080" x="9537700" y="3810000"/>
          <p14:tracePt t="25097" x="9505950" y="3841750"/>
          <p14:tracePt t="25115" x="9467850" y="3860800"/>
          <p14:tracePt t="25130" x="9417050" y="3879850"/>
          <p14:tracePt t="25147" x="9353550" y="3892550"/>
          <p14:tracePt t="25163" x="9271000" y="3917950"/>
          <p14:tracePt t="25181" x="9201150" y="3937000"/>
          <p14:tracePt t="25197" x="9144000" y="3949700"/>
          <p14:tracePt t="25213" x="9080500" y="3949700"/>
          <p14:tracePt t="25230" x="9010650" y="3949700"/>
          <p14:tracePt t="25248" x="8909050" y="3917950"/>
          <p14:tracePt t="25248" x="8877300" y="3905250"/>
          <p14:tracePt t="25263" x="8845550" y="3892550"/>
          <p14:tracePt t="25280" x="8782050" y="3860800"/>
          <p14:tracePt t="25297" x="8743950" y="3829050"/>
          <p14:tracePt t="25314" x="8712200" y="3784600"/>
          <p14:tracePt t="25330" x="8674100" y="3702050"/>
          <p14:tracePt t="25347" x="8623300" y="3587750"/>
          <p14:tracePt t="25364" x="8597900" y="3479800"/>
          <p14:tracePt t="25381" x="8578850" y="3378200"/>
          <p14:tracePt t="25397" x="8572500" y="3263900"/>
          <p14:tracePt t="25414" x="8572500" y="3162300"/>
          <p14:tracePt t="25430" x="8572500" y="3048000"/>
          <p14:tracePt t="25448" x="8572500" y="2901950"/>
          <p14:tracePt t="25464" x="8578850" y="2857500"/>
          <p14:tracePt t="25481" x="8667750" y="2692400"/>
          <p14:tracePt t="25497" x="8724900" y="2609850"/>
          <p14:tracePt t="25515" x="8782050" y="2552700"/>
          <p14:tracePt t="25530" x="8820150" y="2527300"/>
          <p14:tracePt t="25547" x="8851900" y="2514600"/>
          <p14:tracePt t="25564" x="8896350" y="2501900"/>
          <p14:tracePt t="25581" x="8959850" y="2495550"/>
          <p14:tracePt t="25597" x="9048750" y="2495550"/>
          <p14:tracePt t="25614" x="9163050" y="2495550"/>
          <p14:tracePt t="25631" x="9264650" y="2495550"/>
          <p14:tracePt t="25648" x="9398000" y="2508250"/>
          <p14:tracePt t="25664" x="9442450" y="2527300"/>
          <p14:tracePt t="25680" x="9550400" y="2597150"/>
          <p14:tracePt t="25697" x="9620250" y="2660650"/>
          <p14:tracePt t="25715" x="9683750" y="2730500"/>
          <p14:tracePt t="25731" x="9728200" y="2794000"/>
          <p14:tracePt t="25747" x="9753600" y="2844800"/>
          <p14:tracePt t="25764" x="9766300" y="2870200"/>
          <p14:tracePt t="25782" x="9766300" y="2901950"/>
          <p14:tracePt t="25797" x="9772650" y="2952750"/>
          <p14:tracePt t="25814" x="9779000" y="3016250"/>
          <p14:tracePt t="25831" x="9779000" y="3098800"/>
          <p14:tracePt t="25848" x="9779000" y="3213100"/>
          <p14:tracePt t="25864" x="9753600" y="3282950"/>
          <p14:tracePt t="25881" x="9728200" y="3333750"/>
          <p14:tracePt t="25897" x="9702800" y="3378200"/>
          <p14:tracePt t="25915" x="9677400" y="3422650"/>
          <p14:tracePt t="25931" x="9632950" y="3486150"/>
          <p14:tracePt t="25947" x="9588500" y="3536950"/>
          <p14:tracePt t="25964" x="9537700" y="3575050"/>
          <p14:tracePt t="25982" x="9474200" y="3606800"/>
          <p14:tracePt t="25998" x="9404350" y="3644900"/>
          <p14:tracePt t="26014" x="9353550" y="3663950"/>
          <p14:tracePt t="26031" x="9315450" y="3683000"/>
          <p14:tracePt t="26048" x="9239250" y="3695700"/>
          <p14:tracePt t="26064" x="9175750" y="3702050"/>
          <p14:tracePt t="26081" x="9099550" y="3708400"/>
          <p14:tracePt t="26098" x="9036050" y="3708400"/>
          <p14:tracePt t="26115" x="8978900" y="3708400"/>
          <p14:tracePt t="26131" x="8934450" y="3708400"/>
          <p14:tracePt t="26148" x="8909050" y="3708400"/>
          <p14:tracePt t="26164" x="8870950" y="3695700"/>
          <p14:tracePt t="26182" x="8845550" y="3683000"/>
          <p14:tracePt t="26198" x="8807450" y="3670300"/>
          <p14:tracePt t="26215" x="8788400" y="3657600"/>
          <p14:tracePt t="26231" x="8756650" y="3638550"/>
          <p14:tracePt t="26249" x="8712200" y="3594100"/>
          <p14:tracePt t="26264" x="8680450" y="3543300"/>
          <p14:tracePt t="26281" x="8648700" y="3498850"/>
          <p14:tracePt t="26298" x="8623300" y="3454400"/>
          <p14:tracePt t="26315" x="8597900" y="3403600"/>
          <p14:tracePt t="26331" x="8572500" y="3314700"/>
          <p14:tracePt t="26348" x="8547100" y="3200400"/>
          <p14:tracePt t="26365" x="8534400" y="3067050"/>
          <p14:tracePt t="26382" x="8534400" y="2959100"/>
          <p14:tracePt t="26398" x="8534400" y="2851150"/>
          <p14:tracePt t="26415" x="8540750" y="2768600"/>
          <p14:tracePt t="26432" x="8572500" y="2667000"/>
          <p14:tracePt t="26449" x="8629650" y="2559050"/>
          <p14:tracePt t="26465" x="8661400" y="2508250"/>
          <p14:tracePt t="26481" x="8705850" y="2463800"/>
          <p14:tracePt t="26498" x="8750300" y="2438400"/>
          <p14:tracePt t="26516" x="8801100" y="2413000"/>
          <p14:tracePt t="26531" x="8870950" y="2400300"/>
          <p14:tracePt t="26548" x="8947150" y="2400300"/>
          <p14:tracePt t="26565" x="9042400" y="2387600"/>
          <p14:tracePt t="26582" x="9169400" y="2387600"/>
          <p14:tracePt t="26598" x="9309100" y="2400300"/>
          <p14:tracePt t="26615" x="9423400" y="2438400"/>
          <p14:tracePt t="26632" x="9499600" y="2476500"/>
          <p14:tracePt t="26649" x="9582150" y="2546350"/>
          <p14:tracePt t="26665" x="9639300" y="2609850"/>
          <p14:tracePt t="26681" x="9677400" y="2673350"/>
          <p14:tracePt t="26698" x="9728200" y="2749550"/>
          <p14:tracePt t="26716" x="9753600" y="2844800"/>
          <p14:tracePt t="26731" x="9779000" y="2946400"/>
          <p14:tracePt t="26748" x="9791700" y="3041650"/>
          <p14:tracePt t="26765" x="9798050" y="3149600"/>
          <p14:tracePt t="26782" x="9798050" y="3257550"/>
          <p14:tracePt t="26798" x="9798050" y="3359150"/>
          <p14:tracePt t="26815" x="9798050" y="3416300"/>
          <p14:tracePt t="26832" x="9785350" y="3479800"/>
          <p14:tracePt t="26833" x="9772650" y="3492500"/>
          <p14:tracePt t="26849" x="9759950" y="3530600"/>
          <p14:tracePt t="26865" x="9728200" y="3568700"/>
          <p14:tracePt t="26882" x="9683750" y="3606800"/>
          <p14:tracePt t="26898" x="9613900" y="3638550"/>
          <p14:tracePt t="26916" x="9525000" y="3689350"/>
          <p14:tracePt t="26932" x="9410700" y="3733800"/>
          <p14:tracePt t="26948" x="9334500" y="3765550"/>
          <p14:tracePt t="26965" x="9283700" y="3790950"/>
          <p14:tracePt t="26983" x="9271000" y="3797300"/>
          <p14:tracePt t="26998" x="9264650" y="3803650"/>
          <p14:tracePt t="27297" x="0" y="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513935" y="813095"/>
            <a:ext cx="982833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함수 내부에도 명령문에 따른 적절한 들여쓰기를 사용하여야 한다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502165" y="2311351"/>
            <a:ext cx="2319251" cy="230832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add(a)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if a&gt;1: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  a =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a+1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38276" y="4617575"/>
            <a:ext cx="423514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O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20" name="직선 화살표 연결선 19"/>
          <p:cNvCxnSpPr/>
          <p:nvPr/>
        </p:nvCxnSpPr>
        <p:spPr>
          <a:xfrm flipV="1">
            <a:off x="5110093" y="2629926"/>
            <a:ext cx="0" cy="613111"/>
          </a:xfrm>
          <a:prstGeom prst="straightConnector1">
            <a:avLst/>
          </a:prstGeom>
          <a:ln w="254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오디오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20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000"/>
    </mc:Choice>
    <mc:Fallback xmlns="">
      <p:transition spd="slow" advTm="2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419" x="5283200" y="2914650"/>
          <p14:tracePt t="10483" x="5283200" y="2901950"/>
          <p14:tracePt t="10490" x="5276850" y="2901950"/>
          <p14:tracePt t="10500" x="5276850" y="2895600"/>
          <p14:tracePt t="10859" x="5283200" y="2895600"/>
          <p14:tracePt t="10874" x="5289550" y="2895600"/>
          <p14:tracePt t="10882" x="5295900" y="2895600"/>
          <p14:tracePt t="10898" x="5302250" y="2895600"/>
          <p14:tracePt t="10907" x="5308600" y="2895600"/>
          <p14:tracePt t="10930" x="5314950" y="2895600"/>
          <p14:tracePt t="10947" x="5321300" y="2895600"/>
          <p14:tracePt t="10954" x="5327650" y="2895600"/>
          <p14:tracePt t="11083" x="5334000" y="2895600"/>
          <p14:tracePt t="11090" x="5346700" y="2901950"/>
          <p14:tracePt t="11100" x="5353050" y="2901950"/>
          <p14:tracePt t="11116" x="5403850" y="2901950"/>
          <p14:tracePt t="11133" x="5454650" y="2908300"/>
          <p14:tracePt t="11151" x="5492750" y="2908300"/>
          <p14:tracePt t="11167" x="5511800" y="2908300"/>
          <p14:tracePt t="11195" x="5518150" y="2908300"/>
          <p14:tracePt t="11211" x="5524500" y="2908300"/>
          <p14:tracePt t="11218" x="5543550" y="2908300"/>
          <p14:tracePt t="11233" x="5556250" y="2908300"/>
          <p14:tracePt t="11250" x="5594350" y="2908300"/>
          <p14:tracePt t="11251" x="5613400" y="2908300"/>
          <p14:tracePt t="11267" x="5619750" y="2908300"/>
          <p14:tracePt t="11354" x="5626100" y="2908300"/>
          <p14:tracePt t="11387" x="5632450" y="2908300"/>
          <p14:tracePt t="11395" x="5638800" y="2908300"/>
          <p14:tracePt t="11402" x="5645150" y="2908300"/>
          <p14:tracePt t="11417" x="5664200" y="2908300"/>
          <p14:tracePt t="11434" x="5797550" y="2908300"/>
          <p14:tracePt t="11450" x="5911850" y="2908300"/>
          <p14:tracePt t="11467" x="6019800" y="2908300"/>
          <p14:tracePt t="11484" x="6051550" y="2901950"/>
          <p14:tracePt t="11501" x="6057900" y="2901950"/>
          <p14:tracePt t="12283" x="6045200" y="2901950"/>
          <p14:tracePt t="12290" x="6038850" y="2901950"/>
          <p14:tracePt t="12301" x="6026150" y="2901950"/>
          <p14:tracePt t="12318" x="6007100" y="2901950"/>
          <p14:tracePt t="12334" x="5988050" y="2908300"/>
          <p14:tracePt t="12352" x="5962650" y="2908300"/>
          <p14:tracePt t="12368" x="5924550" y="2908300"/>
          <p14:tracePt t="12384" x="5873750" y="2927350"/>
          <p14:tracePt t="12401" x="5797550" y="2927350"/>
          <p14:tracePt t="12419" x="5619750" y="2946400"/>
          <p14:tracePt t="12435" x="5499100" y="2946400"/>
          <p14:tracePt t="12452" x="5416550" y="2946400"/>
          <p14:tracePt t="12468" x="5391150" y="2952750"/>
          <p14:tracePt t="12486" x="5384800" y="2952750"/>
          <p14:tracePt t="12507" x="5378450" y="2952750"/>
          <p14:tracePt t="12523" x="5359400" y="2965450"/>
          <p14:tracePt t="12534" x="5346700" y="2965450"/>
          <p14:tracePt t="12552" x="5308600" y="2984500"/>
          <p14:tracePt t="12568" x="5289550" y="3003550"/>
          <p14:tracePt t="12585" x="5270500" y="3016250"/>
          <p14:tracePt t="12601" x="5264150" y="3028950"/>
          <p14:tracePt t="12619" x="5257800" y="3041650"/>
          <p14:tracePt t="12635" x="5251450" y="3060700"/>
          <p14:tracePt t="12652" x="5251450" y="3079750"/>
          <p14:tracePt t="12668" x="5251450" y="3105150"/>
          <p14:tracePt t="12686" x="5251450" y="3117850"/>
          <p14:tracePt t="12701" x="5251450" y="3130550"/>
          <p14:tracePt t="12747" x="5251450" y="3136900"/>
          <p14:tracePt t="12763" x="5251450" y="3143250"/>
          <p14:tracePt t="12771" x="5257800" y="3155950"/>
          <p14:tracePt t="12779" x="5264150" y="3155950"/>
          <p14:tracePt t="12786" x="5276850" y="3175000"/>
          <p14:tracePt t="12801" x="5289550" y="3181350"/>
          <p14:tracePt t="12819" x="5327650" y="3213100"/>
          <p14:tracePt t="12835" x="5353050" y="3219450"/>
          <p14:tracePt t="12852" x="5391150" y="3232150"/>
          <p14:tracePt t="12868" x="5454650" y="3238500"/>
          <p14:tracePt t="12885" x="5530850" y="3238500"/>
          <p14:tracePt t="12902" x="5651500" y="3238500"/>
          <p14:tracePt t="12918" x="5822950" y="3238500"/>
          <p14:tracePt t="12935" x="6019800" y="3238500"/>
          <p14:tracePt t="12952" x="6172200" y="3238500"/>
          <p14:tracePt t="12969" x="6242050" y="3238500"/>
          <p14:tracePt t="12985" x="6261100" y="3238500"/>
          <p14:tracePt t="13003" x="6267450" y="3238500"/>
          <p14:tracePt t="13019" x="6273800" y="3238500"/>
          <p14:tracePt t="13036" x="6292850" y="3238500"/>
          <p14:tracePt t="13052" x="6311900" y="3238500"/>
          <p14:tracePt t="13068" x="6318250" y="3238500"/>
          <p14:tracePt t="13795" x="6311900" y="3244850"/>
          <p14:tracePt t="13803" x="6311900" y="3251200"/>
          <p14:tracePt t="13811" x="6299200" y="3270250"/>
          <p14:tracePt t="13819" x="6292850" y="3270250"/>
          <p14:tracePt t="13836" x="6286500" y="3289300"/>
          <p14:tracePt t="13852" x="6273800" y="3302000"/>
          <p14:tracePt t="13870" x="6261100" y="3314700"/>
          <p14:tracePt t="13886" x="6248400" y="3321050"/>
          <p14:tracePt t="13902" x="6229350" y="3340100"/>
          <p14:tracePt t="13919" x="6197600" y="3352800"/>
          <p14:tracePt t="13937" x="6178550" y="3365500"/>
          <p14:tracePt t="13952" x="6146800" y="3378200"/>
          <p14:tracePt t="13969" x="6121400" y="3384550"/>
          <p14:tracePt t="13986" x="6096000" y="3397250"/>
          <p14:tracePt t="13987" x="6089650" y="3397250"/>
          <p14:tracePt t="14003" x="6070600" y="3397250"/>
          <p14:tracePt t="14019" x="6032500" y="3403600"/>
          <p14:tracePt t="14036" x="5988050" y="3403600"/>
          <p14:tracePt t="14052" x="5930900" y="3403600"/>
          <p14:tracePt t="14070" x="5873750" y="3403600"/>
          <p14:tracePt t="14086" x="5829300" y="3403600"/>
          <p14:tracePt t="14103" x="5797550" y="3403600"/>
          <p14:tracePt t="14119" x="5765800" y="3390900"/>
          <p14:tracePt t="14137" x="5715000" y="3371850"/>
          <p14:tracePt t="14153" x="5626100" y="3333750"/>
          <p14:tracePt t="14171" x="5524500" y="3289300"/>
          <p14:tracePt t="14171" x="5467350" y="3263900"/>
          <p14:tracePt t="14186" x="5422900" y="3251200"/>
          <p14:tracePt t="14204" x="5359400" y="3219450"/>
          <p14:tracePt t="14219" x="5340350" y="3206750"/>
          <p14:tracePt t="14236" x="5321300" y="3181350"/>
          <p14:tracePt t="14253" x="5276850" y="3136900"/>
          <p14:tracePt t="14270" x="5226050" y="3086100"/>
          <p14:tracePt t="14286" x="5194300" y="3054350"/>
          <p14:tracePt t="14303" x="5175250" y="3022600"/>
          <p14:tracePt t="14319" x="5162550" y="2997200"/>
          <p14:tracePt t="14337" x="5149850" y="2959100"/>
          <p14:tracePt t="14354" x="5130800" y="2921000"/>
          <p14:tracePt t="14369" x="5118100" y="2882900"/>
          <p14:tracePt t="14387" x="5105400" y="2863850"/>
          <p14:tracePt t="14435" x="5099050" y="2863850"/>
          <p14:tracePt t="14443" x="5099050" y="2857500"/>
          <p14:tracePt t="14453" x="5099050" y="2851150"/>
          <p14:tracePt t="14484" x="5099050" y="2844800"/>
          <p14:tracePt t="14555" x="5099050" y="2838450"/>
          <p14:tracePt t="14579" x="5099050" y="2832100"/>
          <p14:tracePt t="14611" x="5099050" y="2825750"/>
          <p14:tracePt t="14627" x="5105400" y="2825750"/>
          <p14:tracePt t="14635" x="5111750" y="2825750"/>
          <p14:tracePt t="14651" x="5118100" y="2825750"/>
          <p14:tracePt t="14675" x="5130800" y="2832100"/>
          <p14:tracePt t="14683" x="5143500" y="2838450"/>
          <p14:tracePt t="14691" x="5175250" y="2863850"/>
          <p14:tracePt t="14704" x="5232400" y="2908300"/>
          <p14:tracePt t="14720" x="5397500" y="3028950"/>
          <p14:tracePt t="14737" x="5537200" y="3111500"/>
          <p14:tracePt t="14753" x="5607050" y="3149600"/>
          <p14:tracePt t="14771" x="5613400" y="3162300"/>
          <p14:tracePt t="14931" x="5619750" y="3162300"/>
          <p14:tracePt t="14987" x="5619750" y="3168650"/>
          <p14:tracePt t="15027" x="5619750" y="3175000"/>
          <p14:tracePt t="15083" x="5607050" y="3175000"/>
          <p14:tracePt t="15091" x="5600700" y="3175000"/>
          <p14:tracePt t="15107" x="5594350" y="3175000"/>
          <p14:tracePt t="15115" x="5588000" y="3175000"/>
          <p14:tracePt t="15131" x="5581650" y="3175000"/>
          <p14:tracePt t="15140" x="5575300" y="3181350"/>
          <p14:tracePt t="15154" x="5568950" y="3187700"/>
          <p14:tracePt t="15170" x="5556250" y="3187700"/>
          <p14:tracePt t="15188" x="5524500" y="3187700"/>
          <p14:tracePt t="15204" x="5499100" y="3187700"/>
          <p14:tracePt t="15220" x="5480050" y="3187700"/>
          <p14:tracePt t="15275" x="5473700" y="3181350"/>
          <p14:tracePt t="15283" x="5467350" y="3175000"/>
          <p14:tracePt t="15291" x="5461000" y="3175000"/>
          <p14:tracePt t="15304" x="5461000" y="3168650"/>
          <p14:tracePt t="15321" x="5448300" y="3155950"/>
          <p14:tracePt t="15337" x="5429250" y="3143250"/>
          <p14:tracePt t="15355" x="5403850" y="3105150"/>
          <p14:tracePt t="15371" x="5391150" y="3092450"/>
          <p14:tracePt t="15387" x="5391150" y="3086100"/>
          <p14:tracePt t="15443" x="5384800" y="3079750"/>
          <p14:tracePt t="15460" x="5384800" y="3073400"/>
          <p14:tracePt t="15467" x="5384800" y="3067050"/>
          <p14:tracePt t="15475" x="5384800" y="3054350"/>
          <p14:tracePt t="15507" x="5384800" y="3048000"/>
          <p14:tracePt t="15540" x="5384800" y="3041650"/>
          <p14:tracePt t="15556" x="5391150" y="3035300"/>
          <p14:tracePt t="15563" x="5397500" y="3035300"/>
          <p14:tracePt t="15571" x="5410200" y="3028950"/>
          <p14:tracePt t="15588" x="5454650" y="3016250"/>
          <p14:tracePt t="15604" x="5524500" y="3009900"/>
          <p14:tracePt t="15622" x="5632450" y="2990850"/>
          <p14:tracePt t="15638" x="5778500" y="2990850"/>
          <p14:tracePt t="15654" x="5930900" y="2990850"/>
          <p14:tracePt t="15671" x="6070600" y="2990850"/>
          <p14:tracePt t="15689" x="6153150" y="2990850"/>
          <p14:tracePt t="15704" x="6172200" y="2990850"/>
          <p14:tracePt t="15721" x="6184900" y="2990850"/>
          <p14:tracePt t="15737" x="6197600" y="2990850"/>
          <p14:tracePt t="15755" x="6273800" y="3016250"/>
          <p14:tracePt t="15771" x="6318250" y="3022600"/>
          <p14:tracePt t="15788" x="6343650" y="3035300"/>
          <p14:tracePt t="15804" x="6350000" y="3035300"/>
          <p14:tracePt t="15822" x="6356350" y="3041650"/>
          <p14:tracePt t="15939" x="6356350" y="3048000"/>
          <p14:tracePt t="15947" x="6356350" y="3054350"/>
          <p14:tracePt t="15955" x="6356350" y="3060700"/>
          <p14:tracePt t="15972" x="6356350" y="3079750"/>
          <p14:tracePt t="15988" x="6362700" y="3086100"/>
          <p14:tracePt t="16005" x="6362700" y="3098800"/>
          <p14:tracePt t="16022" x="6362700" y="3111500"/>
          <p14:tracePt t="16038" x="6362700" y="3117850"/>
          <p14:tracePt t="16055" x="6356350" y="3130550"/>
          <p14:tracePt t="16071" x="6350000" y="3136900"/>
          <p14:tracePt t="16089" x="6330950" y="3149600"/>
          <p14:tracePt t="16104" x="6292850" y="3168650"/>
          <p14:tracePt t="16121" x="6267450" y="3168650"/>
          <p14:tracePt t="16138" x="6216650" y="3181350"/>
          <p14:tracePt t="16156" x="6127750" y="3194050"/>
          <p14:tracePt t="16172" x="6070600" y="3200400"/>
          <p14:tracePt t="16188" x="6026150" y="3206750"/>
          <p14:tracePt t="16205" x="5988050" y="3213100"/>
          <p14:tracePt t="16222" x="5943600" y="3213100"/>
          <p14:tracePt t="16238" x="5905500" y="3219450"/>
          <p14:tracePt t="16254" x="5867400" y="3219450"/>
          <p14:tracePt t="16271" x="5822950" y="3219450"/>
          <p14:tracePt t="16289" x="5784850" y="3219450"/>
          <p14:tracePt t="16305" x="5759450" y="3219450"/>
          <p14:tracePt t="16321" x="5740400" y="3219450"/>
          <p14:tracePt t="16338" x="5727700" y="3219450"/>
          <p14:tracePt t="16356" x="5689600" y="3213100"/>
          <p14:tracePt t="16371" x="5664200" y="3206750"/>
          <p14:tracePt t="16388" x="5613400" y="3194050"/>
          <p14:tracePt t="16405" x="5575300" y="3187700"/>
          <p14:tracePt t="16422" x="5556250" y="3175000"/>
          <p14:tracePt t="16438" x="5543550" y="3175000"/>
          <p14:tracePt t="16455" x="5530850" y="3162300"/>
          <p14:tracePt t="16471" x="5524500" y="3155950"/>
          <p14:tracePt t="16489" x="5505450" y="3149600"/>
          <p14:tracePt t="16505" x="5486400" y="3136900"/>
          <p14:tracePt t="16522" x="5486400" y="3130550"/>
          <p14:tracePt t="16538" x="5480050" y="3124200"/>
          <p14:tracePt t="16556" x="5473700" y="3092450"/>
          <p14:tracePt t="16572" x="5467350" y="3073400"/>
          <p14:tracePt t="16588" x="5467350" y="3041650"/>
          <p14:tracePt t="16605" x="5467350" y="3009900"/>
          <p14:tracePt t="16622" x="5467350" y="2997200"/>
          <p14:tracePt t="16638" x="5467350" y="2984500"/>
          <p14:tracePt t="16655" x="5467350" y="2965450"/>
          <p14:tracePt t="16671" x="5473700" y="2946400"/>
          <p14:tracePt t="16690" x="5511800" y="2927350"/>
          <p14:tracePt t="16706" x="5594350" y="2908300"/>
          <p14:tracePt t="16722" x="5708650" y="2901950"/>
          <p14:tracePt t="16739" x="6007100" y="2901950"/>
          <p14:tracePt t="16756" x="6311900" y="2921000"/>
          <p14:tracePt t="16772" x="6483350" y="2940050"/>
          <p14:tracePt t="16789" x="6572250" y="2959100"/>
          <p14:tracePt t="16805" x="6591300" y="2971800"/>
          <p14:tracePt t="16843" x="6597650" y="2978150"/>
          <p14:tracePt t="16868" x="6604000" y="2984500"/>
          <p14:tracePt t="16876" x="6604000" y="2990850"/>
          <p14:tracePt t="17027" x="6604000" y="3003550"/>
          <p14:tracePt t="17043" x="6604000" y="3009900"/>
          <p14:tracePt t="17051" x="6604000" y="3016250"/>
          <p14:tracePt t="17059" x="6604000" y="3022600"/>
          <p14:tracePt t="17073" x="6604000" y="3028950"/>
          <p14:tracePt t="17089" x="6597650" y="3041650"/>
          <p14:tracePt t="17107" x="6591300" y="3060700"/>
          <p14:tracePt t="17122" x="6572250" y="3086100"/>
          <p14:tracePt t="17139" x="6521450" y="3130550"/>
          <p14:tracePt t="17156" x="6508750" y="3168650"/>
          <p14:tracePt t="17173" x="6477000" y="3194050"/>
          <p14:tracePt t="17189" x="6451600" y="3219450"/>
          <p14:tracePt t="17206" x="6413500" y="3238500"/>
          <p14:tracePt t="17222" x="6381750" y="3251200"/>
          <p14:tracePt t="17240" x="6375400" y="3251200"/>
          <p14:tracePt t="17275" x="6369050" y="3251200"/>
          <p14:tracePt t="17284" x="6362700" y="3251200"/>
          <p14:tracePt t="17460" x="6356350" y="3251200"/>
          <p14:tracePt t="17467" x="6337300" y="3251200"/>
          <p14:tracePt t="17475" x="6305550" y="3251200"/>
          <p14:tracePt t="17489" x="6261100" y="3251200"/>
          <p14:tracePt t="17506" x="6165850" y="3251200"/>
          <p14:tracePt t="17523" x="6070600" y="3251200"/>
          <p14:tracePt t="17524" x="6032500" y="3251200"/>
          <p14:tracePt t="17540" x="5981700" y="3251200"/>
          <p14:tracePt t="17556" x="5956300" y="3251200"/>
          <p14:tracePt t="17573" x="5918200" y="3244850"/>
          <p14:tracePt t="17589" x="5886450" y="3232150"/>
          <p14:tracePt t="17607" x="5835650" y="3225800"/>
          <p14:tracePt t="17623" x="5803900" y="3225800"/>
          <p14:tracePt t="17639" x="5791200" y="3225800"/>
          <p14:tracePt t="17656" x="5778500" y="3225800"/>
          <p14:tracePt t="17673" x="5778500" y="3219450"/>
          <p14:tracePt t="17690" x="5753100" y="3213100"/>
          <p14:tracePt t="17706" x="5702300" y="3200400"/>
          <p14:tracePt t="17707" x="5670550" y="3187700"/>
          <p14:tracePt t="17723" x="5619750" y="3181350"/>
          <p14:tracePt t="17723" x="5568950" y="3175000"/>
          <p14:tracePt t="17740" x="5486400" y="3149600"/>
          <p14:tracePt t="17756" x="5454650" y="3143250"/>
          <p14:tracePt t="17773" x="5448300" y="3143250"/>
          <p14:tracePt t="17790" x="5435600" y="3136900"/>
          <p14:tracePt t="17807" x="5410200" y="3111500"/>
          <p14:tracePt t="17823" x="5365750" y="3079750"/>
          <p14:tracePt t="17840" x="5308600" y="3048000"/>
          <p14:tracePt t="17856" x="5276850" y="3035300"/>
          <p14:tracePt t="17874" x="5270500" y="3028950"/>
          <p14:tracePt t="17890" x="5270500" y="3022600"/>
          <p14:tracePt t="17906" x="5264150" y="3022600"/>
          <p14:tracePt t="17923" x="5251450" y="2997200"/>
          <p14:tracePt t="17940" x="5251450" y="2990850"/>
          <p14:tracePt t="17956" x="5245100" y="2984500"/>
          <p14:tracePt t="17973" x="5238750" y="2978150"/>
          <p14:tracePt t="17990" x="5238750" y="2965450"/>
          <p14:tracePt t="18007" x="5238750" y="2940050"/>
          <p14:tracePt t="18023" x="5232400" y="2908300"/>
          <p14:tracePt t="18040" x="5232400" y="2889250"/>
          <p14:tracePt t="18057" x="5232400" y="2882900"/>
          <p14:tracePt t="18074" x="5232400" y="2876550"/>
          <p14:tracePt t="18090" x="5232400" y="2870200"/>
          <p14:tracePt t="18106" x="5232400" y="2863850"/>
          <p14:tracePt t="18123" x="5232400" y="2857500"/>
          <p14:tracePt t="18228" x="5232400" y="2851150"/>
          <p14:tracePt t="18236" x="5226050" y="2844800"/>
          <p14:tracePt t="19003" x="5226050" y="2851150"/>
          <p14:tracePt t="19011" x="5226050" y="2870200"/>
          <p14:tracePt t="19020" x="5226050" y="2889250"/>
          <p14:tracePt t="19028" x="5226050" y="2914650"/>
          <p14:tracePt t="19041" x="5226050" y="2940050"/>
          <p14:tracePt t="19057" x="5226050" y="2990850"/>
          <p14:tracePt t="19075" x="5226050" y="3079750"/>
          <p14:tracePt t="19091" x="5219700" y="3117850"/>
          <p14:tracePt t="19108" x="5219700" y="3143250"/>
          <p14:tracePt t="19124" x="5213350" y="3155950"/>
          <p14:tracePt t="19142" x="5213350" y="3168650"/>
          <p14:tracePt t="19158" x="5207000" y="3200400"/>
          <p14:tracePt t="19174" x="5200650" y="3244850"/>
          <p14:tracePt t="19191" x="5181600" y="3289300"/>
          <p14:tracePt t="19209" x="5181600" y="3314700"/>
          <p14:tracePt t="19224" x="5175250" y="3321050"/>
          <p14:tracePt t="19241" x="5175250" y="3333750"/>
          <p14:tracePt t="19258" x="5175250" y="3340100"/>
          <p14:tracePt t="19276" x="5168900" y="3378200"/>
          <p14:tracePt t="19291" x="5162550" y="3409950"/>
          <p14:tracePt t="19308" x="5162550" y="3416300"/>
          <p14:tracePt t="19380" x="5162550" y="3422650"/>
          <p14:tracePt t="19540" x="5156200" y="3429000"/>
          <p14:tracePt t="19652" x="5156200" y="3409950"/>
          <p14:tracePt t="19660" x="5156200" y="3390900"/>
          <p14:tracePt t="19667" x="5156200" y="3378200"/>
          <p14:tracePt t="19676" x="5156200" y="3352800"/>
          <p14:tracePt t="19691" x="5156200" y="3321050"/>
          <p14:tracePt t="19708" x="5156200" y="3276600"/>
          <p14:tracePt t="19725" x="5156200" y="3232150"/>
          <p14:tracePt t="19741" x="5162550" y="3200400"/>
          <p14:tracePt t="19758" x="5168900" y="3136900"/>
          <p14:tracePt t="19775" x="5168900" y="3079750"/>
          <p14:tracePt t="19792" x="5181600" y="3028950"/>
          <p14:tracePt t="19808" x="5181600" y="3009900"/>
          <p14:tracePt t="19825" x="5181600" y="2990850"/>
          <p14:tracePt t="19842" x="5187950" y="2978150"/>
          <p14:tracePt t="19859" x="5187950" y="2965450"/>
          <p14:tracePt t="19875" x="5187950" y="2952750"/>
          <p14:tracePt t="19892" x="5200650" y="2927350"/>
          <p14:tracePt t="19908" x="5200650" y="2921000"/>
          <p14:tracePt t="19926" x="5200650" y="2914650"/>
          <p14:tracePt t="19942" x="5200650" y="2895600"/>
          <p14:tracePt t="19958" x="5207000" y="2882900"/>
          <p14:tracePt t="19975" x="5207000" y="2863850"/>
          <p14:tracePt t="19992" x="5219700" y="2838450"/>
          <p14:tracePt t="20008" x="5226050" y="2819400"/>
          <p14:tracePt t="20025" x="5238750" y="2787650"/>
          <p14:tracePt t="20042" x="5238750" y="2774950"/>
          <p14:tracePt t="20059" x="5245100" y="2755900"/>
          <p14:tracePt t="20180" x="5245100" y="2768600"/>
          <p14:tracePt t="20188" x="5245100" y="2781300"/>
          <p14:tracePt t="20196" x="5245100" y="2794000"/>
          <p14:tracePt t="20208" x="5257800" y="2813050"/>
          <p14:tracePt t="20225" x="5257800" y="2863850"/>
          <p14:tracePt t="20242" x="5257800" y="2914650"/>
          <p14:tracePt t="20244" x="5257800" y="2933700"/>
          <p14:tracePt t="20260" x="5257800" y="2959100"/>
          <p14:tracePt t="20275" x="5257800" y="3003550"/>
          <p14:tracePt t="20292" x="5257800" y="3048000"/>
          <p14:tracePt t="20308" x="5257800" y="3086100"/>
          <p14:tracePt t="20326" x="5257800" y="3124200"/>
          <p14:tracePt t="20342" x="5257800" y="3143250"/>
          <p14:tracePt t="20359" x="5257800" y="3162300"/>
          <p14:tracePt t="20376" x="5257800" y="3181350"/>
          <p14:tracePt t="20394" x="5257800" y="3206750"/>
          <p14:tracePt t="20409" x="5257800" y="3232150"/>
          <p14:tracePt t="20426" x="5257800" y="3257550"/>
          <p14:tracePt t="20442" x="5257800" y="3289300"/>
          <p14:tracePt t="20443" x="5257800" y="3314700"/>
          <p14:tracePt t="20460" x="5257800" y="3359150"/>
          <p14:tracePt t="20475" x="5251450" y="3390900"/>
          <p14:tracePt t="20493" x="5245100" y="3422650"/>
          <p14:tracePt t="20509" x="5245100" y="3429000"/>
          <p14:tracePt t="20526" x="5245100" y="3435350"/>
          <p14:tracePt t="20644" x="5238750" y="3435350"/>
          <p14:tracePt t="20668" x="5232400" y="3435350"/>
          <p14:tracePt t="20676" x="5226050" y="3429000"/>
          <p14:tracePt t="20684" x="5219700" y="3416300"/>
          <p14:tracePt t="20692" x="5213350" y="3409950"/>
          <p14:tracePt t="20709" x="5207000" y="3378200"/>
          <p14:tracePt t="20726" x="5200650" y="3340100"/>
          <p14:tracePt t="20742" x="5200650" y="3282950"/>
          <p14:tracePt t="20759" x="5200650" y="3232150"/>
          <p14:tracePt t="20776" x="5200650" y="3175000"/>
          <p14:tracePt t="20793" x="5200650" y="3117850"/>
          <p14:tracePt t="20809" x="5200650" y="3073400"/>
          <p14:tracePt t="20826" x="5200650" y="3035300"/>
          <p14:tracePt t="20842" x="5200650" y="2978150"/>
          <p14:tracePt t="20860" x="5207000" y="2895600"/>
          <p14:tracePt t="20876" x="5213350" y="2851150"/>
          <p14:tracePt t="20893" x="5213350" y="2825750"/>
          <p14:tracePt t="20910" x="5219700" y="2813050"/>
          <p14:tracePt t="20927" x="5219700" y="2806700"/>
          <p14:tracePt t="20942" x="5226050" y="2794000"/>
          <p14:tracePt t="20959" x="5226050" y="2787650"/>
          <p14:tracePt t="20980" x="5232400" y="2781300"/>
          <p14:tracePt t="20994" x="5232400" y="2774950"/>
          <p14:tracePt t="21009" x="5232400" y="2768600"/>
          <p14:tracePt t="21026" x="5238750" y="2762250"/>
          <p14:tracePt t="21084" x="5238750" y="2755900"/>
          <p14:tracePt t="21116" x="5238750" y="2749550"/>
          <p14:tracePt t="21124" x="5238750" y="2743200"/>
          <p14:tracePt t="21244" x="5238750" y="2749550"/>
          <p14:tracePt t="21251" x="5238750" y="2781300"/>
          <p14:tracePt t="21260" x="5238750" y="2806700"/>
          <p14:tracePt t="21276" x="5238750" y="2889250"/>
          <p14:tracePt t="21293" x="5238750" y="2984500"/>
          <p14:tracePt t="21309" x="5238750" y="3098800"/>
          <p14:tracePt t="21327" x="5238750" y="3187700"/>
          <p14:tracePt t="21343" x="5238750" y="3257550"/>
          <p14:tracePt t="21359" x="5238750" y="3327400"/>
          <p14:tracePt t="21376" x="5238750" y="3384550"/>
          <p14:tracePt t="21394" x="5245100" y="3422650"/>
          <p14:tracePt t="21409" x="5245100" y="3448050"/>
          <p14:tracePt t="21426" x="5245100" y="3467100"/>
          <p14:tracePt t="21443" x="5245100" y="3473450"/>
          <p14:tracePt t="21772" x="5245100" y="3467100"/>
          <p14:tracePt t="21780" x="5245100" y="3454400"/>
          <p14:tracePt t="21788" x="5245100" y="3441700"/>
          <p14:tracePt t="21796" x="5245100" y="3429000"/>
          <p14:tracePt t="21810" x="5245100" y="3409950"/>
          <p14:tracePt t="21827" x="5245100" y="3378200"/>
          <p14:tracePt t="21828" x="5245100" y="3346450"/>
          <p14:tracePt t="21844" x="5245100" y="3276600"/>
          <p14:tracePt t="21860" x="5245100" y="3168650"/>
          <p14:tracePt t="21877" x="5245100" y="3073400"/>
          <p14:tracePt t="21893" x="5245100" y="2997200"/>
          <p14:tracePt t="21911" x="5245100" y="2946400"/>
          <p14:tracePt t="21927" x="5245100" y="2927350"/>
          <p14:tracePt t="21943" x="5245100" y="2921000"/>
          <p14:tracePt t="22292" x="0" y="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323500" y="3009135"/>
            <a:ext cx="2319251" cy="147732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add(k)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k= k+1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k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945134" y="3278846"/>
            <a:ext cx="2593813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43584" y="402336"/>
            <a:ext cx="6102953" cy="212365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주 프로그램의 변수명과 함수내의 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변수명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서로 다를 수 있다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매개변수의 위치에 의한 </a:t>
            </a:r>
            <a:r>
              <a:rPr lang="ko-KR" altLang="en-US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매핑</a:t>
            </a:r>
            <a:endParaRPr lang="ko-KR" altLang="en-US" sz="20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3799" y="6051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71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00"/>
    </mc:Choice>
    <mc:Fallback xmlns="">
      <p:transition spd="slow" advTm="5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139" x="3060700" y="4813300"/>
          <p14:tracePt t="12147" x="3035300" y="4800600"/>
          <p14:tracePt t="12155" x="3003550" y="4794250"/>
          <p14:tracePt t="12163" x="2952750" y="4775200"/>
          <p14:tracePt t="12180" x="2857500" y="4743450"/>
          <p14:tracePt t="12196" x="2774950" y="4705350"/>
          <p14:tracePt t="12214" x="2654300" y="4660900"/>
          <p14:tracePt t="12230" x="2546350" y="4591050"/>
          <p14:tracePt t="12246" x="2470150" y="4533900"/>
          <p14:tracePt t="12263" x="2381250" y="4451350"/>
          <p14:tracePt t="12289" x="2235200" y="4279900"/>
          <p14:tracePt t="12296" x="2203450" y="4241800"/>
          <p14:tracePt t="12313" x="2178050" y="4171950"/>
          <p14:tracePt t="12330" x="2152650" y="4076700"/>
          <p14:tracePt t="12347" x="2146300" y="3937000"/>
          <p14:tracePt t="12363" x="2146300" y="3829050"/>
          <p14:tracePt t="12380" x="2146300" y="3740150"/>
          <p14:tracePt t="12397" x="2146300" y="3670300"/>
          <p14:tracePt t="12414" x="2152650" y="3600450"/>
          <p14:tracePt t="12430" x="2184400" y="3511550"/>
          <p14:tracePt t="12447" x="2241550" y="3397250"/>
          <p14:tracePt t="12463" x="2286000" y="3295650"/>
          <p14:tracePt t="12480" x="2343150" y="3206750"/>
          <p14:tracePt t="12497" x="2400300" y="3149600"/>
          <p14:tracePt t="12514" x="2470150" y="3092450"/>
          <p14:tracePt t="12530" x="2514600" y="3073400"/>
          <p14:tracePt t="12531" x="2546350" y="3060700"/>
          <p14:tracePt t="12548" x="2590800" y="3041650"/>
          <p14:tracePt t="12563" x="2647950" y="3035300"/>
          <p14:tracePt t="12580" x="2749550" y="3016250"/>
          <p14:tracePt t="12597" x="2870200" y="3016250"/>
          <p14:tracePt t="12614" x="3105150" y="3016250"/>
          <p14:tracePt t="12630" x="3498850" y="3016250"/>
          <p14:tracePt t="12647" x="3829050" y="3016250"/>
          <p14:tracePt t="12664" x="4025900" y="3016250"/>
          <p14:tracePt t="12681" x="4089400" y="3016250"/>
          <p14:tracePt t="12697" x="4095750" y="3022600"/>
          <p14:tracePt t="12713" x="4114800" y="3060700"/>
          <p14:tracePt t="12730" x="4146550" y="3143250"/>
          <p14:tracePt t="12731" x="4159250" y="3200400"/>
          <p14:tracePt t="12748" x="4203700" y="3346450"/>
          <p14:tracePt t="12764" x="4235450" y="3492500"/>
          <p14:tracePt t="12780" x="4254500" y="3613150"/>
          <p14:tracePt t="12797" x="4260850" y="3765550"/>
          <p14:tracePt t="12814" x="4267200" y="3943350"/>
          <p14:tracePt t="12830" x="4267200" y="4146550"/>
          <p14:tracePt t="12847" x="4267200" y="4298950"/>
          <p14:tracePt t="12864" x="4229100" y="4413250"/>
          <p14:tracePt t="12881" x="4178300" y="4502150"/>
          <p14:tracePt t="12897" x="4121150" y="4591050"/>
          <p14:tracePt t="12914" x="4057650" y="4667250"/>
          <p14:tracePt t="12931" x="4006850" y="4743450"/>
          <p14:tracePt t="12948" x="3994150" y="4762500"/>
          <p14:tracePt t="12964" x="3994150" y="4775200"/>
          <p14:tracePt t="13019" x="3994150" y="4781550"/>
          <p14:tracePt t="13371" x="3981450" y="4787900"/>
          <p14:tracePt t="13379" x="3956050" y="4787900"/>
          <p14:tracePt t="13387" x="3930650" y="4787900"/>
          <p14:tracePt t="13398" x="3898900" y="4787900"/>
          <p14:tracePt t="13414" x="3797300" y="4787900"/>
          <p14:tracePt t="13431" x="3695700" y="4781550"/>
          <p14:tracePt t="13448" x="3594100" y="4762500"/>
          <p14:tracePt t="13465" x="3530600" y="4756150"/>
          <p14:tracePt t="13481" x="3511550" y="4749800"/>
          <p14:tracePt t="13498" x="3505200" y="4749800"/>
          <p14:tracePt t="13515" x="3498850" y="4737100"/>
          <p14:tracePt t="13531" x="3486150" y="4705350"/>
          <p14:tracePt t="13548" x="3486150" y="4679950"/>
          <p14:tracePt t="13564" x="3486150" y="4660900"/>
          <p14:tracePt t="13581" x="3486150" y="4629150"/>
          <p14:tracePt t="13598" x="3486150" y="4610100"/>
          <p14:tracePt t="13614" x="3492500" y="4591050"/>
          <p14:tracePt t="13631" x="3498850" y="4565650"/>
          <p14:tracePt t="13649" x="3498850" y="4552950"/>
          <p14:tracePt t="13828" x="3498850" y="4546600"/>
          <p14:tracePt t="13843" x="3492500" y="4546600"/>
          <p14:tracePt t="13859" x="3486150" y="4540250"/>
          <p14:tracePt t="13939" x="3479800" y="4533900"/>
          <p14:tracePt t="13955" x="3473450" y="4527550"/>
          <p14:tracePt t="13963" x="3467100" y="4527550"/>
          <p14:tracePt t="13971" x="3460750" y="4521200"/>
          <p14:tracePt t="13995" x="3454400" y="4521200"/>
          <p14:tracePt t="14011" x="3448050" y="4521200"/>
          <p14:tracePt t="14019" x="3441700" y="4514850"/>
          <p14:tracePt t="14031" x="3435350" y="4514850"/>
          <p14:tracePt t="14048" x="3409950" y="4502150"/>
          <p14:tracePt t="14065" x="3359150" y="4495800"/>
          <p14:tracePt t="14082" x="3302000" y="4483100"/>
          <p14:tracePt t="14098" x="3270250" y="4476750"/>
          <p14:tracePt t="14115" x="3244850" y="4476750"/>
          <p14:tracePt t="14132" x="3238500" y="4476750"/>
          <p14:tracePt t="14149" x="3225800" y="4476750"/>
          <p14:tracePt t="14165" x="3219450" y="4476750"/>
          <p14:tracePt t="14182" x="3181350" y="4476750"/>
          <p14:tracePt t="14198" x="3162300" y="4470400"/>
          <p14:tracePt t="14227" x="3155950" y="4470400"/>
          <p14:tracePt t="14244" x="3149600" y="4470400"/>
          <p14:tracePt t="14491" x="3155950" y="4470400"/>
          <p14:tracePt t="14499" x="3162300" y="4470400"/>
          <p14:tracePt t="14515" x="3168650" y="4470400"/>
          <p14:tracePt t="14523" x="3175000" y="4470400"/>
          <p14:tracePt t="14532" x="3181350" y="4464050"/>
          <p14:tracePt t="14549" x="3194050" y="4457700"/>
          <p14:tracePt t="14566" x="3213100" y="4457700"/>
          <p14:tracePt t="14582" x="3225800" y="4457700"/>
          <p14:tracePt t="14599" x="3244850" y="4457700"/>
          <p14:tracePt t="14615" x="3257550" y="4451350"/>
          <p14:tracePt t="14633" x="3289300" y="4445000"/>
          <p14:tracePt t="14649" x="3327400" y="4438650"/>
          <p14:tracePt t="14665" x="3378200" y="4432300"/>
          <p14:tracePt t="14683" x="3467100" y="4432300"/>
          <p14:tracePt t="14700" x="3511550" y="4432300"/>
          <p14:tracePt t="14715" x="3524250" y="4432300"/>
          <p14:tracePt t="14748" x="3530600" y="4432300"/>
          <p14:tracePt t="14764" x="3543300" y="4432300"/>
          <p14:tracePt t="14771" x="3549650" y="4425950"/>
          <p14:tracePt t="14782" x="3562350" y="4425950"/>
          <p14:tracePt t="14799" x="3581400" y="4425950"/>
          <p14:tracePt t="14816" x="3594100" y="4425950"/>
          <p14:tracePt t="14833" x="3600450" y="4425950"/>
          <p14:tracePt t="14849" x="3606800" y="4419600"/>
          <p14:tracePt t="14884" x="3619500" y="4419600"/>
          <p14:tracePt t="14891" x="3638550" y="4419600"/>
          <p14:tracePt t="14900" x="3657600" y="4419600"/>
          <p14:tracePt t="14915" x="3683000" y="4419600"/>
          <p14:tracePt t="14932" x="3689350" y="4413250"/>
          <p14:tracePt t="14949" x="3695700" y="4413250"/>
          <p14:tracePt t="14988" x="3708400" y="4413250"/>
          <p14:tracePt t="14995" x="3714750" y="4413250"/>
          <p14:tracePt t="15003" x="3740150" y="4406900"/>
          <p14:tracePt t="15016" x="3752850" y="4406900"/>
          <p14:tracePt t="15033" x="3778250" y="4406900"/>
          <p14:tracePt t="15049" x="3790950" y="4400550"/>
          <p14:tracePt t="15108" x="3797300" y="4400550"/>
          <p14:tracePt t="15155" x="3803650" y="4400550"/>
          <p14:tracePt t="15419" x="3790950" y="4400550"/>
          <p14:tracePt t="15427" x="3771900" y="4400550"/>
          <p14:tracePt t="15435" x="3759200" y="4400550"/>
          <p14:tracePt t="15449" x="3727450" y="4400550"/>
          <p14:tracePt t="15466" x="3638550" y="4381500"/>
          <p14:tracePt t="15483" x="3403600" y="4349750"/>
          <p14:tracePt t="15500" x="3175000" y="4311650"/>
          <p14:tracePt t="15516" x="3041650" y="4298950"/>
          <p14:tracePt t="15534" x="2965450" y="4286250"/>
          <p14:tracePt t="15550" x="2933700" y="4279900"/>
          <p14:tracePt t="15567" x="2927350" y="4279900"/>
          <p14:tracePt t="15603" x="2921000" y="4279900"/>
          <p14:tracePt t="15620" x="2914650" y="4279900"/>
          <p14:tracePt t="15628" x="2908300" y="4279900"/>
          <p14:tracePt t="15644" x="2895600" y="4279900"/>
          <p14:tracePt t="15651" x="2895600" y="4273550"/>
          <p14:tracePt t="15666" x="2882900" y="4273550"/>
          <p14:tracePt t="15683" x="2851150" y="4254500"/>
          <p14:tracePt t="15700" x="2825750" y="4241800"/>
          <p14:tracePt t="15716" x="2819400" y="4235450"/>
          <p14:tracePt t="15733" x="2806700" y="4229100"/>
          <p14:tracePt t="15750" x="2800350" y="4229100"/>
          <p14:tracePt t="15767" x="2774950" y="4222750"/>
          <p14:tracePt t="15783" x="2749550" y="4210050"/>
          <p14:tracePt t="15800" x="2736850" y="4203700"/>
          <p14:tracePt t="15817" x="2730500" y="4203700"/>
          <p14:tracePt t="16092" x="2730500" y="4191000"/>
          <p14:tracePt t="16099" x="2749550" y="4191000"/>
          <p14:tracePt t="16107" x="2781300" y="4191000"/>
          <p14:tracePt t="16117" x="2794000" y="4197350"/>
          <p14:tracePt t="16133" x="2863850" y="4216400"/>
          <p14:tracePt t="16150" x="2984500" y="4273550"/>
          <p14:tracePt t="16167" x="3117850" y="4330700"/>
          <p14:tracePt t="16183" x="3263900" y="4387850"/>
          <p14:tracePt t="16200" x="3384550" y="4425950"/>
          <p14:tracePt t="16217" x="3479800" y="4451350"/>
          <p14:tracePt t="16234" x="3562350" y="4476750"/>
          <p14:tracePt t="16250" x="3638550" y="4489450"/>
          <p14:tracePt t="16268" x="3676650" y="4489450"/>
          <p14:tracePt t="16316" x="3683000" y="4489450"/>
          <p14:tracePt t="16332" x="3689350" y="4489450"/>
          <p14:tracePt t="16340" x="3702050" y="4489450"/>
          <p14:tracePt t="16350" x="3721100" y="4489450"/>
          <p14:tracePt t="16367" x="3790950" y="4489450"/>
          <p14:tracePt t="16384" x="3822700" y="4489450"/>
          <p14:tracePt t="16420" x="3829050" y="4489450"/>
          <p14:tracePt t="16500" x="3835400" y="4489450"/>
          <p14:tracePt t="16636" x="3841750" y="4489450"/>
          <p14:tracePt t="16804" x="3848100" y="4489450"/>
          <p14:tracePt t="16828" x="3854450" y="4476750"/>
          <p14:tracePt t="16852" x="3860800" y="4476750"/>
          <p14:tracePt t="16860" x="3860800" y="4470400"/>
          <p14:tracePt t="16876" x="3867150" y="4464050"/>
          <p14:tracePt t="17036" x="3860800" y="4464050"/>
          <p14:tracePt t="17043" x="3848100" y="4464050"/>
          <p14:tracePt t="17052" x="3841750" y="4464050"/>
          <p14:tracePt t="17068" x="3822700" y="4464050"/>
          <p14:tracePt t="17108" x="3810000" y="4464050"/>
          <p14:tracePt t="17124" x="3797300" y="4457700"/>
          <p14:tracePt t="17131" x="3778250" y="4438650"/>
          <p14:tracePt t="17139" x="3765550" y="4413250"/>
          <p14:tracePt t="17151" x="3759200" y="4406900"/>
          <p14:tracePt t="17168" x="3746500" y="4387850"/>
          <p14:tracePt t="17185" x="3740150" y="4362450"/>
          <p14:tracePt t="17201" x="3740150" y="4343400"/>
          <p14:tracePt t="17218" x="3740150" y="4305300"/>
          <p14:tracePt t="17234" x="3752850" y="4248150"/>
          <p14:tracePt t="17236" x="3765550" y="4229100"/>
          <p14:tracePt t="17252" x="3797300" y="4197350"/>
          <p14:tracePt t="17268" x="3803650" y="4191000"/>
          <p14:tracePt t="17300" x="3810000" y="4191000"/>
          <p14:tracePt t="17347" x="3822700" y="4191000"/>
          <p14:tracePt t="17356" x="3822700" y="4197350"/>
          <p14:tracePt t="17368" x="3829050" y="4210050"/>
          <p14:tracePt t="17385" x="3835400" y="4222750"/>
          <p14:tracePt t="17401" x="3835400" y="4229100"/>
          <p14:tracePt t="17419" x="3835400" y="4235450"/>
          <p14:tracePt t="17444" x="3835400" y="4241800"/>
          <p14:tracePt t="17452" x="3841750" y="4248150"/>
          <p14:tracePt t="17484" x="3841750" y="4254500"/>
          <p14:tracePt t="17652" x="3841750" y="4260850"/>
          <p14:tracePt t="17659" x="3835400" y="4260850"/>
          <p14:tracePt t="17684" x="3829050" y="4260850"/>
          <p14:tracePt t="17716" x="3822700" y="4260850"/>
          <p14:tracePt t="17732" x="3816350" y="4260850"/>
          <p14:tracePt t="17747" x="3810000" y="4260850"/>
          <p14:tracePt t="17755" x="3803650" y="4260850"/>
          <p14:tracePt t="17768" x="3797300" y="4260850"/>
          <p14:tracePt t="17785" x="3771900" y="4254500"/>
          <p14:tracePt t="17803" x="3733800" y="4222750"/>
          <p14:tracePt t="17803" x="3714750" y="4210050"/>
          <p14:tracePt t="17818" x="3702050" y="4197350"/>
          <p14:tracePt t="17835" x="3651250" y="4171950"/>
          <p14:tracePt t="17836" x="3613150" y="4140200"/>
          <p14:tracePt t="17852" x="3575050" y="4102100"/>
          <p14:tracePt t="17869" x="3543300" y="4057650"/>
          <p14:tracePt t="17885" x="3524250" y="4000500"/>
          <p14:tracePt t="17902" x="3511550" y="3962400"/>
          <p14:tracePt t="17918" x="3511550" y="3937000"/>
          <p14:tracePt t="17936" x="3511550" y="3924300"/>
          <p14:tracePt t="18148" x="3505200" y="3924300"/>
          <p14:tracePt t="18180" x="3498850" y="3924300"/>
          <p14:tracePt t="18188" x="3492500" y="3924300"/>
          <p14:tracePt t="18195" x="3473450" y="3924300"/>
          <p14:tracePt t="18203" x="3460750" y="3924300"/>
          <p14:tracePt t="18219" x="3416300" y="3924300"/>
          <p14:tracePt t="18235" x="3378200" y="3924300"/>
          <p14:tracePt t="18252" x="3333750" y="3924300"/>
          <p14:tracePt t="18269" x="3282950" y="3917950"/>
          <p14:tracePt t="18287" x="3181350" y="3879850"/>
          <p14:tracePt t="18302" x="3073400" y="3835400"/>
          <p14:tracePt t="18319" x="2959100" y="3784600"/>
          <p14:tracePt t="18335" x="2870200" y="3740150"/>
          <p14:tracePt t="18353" x="2819400" y="3721100"/>
          <p14:tracePt t="18369" x="2781300" y="3708400"/>
          <p14:tracePt t="18386" x="2762250" y="3695700"/>
          <p14:tracePt t="18403" x="2736850" y="3676650"/>
          <p14:tracePt t="18420" x="2673350" y="3606800"/>
          <p14:tracePt t="18436" x="2641600" y="3581400"/>
          <p14:tracePt t="18452" x="2635250" y="3562350"/>
          <p14:tracePt t="18469" x="2622550" y="3536950"/>
          <p14:tracePt t="18486" x="2616200" y="3511550"/>
          <p14:tracePt t="18502" x="2603500" y="3473450"/>
          <p14:tracePt t="18519" x="2584450" y="3416300"/>
          <p14:tracePt t="18536" x="2584450" y="3371850"/>
          <p14:tracePt t="18553" x="2578100" y="3327400"/>
          <p14:tracePt t="18569" x="2578100" y="3263900"/>
          <p14:tracePt t="18586" x="2578100" y="3206750"/>
          <p14:tracePt t="18603" x="2590800" y="3143250"/>
          <p14:tracePt t="18620" x="2628900" y="3028950"/>
          <p14:tracePt t="18636" x="2660650" y="2959100"/>
          <p14:tracePt t="18653" x="2686050" y="2927350"/>
          <p14:tracePt t="18669" x="2698750" y="2921000"/>
          <p14:tracePt t="18687" x="2717800" y="2914650"/>
          <p14:tracePt t="18703" x="2787650" y="2901950"/>
          <p14:tracePt t="18719" x="2844800" y="2882900"/>
          <p14:tracePt t="18736" x="2908300" y="2876550"/>
          <p14:tracePt t="18754" x="2959100" y="2863850"/>
          <p14:tracePt t="18769" x="3048000" y="2863850"/>
          <p14:tracePt t="18786" x="3136900" y="2863850"/>
          <p14:tracePt t="18803" x="3206750" y="2863850"/>
          <p14:tracePt t="18804" x="3232150" y="2863850"/>
          <p14:tracePt t="18820" x="3263900" y="2863850"/>
          <p14:tracePt t="18836" x="3289300" y="2876550"/>
          <p14:tracePt t="18853" x="3333750" y="2901950"/>
          <p14:tracePt t="18870" x="3365500" y="2927350"/>
          <p14:tracePt t="18887" x="3403600" y="2952750"/>
          <p14:tracePt t="18903" x="3441700" y="2978150"/>
          <p14:tracePt t="18919" x="3467100" y="2997200"/>
          <p14:tracePt t="18936" x="3473450" y="3009900"/>
          <p14:tracePt t="18953" x="3479800" y="3016250"/>
          <p14:tracePt t="18970" x="3492500" y="3035300"/>
          <p14:tracePt t="18986" x="3517900" y="3073400"/>
          <p14:tracePt t="19003" x="3543300" y="3105150"/>
          <p14:tracePt t="19004" x="3543300" y="3117850"/>
          <p14:tracePt t="19020" x="3556000" y="3143250"/>
          <p14:tracePt t="19036" x="3562350" y="3149600"/>
          <p14:tracePt t="19053" x="3581400" y="3175000"/>
          <p14:tracePt t="19069" x="3600450" y="3213100"/>
          <p14:tracePt t="19087" x="3625850" y="3257550"/>
          <p14:tracePt t="19103" x="3638550" y="3302000"/>
          <p14:tracePt t="19120" x="3651250" y="3333750"/>
          <p14:tracePt t="19136" x="3663950" y="3371850"/>
          <p14:tracePt t="19154" x="3670300" y="3397250"/>
          <p14:tracePt t="19171" x="3670300" y="3409950"/>
          <p14:tracePt t="19186" x="3676650" y="3441700"/>
          <p14:tracePt t="19203" x="3683000" y="3486150"/>
          <p14:tracePt t="19204" x="3683000" y="3517900"/>
          <p14:tracePt t="19221" x="3689350" y="3562350"/>
          <p14:tracePt t="19236" x="3695700" y="3600450"/>
          <p14:tracePt t="19253" x="3695700" y="3638550"/>
          <p14:tracePt t="19270" x="3695700" y="3663950"/>
          <p14:tracePt t="19287" x="3695700" y="3683000"/>
          <p14:tracePt t="19303" x="3695700" y="3695700"/>
          <p14:tracePt t="19320" x="3695700" y="3714750"/>
          <p14:tracePt t="19337" x="3695700" y="3727450"/>
          <p14:tracePt t="19354" x="3689350" y="3746500"/>
          <p14:tracePt t="19370" x="3689350" y="3752850"/>
          <p14:tracePt t="19386" x="3683000" y="3771900"/>
          <p14:tracePt t="19403" x="3676650" y="3784600"/>
          <p14:tracePt t="19421" x="3676650" y="3797300"/>
          <p14:tracePt t="19437" x="3670300" y="3803650"/>
          <p14:tracePt t="19453" x="3670300" y="3810000"/>
          <p14:tracePt t="19548" x="3670300" y="3816350"/>
          <p14:tracePt t="19564" x="3663950" y="3822700"/>
          <p14:tracePt t="19572" x="3663950" y="3829050"/>
          <p14:tracePt t="19579" x="3657600" y="3829050"/>
          <p14:tracePt t="19596" x="3657600" y="3835400"/>
          <p14:tracePt t="19652" x="3657600" y="3841750"/>
          <p14:tracePt t="19668" x="3651250" y="3848100"/>
          <p14:tracePt t="19684" x="3644900" y="3860800"/>
          <p14:tracePt t="19692" x="3638550" y="3860800"/>
          <p14:tracePt t="19704" x="3632200" y="3867150"/>
          <p14:tracePt t="19721" x="3625850" y="3873500"/>
          <p14:tracePt t="19737" x="3606800" y="3879850"/>
          <p14:tracePt t="19754" x="3575050" y="3886200"/>
          <p14:tracePt t="19770" x="3549650" y="3898900"/>
          <p14:tracePt t="19788" x="3492500" y="3898900"/>
          <p14:tracePt t="19803" x="3448050" y="3898900"/>
          <p14:tracePt t="19820" x="3397250" y="3898900"/>
          <p14:tracePt t="19837" x="3346450" y="3898900"/>
          <p14:tracePt t="19854" x="3276600" y="3898900"/>
          <p14:tracePt t="19870" x="3213100" y="3898900"/>
          <p14:tracePt t="19887" x="3136900" y="3886200"/>
          <p14:tracePt t="19904" x="3073400" y="3867150"/>
          <p14:tracePt t="19921" x="2997200" y="3841750"/>
          <p14:tracePt t="19937" x="2946400" y="3829050"/>
          <p14:tracePt t="19954" x="2908300" y="3816350"/>
          <p14:tracePt t="19970" x="2882900" y="3797300"/>
          <p14:tracePt t="19988" x="2800350" y="3740150"/>
          <p14:tracePt t="20004" x="2755900" y="3695700"/>
          <p14:tracePt t="20020" x="2730500" y="3676650"/>
          <p14:tracePt t="20037" x="2711450" y="3657600"/>
          <p14:tracePt t="20054" x="2698750" y="3638550"/>
          <p14:tracePt t="20070" x="2686050" y="3606800"/>
          <p14:tracePt t="20087" x="2667000" y="3549650"/>
          <p14:tracePt t="20104" x="2622550" y="3460750"/>
          <p14:tracePt t="20122" x="2597150" y="3378200"/>
          <p14:tracePt t="20137" x="2590800" y="3333750"/>
          <p14:tracePt t="20154" x="2578100" y="3295650"/>
          <p14:tracePt t="20172" x="2578100" y="3263900"/>
          <p14:tracePt t="20172" x="2578100" y="3238500"/>
          <p14:tracePt t="20188" x="2578100" y="3206750"/>
          <p14:tracePt t="20204" x="2578100" y="3168650"/>
          <p14:tracePt t="20221" x="2584450" y="3124200"/>
          <p14:tracePt t="20237" x="2597150" y="3092450"/>
          <p14:tracePt t="20255" x="2616200" y="3054350"/>
          <p14:tracePt t="20271" x="2641600" y="3028950"/>
          <p14:tracePt t="20287" x="2667000" y="3003550"/>
          <p14:tracePt t="20304" x="2698750" y="2978150"/>
          <p14:tracePt t="20321" x="2736850" y="2952750"/>
          <p14:tracePt t="20338" x="2800350" y="2927350"/>
          <p14:tracePt t="20354" x="2882900" y="2908300"/>
          <p14:tracePt t="20371" x="3003550" y="2889250"/>
          <p14:tracePt t="20372" x="3060700" y="2876550"/>
          <p14:tracePt t="20389" x="3175000" y="2870200"/>
          <p14:tracePt t="20404" x="3244850" y="2870200"/>
          <p14:tracePt t="20421" x="3263900" y="2870200"/>
          <p14:tracePt t="20437" x="3276600" y="2870200"/>
          <p14:tracePt t="20455" x="3302000" y="2870200"/>
          <p14:tracePt t="20471" x="3359150" y="2895600"/>
          <p14:tracePt t="20488" x="3409950" y="2927350"/>
          <p14:tracePt t="20504" x="3454400" y="2959100"/>
          <p14:tracePt t="20522" x="3486150" y="2978150"/>
          <p14:tracePt t="20537" x="3517900" y="2997200"/>
          <p14:tracePt t="20554" x="3543300" y="3022600"/>
          <p14:tracePt t="20571" x="3562350" y="3041650"/>
          <p14:tracePt t="20572" x="3575050" y="3060700"/>
          <p14:tracePt t="20588" x="3594100" y="3098800"/>
          <p14:tracePt t="20605" x="3613150" y="3149600"/>
          <p14:tracePt t="20621" x="3644900" y="3219450"/>
          <p14:tracePt t="20638" x="3670300" y="3289300"/>
          <p14:tracePt t="20655" x="3676650" y="3321050"/>
          <p14:tracePt t="20671" x="3676650" y="3333750"/>
          <p14:tracePt t="20688" x="3689350" y="3346450"/>
          <p14:tracePt t="20705" x="3689350" y="3352800"/>
          <p14:tracePt t="20722" x="3695700" y="3359150"/>
          <p14:tracePt t="20738" x="3695700" y="3371850"/>
          <p14:tracePt t="20755" x="3695700" y="3384550"/>
          <p14:tracePt t="20771" x="3695700" y="3390900"/>
          <p14:tracePt t="20852" x="3695700" y="3397250"/>
          <p14:tracePt t="20876" x="3695700" y="3403600"/>
          <p14:tracePt t="21012" x="3695700" y="3409950"/>
          <p14:tracePt t="21116" x="3689350" y="3409950"/>
          <p14:tracePt t="21172" x="3683000" y="3409950"/>
          <p14:tracePt t="21204" x="3676650" y="3409950"/>
          <p14:tracePt t="21468" x="3670300" y="3409950"/>
          <p14:tracePt t="21492" x="3663950" y="3409950"/>
          <p14:tracePt t="21524" x="3657600" y="3409950"/>
          <p14:tracePt t="21580" x="3651250" y="3409950"/>
          <p14:tracePt t="21612" x="3644900" y="3403600"/>
          <p14:tracePt t="21620" x="3638550" y="3403600"/>
          <p14:tracePt t="21692" x="3632200" y="3403600"/>
          <p14:tracePt t="21724" x="3632200" y="3397250"/>
          <p14:tracePt t="21749" x="3625850" y="3397250"/>
          <p14:tracePt t="21780" x="3619500" y="3397250"/>
          <p14:tracePt t="21788" x="3613150" y="3390900"/>
          <p14:tracePt t="21796" x="3606800" y="3390900"/>
          <p14:tracePt t="21805" x="3606800" y="3384550"/>
          <p14:tracePt t="21822" x="3594100" y="3384550"/>
          <p14:tracePt t="21839" x="3581400" y="3378200"/>
          <p14:tracePt t="21860" x="3575050" y="3378200"/>
          <p14:tracePt t="21884" x="3568700" y="3378200"/>
          <p14:tracePt t="21901" x="3562350" y="3371850"/>
          <p14:tracePt t="21925" x="3556000" y="3371850"/>
          <p14:tracePt t="21932" x="3549650" y="3371850"/>
          <p14:tracePt t="21940" x="3549650" y="3365500"/>
          <p14:tracePt t="21956" x="3530600" y="3359150"/>
          <p14:tracePt t="21972" x="3524250" y="3352800"/>
          <p14:tracePt t="21989" x="3517900" y="3346450"/>
          <p14:tracePt t="22044" x="3511550" y="3346450"/>
          <p14:tracePt t="22052" x="3511550" y="3340100"/>
          <p14:tracePt t="22060" x="3505200" y="3327400"/>
          <p14:tracePt t="22073" x="3492500" y="3314700"/>
          <p14:tracePt t="22089" x="3492500" y="3295650"/>
          <p14:tracePt t="22106" x="3486150" y="3282950"/>
          <p14:tracePt t="22122" x="3486150" y="3276600"/>
          <p14:tracePt t="22140" x="3486150" y="3270250"/>
          <p14:tracePt t="22156" x="3486150" y="3257550"/>
          <p14:tracePt t="22172" x="3486150" y="3251200"/>
          <p14:tracePt t="22189" x="3486150" y="3232150"/>
          <p14:tracePt t="22206" x="3486150" y="3219450"/>
          <p14:tracePt t="22229" x="3486150" y="3213100"/>
          <p14:tracePt t="22245" x="3486150" y="3206750"/>
          <p14:tracePt t="22260" x="3486150" y="3200400"/>
          <p14:tracePt t="22273" x="3486150" y="3194050"/>
          <p14:tracePt t="22289" x="3486150" y="3187700"/>
          <p14:tracePt t="22306" x="3492500" y="3168650"/>
          <p14:tracePt t="22324" x="3498850" y="3155950"/>
          <p14:tracePt t="22348" x="3498850" y="3149600"/>
          <p14:tracePt t="22356" x="3505200" y="3149600"/>
          <p14:tracePt t="22373" x="3511550" y="3136900"/>
          <p14:tracePt t="22389" x="3517900" y="3130550"/>
          <p14:tracePt t="22407" x="3530600" y="3124200"/>
          <p14:tracePt t="22423" x="3536950" y="3117850"/>
          <p14:tracePt t="22444" x="3543300" y="3117850"/>
          <p14:tracePt t="22456" x="3549650" y="3117850"/>
          <p14:tracePt t="22474" x="3562350" y="3111500"/>
          <p14:tracePt t="22489" x="3562350" y="3105150"/>
          <p14:tracePt t="22506" x="3568700" y="3105150"/>
          <p14:tracePt t="22524" x="3575050" y="3105150"/>
          <p14:tracePt t="22548" x="3581400" y="3105150"/>
          <p14:tracePt t="22557" x="3587750" y="3105150"/>
          <p14:tracePt t="22573" x="3594100" y="3105150"/>
          <p14:tracePt t="22597" x="3600450" y="3105150"/>
          <p14:tracePt t="22612" x="3606800" y="3111500"/>
          <p14:tracePt t="22636" x="3613150" y="3117850"/>
          <p14:tracePt t="22644" x="3613150" y="3124200"/>
          <p14:tracePt t="22656" x="3619500" y="3130550"/>
          <p14:tracePt t="22674" x="3619500" y="3143250"/>
          <p14:tracePt t="22690" x="3625850" y="3149600"/>
          <p14:tracePt t="22706" x="3625850" y="3162300"/>
          <p14:tracePt t="22723" x="3625850" y="3168650"/>
          <p14:tracePt t="22741" x="3625850" y="3181350"/>
          <p14:tracePt t="22756" x="3625850" y="3194050"/>
          <p14:tracePt t="22773" x="3632200" y="3206750"/>
          <p14:tracePt t="22790" x="3632200" y="3219450"/>
          <p14:tracePt t="22807" x="3632200" y="3232150"/>
          <p14:tracePt t="22829" x="3632200" y="3238500"/>
          <p14:tracePt t="22844" x="3632200" y="3244850"/>
          <p14:tracePt t="22856" x="3632200" y="3251200"/>
          <p14:tracePt t="22876" x="3632200" y="3257550"/>
          <p14:tracePt t="22892" x="3632200" y="3263900"/>
          <p14:tracePt t="22924" x="3632200" y="3270250"/>
          <p14:tracePt t="22933" x="3632200" y="3276600"/>
          <p14:tracePt t="22948" x="3632200" y="3282950"/>
          <p14:tracePt t="22957" x="3632200" y="3289300"/>
          <p14:tracePt t="22974" x="3632200" y="3295650"/>
          <p14:tracePt t="22990" x="3625850" y="3302000"/>
          <p14:tracePt t="23007" x="3625850" y="3308350"/>
          <p14:tracePt t="23023" x="3619500" y="3314700"/>
          <p14:tracePt t="23040" x="3613150" y="3321050"/>
          <p14:tracePt t="23057" x="3600450" y="3327400"/>
          <p14:tracePt t="23076" x="3594100" y="3327400"/>
          <p14:tracePt t="23090" x="3587750" y="3333750"/>
          <p14:tracePt t="23107" x="3581400" y="3333750"/>
          <p14:tracePt t="23148" x="3575050" y="3333750"/>
          <p14:tracePt t="23164" x="3562350" y="3333750"/>
          <p14:tracePt t="23180" x="3556000" y="3333750"/>
          <p14:tracePt t="23204" x="3549650" y="3333750"/>
          <p14:tracePt t="23229" x="3543300" y="3333750"/>
          <p14:tracePt t="23244" x="3536950" y="3327400"/>
          <p14:tracePt t="23277" x="3536950" y="3321050"/>
          <p14:tracePt t="23284" x="3536950" y="3314700"/>
          <p14:tracePt t="23324" x="3530600" y="3314700"/>
          <p14:tracePt t="23340" x="3530600" y="3308350"/>
          <p14:tracePt t="23357" x="3530600" y="3302000"/>
          <p14:tracePt t="23364" x="3530600" y="3295650"/>
          <p14:tracePt t="23380" x="3530600" y="3282950"/>
          <p14:tracePt t="23396" x="3530600" y="3276600"/>
          <p14:tracePt t="23408" x="3530600" y="3270250"/>
          <p14:tracePt t="23424" x="3530600" y="3257550"/>
          <p14:tracePt t="23440" x="3530600" y="3251200"/>
          <p14:tracePt t="23457" x="3530600" y="3238500"/>
          <p14:tracePt t="23475" x="3530600" y="3225800"/>
          <p14:tracePt t="23490" x="3530600" y="3213100"/>
          <p14:tracePt t="23507" x="3530600" y="3200400"/>
          <p14:tracePt t="23524" x="3536950" y="3175000"/>
          <p14:tracePt t="23541" x="3543300" y="3162300"/>
          <p14:tracePt t="23557" x="3549650" y="3149600"/>
          <p14:tracePt t="23574" x="3556000" y="3136900"/>
          <p14:tracePt t="23591" x="3562350" y="3136900"/>
          <p14:tracePt t="23608" x="3562350" y="3130550"/>
          <p14:tracePt t="23624" x="3568700" y="3130550"/>
          <p14:tracePt t="23640" x="3575050" y="3130550"/>
          <p14:tracePt t="23661" x="3581400" y="3130550"/>
          <p14:tracePt t="23709" x="3587750" y="3130550"/>
          <p14:tracePt t="23772" x="3594100" y="3130550"/>
          <p14:tracePt t="23836" x="3600450" y="3130550"/>
          <p14:tracePt t="23916" x="3600450" y="3136900"/>
          <p14:tracePt t="23932" x="3606800" y="3136900"/>
          <p14:tracePt t="24132" x="3606800" y="3143250"/>
          <p14:tracePt t="24149" x="3606800" y="3149600"/>
          <p14:tracePt t="24180" x="3606800" y="3155950"/>
          <p14:tracePt t="24197" x="3606800" y="3162300"/>
          <p14:tracePt t="24221" x="3606800" y="3175000"/>
          <p14:tracePt t="24228" x="3606800" y="3181350"/>
          <p14:tracePt t="24244" x="3613150" y="3194050"/>
          <p14:tracePt t="24260" x="3613150" y="3200400"/>
          <p14:tracePt t="24274" x="3613150" y="3206750"/>
          <p14:tracePt t="24292" x="3613150" y="3213100"/>
          <p14:tracePt t="24317" x="3613150" y="3219450"/>
          <p14:tracePt t="24348" x="3613150" y="3225800"/>
          <p14:tracePt t="24389" x="3613150" y="3232150"/>
          <p14:tracePt t="24413" x="3613150" y="3238500"/>
          <p14:tracePt t="24436" x="3613150" y="3244850"/>
          <p14:tracePt t="24453" x="3613150" y="3251200"/>
          <p14:tracePt t="24469" x="3613150" y="3257550"/>
          <p14:tracePt t="24493" x="3613150" y="3263900"/>
          <p14:tracePt t="24501" x="3606800" y="3270250"/>
          <p14:tracePt t="24524" x="3606800" y="3276600"/>
          <p14:tracePt t="24532" x="3600450" y="3276600"/>
          <p14:tracePt t="24542" x="3600450" y="3282950"/>
          <p14:tracePt t="24558" x="3594100" y="3289300"/>
          <p14:tracePt t="24575" x="3587750" y="3295650"/>
          <p14:tracePt t="24591" x="3581400" y="3302000"/>
          <p14:tracePt t="24609" x="3575050" y="3308350"/>
          <p14:tracePt t="24628" x="3568700" y="3308350"/>
          <p14:tracePt t="24641" x="3562350" y="3308350"/>
          <p14:tracePt t="24685" x="3556000" y="3308350"/>
          <p14:tracePt t="24692" x="3549650" y="3308350"/>
          <p14:tracePt t="24708" x="3543300" y="3302000"/>
          <p14:tracePt t="24781" x="3536950" y="3289300"/>
          <p14:tracePt t="24788" x="3530600" y="3282950"/>
          <p14:tracePt t="24804" x="3524250" y="3270250"/>
          <p14:tracePt t="24836" x="3524250" y="3263900"/>
          <p14:tracePt t="24844" x="3524250" y="3257550"/>
          <p14:tracePt t="24860" x="3524250" y="3251200"/>
          <p14:tracePt t="24876" x="3524250" y="3244850"/>
          <p14:tracePt t="24885" x="3524250" y="3232150"/>
          <p14:tracePt t="24893" x="3524250" y="3219450"/>
          <p14:tracePt t="24908" x="3524250" y="3200400"/>
          <p14:tracePt t="24925" x="3524250" y="3187700"/>
          <p14:tracePt t="24942" x="3524250" y="3181350"/>
          <p14:tracePt t="24958" x="3524250" y="3162300"/>
          <p14:tracePt t="24976" x="3524250" y="3155950"/>
          <p14:tracePt t="24992" x="3530600" y="3143250"/>
          <p14:tracePt t="25009" x="3530600" y="3136900"/>
          <p14:tracePt t="25025" x="3536950" y="3136900"/>
          <p14:tracePt t="25042" x="3543300" y="3130550"/>
          <p14:tracePt t="25058" x="3549650" y="3124200"/>
          <p14:tracePt t="25076" x="3556000" y="3117850"/>
          <p14:tracePt t="25156" x="3562350" y="3117850"/>
          <p14:tracePt t="25164" x="3568700" y="3117850"/>
          <p14:tracePt t="25175" x="3575050" y="3124200"/>
          <p14:tracePt t="25197" x="3581400" y="3130550"/>
          <p14:tracePt t="25285" x="3581400" y="3136900"/>
          <p14:tracePt t="25292" x="3587750" y="3143250"/>
          <p14:tracePt t="25300" x="3594100" y="3143250"/>
          <p14:tracePt t="25357" x="3594100" y="3149600"/>
          <p14:tracePt t="25380" x="3600450" y="3155950"/>
          <p14:tracePt t="25413" x="3600450" y="3162300"/>
          <p14:tracePt t="25428" x="3606800" y="3162300"/>
          <p14:tracePt t="25477" x="3606800" y="3168650"/>
          <p14:tracePt t="25493" x="3606800" y="3175000"/>
          <p14:tracePt t="25509" x="3606800" y="3181350"/>
          <p14:tracePt t="25516" x="3613150" y="3187700"/>
          <p14:tracePt t="25526" x="3613150" y="3194050"/>
          <p14:tracePt t="25542" x="3613150" y="3213100"/>
          <p14:tracePt t="25565" x="3613150" y="3219450"/>
          <p14:tracePt t="25576" x="3613150" y="3225800"/>
          <p14:tracePt t="25621" x="3613150" y="3232150"/>
          <p14:tracePt t="25637" x="3613150" y="3238500"/>
          <p14:tracePt t="25669" x="3613150" y="3244850"/>
          <p14:tracePt t="25693" x="3613150" y="3251200"/>
          <p14:tracePt t="25700" x="3613150" y="3257550"/>
          <p14:tracePt t="25709" x="3613150" y="3263900"/>
          <p14:tracePt t="25726" x="3613150" y="3270250"/>
          <p14:tracePt t="25749" x="3613150" y="3276600"/>
          <p14:tracePt t="25773" x="3606800" y="3282950"/>
          <p14:tracePt t="25789" x="3600450" y="3289300"/>
          <p14:tracePt t="25797" x="3594100" y="3289300"/>
          <p14:tracePt t="25885" x="3587750" y="3289300"/>
          <p14:tracePt t="25892" x="3581400" y="3289300"/>
          <p14:tracePt t="25925" x="3575050" y="3289300"/>
          <p14:tracePt t="26013" x="3562350" y="3289300"/>
          <p14:tracePt t="26045" x="3556000" y="3289300"/>
          <p14:tracePt t="26061" x="3556000" y="3282950"/>
          <p14:tracePt t="26101" x="3549650" y="3276600"/>
          <p14:tracePt t="26149" x="3549650" y="3270250"/>
          <p14:tracePt t="26157" x="3543300" y="3263900"/>
          <p14:tracePt t="26173" x="3543300" y="3257550"/>
          <p14:tracePt t="26189" x="3543300" y="3251200"/>
          <p14:tracePt t="26196" x="3543300" y="3244850"/>
          <p14:tracePt t="26210" x="3543300" y="3238500"/>
          <p14:tracePt t="26227" x="3543300" y="3225800"/>
          <p14:tracePt t="26244" x="3543300" y="3213100"/>
          <p14:tracePt t="26260" x="3543300" y="3206750"/>
          <p14:tracePt t="26277" x="3543300" y="3200400"/>
          <p14:tracePt t="26293" x="3543300" y="3187700"/>
          <p14:tracePt t="26311" x="3543300" y="3181350"/>
          <p14:tracePt t="26327" x="3543300" y="3175000"/>
          <p14:tracePt t="26343" x="3549650" y="3168650"/>
          <p14:tracePt t="26373" x="3556000" y="3162300"/>
          <p14:tracePt t="26397" x="3562350" y="3155950"/>
          <p14:tracePt t="26405" x="3568700" y="3155950"/>
          <p14:tracePt t="26437" x="3575050" y="3149600"/>
          <p14:tracePt t="26461" x="3581400" y="3149600"/>
          <p14:tracePt t="26501" x="3587750" y="3149600"/>
          <p14:tracePt t="26508" x="3594100" y="3149600"/>
          <p14:tracePt t="26524" x="3600450" y="3149600"/>
          <p14:tracePt t="26534" x="3600450" y="3155950"/>
          <p14:tracePt t="26548" x="3613150" y="3162300"/>
          <p14:tracePt t="26560" x="3613150" y="3168650"/>
          <p14:tracePt t="26576" x="3619500" y="3168650"/>
          <p14:tracePt t="26593" x="3625850" y="3181350"/>
          <p14:tracePt t="26612" x="3632200" y="3194050"/>
          <p14:tracePt t="26626" x="3632200" y="3200400"/>
          <p14:tracePt t="26643" x="3638550" y="3200400"/>
          <p14:tracePt t="26668" x="3638550" y="3206750"/>
          <p14:tracePt t="26684" x="3638550" y="3213100"/>
          <p14:tracePt t="26694" x="3638550" y="3225800"/>
          <p14:tracePt t="26717" x="3638550" y="3232150"/>
          <p14:tracePt t="26727" x="3638550" y="3244850"/>
          <p14:tracePt t="26748" x="3638550" y="3251200"/>
          <p14:tracePt t="26760" x="3638550" y="3257550"/>
          <p14:tracePt t="26797" x="3638550" y="3263900"/>
          <p14:tracePt t="26813" x="3638550" y="3270250"/>
          <p14:tracePt t="26837" x="3632200" y="3276600"/>
          <p14:tracePt t="26933" x="3625850" y="3282950"/>
          <p14:tracePt t="26957" x="3625850" y="3289300"/>
          <p14:tracePt t="26997" x="3619500" y="3295650"/>
          <p14:tracePt t="27062" x="3613150" y="3302000"/>
          <p14:tracePt t="27077" x="3606800" y="3308350"/>
          <p14:tracePt t="27269" x="3600450" y="3308350"/>
          <p14:tracePt t="27420" x="3594100" y="3314700"/>
          <p14:tracePt t="27445" x="3594100" y="3321050"/>
          <p14:tracePt t="27477" x="3594100" y="3327400"/>
          <p14:tracePt t="27509" x="3594100" y="3333750"/>
          <p14:tracePt t="27541" x="3594100" y="3340100"/>
          <p14:tracePt t="27557" x="3594100" y="3346450"/>
          <p14:tracePt t="27605" x="3594100" y="3352800"/>
          <p14:tracePt t="27637" x="3594100" y="3359150"/>
          <p14:tracePt t="27661" x="3594100" y="3365500"/>
          <p14:tracePt t="27725" x="3594100" y="3371850"/>
          <p14:tracePt t="27732" x="3594100" y="3378200"/>
          <p14:tracePt t="27749" x="3594100" y="3384550"/>
          <p14:tracePt t="27789" x="3594100" y="3390900"/>
          <p14:tracePt t="27805" x="3594100" y="3397250"/>
          <p14:tracePt t="27829" x="3594100" y="3409950"/>
          <p14:tracePt t="27853" x="3594100" y="3416300"/>
          <p14:tracePt t="27861" x="3594100" y="3422650"/>
          <p14:tracePt t="27869" x="3594100" y="3429000"/>
          <p14:tracePt t="27878" x="3594100" y="3441700"/>
          <p14:tracePt t="27894" x="3600450" y="3473450"/>
          <p14:tracePt t="27911" x="3600450" y="3486150"/>
          <p14:tracePt t="27928" x="3600450" y="3498850"/>
          <p14:tracePt t="27945" x="3600450" y="3505200"/>
          <p14:tracePt t="27962" x="3600450" y="3511550"/>
          <p14:tracePt t="27978" x="3600450" y="3517900"/>
          <p14:tracePt t="27995" x="3606800" y="3524250"/>
          <p14:tracePt t="28012" x="3606800" y="3543300"/>
          <p14:tracePt t="28029" x="3606800" y="3549650"/>
          <p14:tracePt t="28045" x="3606800" y="3556000"/>
          <p14:tracePt t="28062" x="3606800" y="3562350"/>
          <p14:tracePt t="28079" x="3613150" y="3568700"/>
          <p14:tracePt t="28095" x="3613150" y="3575050"/>
          <p14:tracePt t="28111" x="3613150" y="3594100"/>
          <p14:tracePt t="28128" x="3613150" y="3600450"/>
          <p14:tracePt t="28145" x="3613150" y="3619500"/>
          <p14:tracePt t="28162" x="3613150" y="3625850"/>
          <p14:tracePt t="28179" x="3613150" y="3632200"/>
          <p14:tracePt t="28195" x="3613150" y="3644900"/>
          <p14:tracePt t="28212" x="3613150" y="3663950"/>
          <p14:tracePt t="28212" x="3613150" y="3670300"/>
          <p14:tracePt t="28228" x="3613150" y="3676650"/>
          <p14:tracePt t="28245" x="3613150" y="3683000"/>
          <p14:tracePt t="28262" x="3613150" y="3689350"/>
          <p14:tracePt t="28279" x="3613150" y="3695700"/>
          <p14:tracePt t="28295" x="3613150" y="3702050"/>
          <p14:tracePt t="28312" x="3613150" y="3708400"/>
          <p14:tracePt t="28333" x="3613150" y="3714750"/>
          <p14:tracePt t="28346" x="3613150" y="3721100"/>
          <p14:tracePt t="28365" x="3613150" y="3727450"/>
          <p14:tracePt t="28380" x="3613150" y="3733800"/>
          <p14:tracePt t="28397" x="3606800" y="3740150"/>
          <p14:tracePt t="28412" x="3600450" y="3746500"/>
          <p14:tracePt t="28429" x="3581400" y="3759200"/>
          <p14:tracePt t="28445" x="3562350" y="3784600"/>
          <p14:tracePt t="28462" x="3536950" y="3803650"/>
          <p14:tracePt t="28479" x="3498850" y="3822700"/>
          <p14:tracePt t="28495" x="3467100" y="3835400"/>
          <p14:tracePt t="28512" x="3429000" y="3854450"/>
          <p14:tracePt t="28528" x="3378200" y="3867150"/>
          <p14:tracePt t="28546" x="3340100" y="3867150"/>
          <p14:tracePt t="28562" x="3314700" y="3873500"/>
          <p14:tracePt t="28579" x="3282950" y="3879850"/>
          <p14:tracePt t="28595" x="3263900" y="3879850"/>
          <p14:tracePt t="28613" x="3225800" y="3879850"/>
          <p14:tracePt t="28629" x="3206750" y="3879850"/>
          <p14:tracePt t="28645" x="3181350" y="3879850"/>
          <p14:tracePt t="28662" x="3149600" y="3879850"/>
          <p14:tracePt t="28680" x="3143250" y="3879850"/>
          <p14:tracePt t="28695" x="3130550" y="3879850"/>
          <p14:tracePt t="28741" x="3124200" y="3879850"/>
          <p14:tracePt t="28757" x="3117850" y="3879850"/>
          <p14:tracePt t="28773" x="3111500" y="3879850"/>
          <p14:tracePt t="28789" x="3105150" y="3879850"/>
          <p14:tracePt t="28805" x="3098800" y="3879850"/>
          <p14:tracePt t="28877" x="3092450" y="3879850"/>
          <p14:tracePt t="28893" x="3086100" y="3873500"/>
          <p14:tracePt t="28901" x="3079750" y="3860800"/>
          <p14:tracePt t="28912" x="3073400" y="3841750"/>
          <p14:tracePt t="28929" x="3060700" y="3803650"/>
          <p14:tracePt t="28947" x="3060700" y="3759200"/>
          <p14:tracePt t="28962" x="3054350" y="3721100"/>
          <p14:tracePt t="28979" x="3054350" y="3695700"/>
          <p14:tracePt t="28996" x="3048000" y="3683000"/>
          <p14:tracePt t="29013" x="3048000" y="3676650"/>
          <p14:tracePt t="29029" x="3041650" y="3670300"/>
          <p14:tracePt t="29053" x="3041650" y="3663950"/>
          <p14:tracePt t="29062" x="3041650" y="3651250"/>
          <p14:tracePt t="29080" x="3041650" y="3638550"/>
          <p14:tracePt t="29096" x="3041650" y="3632200"/>
          <p14:tracePt t="29112" x="3041650" y="3625850"/>
          <p14:tracePt t="29413" x="3048000" y="3619500"/>
          <p14:tracePt t="29421" x="3060700" y="3619500"/>
          <p14:tracePt t="29429" x="3086100" y="3619500"/>
          <p14:tracePt t="29446" x="3155950" y="3619500"/>
          <p14:tracePt t="29463" x="3200400" y="3619500"/>
          <p14:tracePt t="29479" x="3238500" y="3613150"/>
          <p14:tracePt t="29501" x="3244850" y="3613150"/>
          <p14:tracePt t="29513" x="3257550" y="3613150"/>
          <p14:tracePt t="29529" x="3295650" y="3606800"/>
          <p14:tracePt t="29546" x="3359150" y="3606800"/>
          <p14:tracePt t="29564" x="3467100" y="3606800"/>
          <p14:tracePt t="29579" x="3568700" y="3606800"/>
          <p14:tracePt t="29596" x="3594100" y="3606800"/>
          <p14:tracePt t="29613" x="3600450" y="3606800"/>
          <p14:tracePt t="29630" x="3606800" y="3606800"/>
          <p14:tracePt t="29821" x="3606800" y="3613150"/>
          <p14:tracePt t="29829" x="3606800" y="3625850"/>
          <p14:tracePt t="29837" x="3606800" y="3651250"/>
          <p14:tracePt t="29846" x="3606800" y="3676650"/>
          <p14:tracePt t="29863" x="3581400" y="3752850"/>
          <p14:tracePt t="29880" x="3536950" y="3816350"/>
          <p14:tracePt t="29897" x="3505200" y="3860800"/>
          <p14:tracePt t="29913" x="3479800" y="3886200"/>
          <p14:tracePt t="29930" x="3454400" y="3911600"/>
          <p14:tracePt t="29946" x="3429000" y="3917950"/>
          <p14:tracePt t="29964" x="3384550" y="3930650"/>
          <p14:tracePt t="29965" x="3359150" y="3937000"/>
          <p14:tracePt t="29980" x="3340100" y="3937000"/>
          <p14:tracePt t="29997" x="3270250" y="3949700"/>
          <p14:tracePt t="30013" x="3238500" y="3949700"/>
          <p14:tracePt t="30031" x="3213100" y="3949700"/>
          <p14:tracePt t="30047" x="3200400" y="3949700"/>
          <p14:tracePt t="30063" x="3181350" y="3949700"/>
          <p14:tracePt t="30080" x="3168650" y="3949700"/>
          <p14:tracePt t="30097" x="3130550" y="3937000"/>
          <p14:tracePt t="30113" x="3124200" y="3930650"/>
          <p14:tracePt t="30130" x="3111500" y="3930650"/>
          <p14:tracePt t="30147" x="3105150" y="3930650"/>
          <p14:tracePt t="30164" x="3098800" y="3924300"/>
          <p14:tracePt t="30165" x="3092450" y="3924300"/>
          <p14:tracePt t="30277" x="3092450" y="3917950"/>
          <p14:tracePt t="30357" x="3092450" y="3911600"/>
          <p14:tracePt t="30381" x="3105150" y="3911600"/>
          <p14:tracePt t="30389" x="3111500" y="3911600"/>
          <p14:tracePt t="30397" x="3130550" y="3905250"/>
          <p14:tracePt t="30414" x="3155950" y="3905250"/>
          <p14:tracePt t="30431" x="3175000" y="3898900"/>
          <p14:tracePt t="30447" x="3200400" y="3898900"/>
          <p14:tracePt t="30464" x="3225800" y="3898900"/>
          <p14:tracePt t="30480" x="3263900" y="3892550"/>
          <p14:tracePt t="30498" x="3346450" y="3886200"/>
          <p14:tracePt t="30514" x="3492500" y="3879850"/>
          <p14:tracePt t="30530" x="3759200" y="3879850"/>
          <p14:tracePt t="30547" x="3987800" y="3879850"/>
          <p14:tracePt t="30565" x="4108450" y="3879850"/>
          <p14:tracePt t="30580" x="4114800" y="3879850"/>
          <p14:tracePt t="30597" x="4121150" y="3879850"/>
          <p14:tracePt t="31845" x="4114800" y="3879850"/>
          <p14:tracePt t="31902" x="4108450" y="3879850"/>
          <p14:tracePt t="31925" x="4102100" y="3879850"/>
          <p14:tracePt t="31933" x="4102100" y="3886200"/>
          <p14:tracePt t="31941" x="4095750" y="3892550"/>
          <p14:tracePt t="31949" x="4095750" y="3898900"/>
          <p14:tracePt t="31965" x="4083050" y="3917950"/>
          <p14:tracePt t="31982" x="4070350" y="3943350"/>
          <p14:tracePt t="31999" x="4064000" y="3987800"/>
          <p14:tracePt t="32015" x="4064000" y="4057650"/>
          <p14:tracePt t="32032" x="4064000" y="4133850"/>
          <p14:tracePt t="32049" x="4064000" y="4197350"/>
          <p14:tracePt t="32066" x="4064000" y="4248150"/>
          <p14:tracePt t="32082" x="4064000" y="4286250"/>
          <p14:tracePt t="32098" x="4064000" y="4305300"/>
          <p14:tracePt t="32115" x="4064000" y="4330700"/>
          <p14:tracePt t="32133" x="4064000" y="4343400"/>
          <p14:tracePt t="32148" x="4064000" y="4381500"/>
          <p14:tracePt t="32149" x="4064000" y="4413250"/>
          <p14:tracePt t="32165" x="4064000" y="4445000"/>
          <p14:tracePt t="32182" x="4064000" y="4464050"/>
          <p14:tracePt t="32199" x="4064000" y="4476750"/>
          <p14:tracePt t="32215" x="4057650" y="4489450"/>
          <p14:tracePt t="32232" x="4057650" y="4495800"/>
          <p14:tracePt t="32249" x="4051300" y="4502150"/>
          <p14:tracePt t="32266" x="4044950" y="4514850"/>
          <p14:tracePt t="32282" x="4038600" y="4521200"/>
          <p14:tracePt t="32299" x="4025900" y="4527550"/>
          <p14:tracePt t="32315" x="4019550" y="4533900"/>
          <p14:tracePt t="32333" x="4000500" y="4540250"/>
          <p14:tracePt t="32349" x="3994150" y="4546600"/>
          <p14:tracePt t="32349" x="3987800" y="4546600"/>
          <p14:tracePt t="32365" x="3975100" y="4552950"/>
          <p14:tracePt t="32382" x="3956050" y="4552950"/>
          <p14:tracePt t="32400" x="3917950" y="4565650"/>
          <p14:tracePt t="32415" x="3854450" y="4565650"/>
          <p14:tracePt t="32432" x="3790950" y="4565650"/>
          <p14:tracePt t="32449" x="3746500" y="4565650"/>
          <p14:tracePt t="32466" x="3702050" y="4565650"/>
          <p14:tracePt t="32482" x="3670300" y="4565650"/>
          <p14:tracePt t="32499" x="3619500" y="4552950"/>
          <p14:tracePt t="32516" x="3556000" y="4533900"/>
          <p14:tracePt t="32533" x="3479800" y="4508500"/>
          <p14:tracePt t="32549" x="3435350" y="4489450"/>
          <p14:tracePt t="32566" x="3416300" y="4483100"/>
          <p14:tracePt t="32582" x="3390900" y="4464050"/>
          <p14:tracePt t="32600" x="3371850" y="4445000"/>
          <p14:tracePt t="32616" x="3346450" y="4432300"/>
          <p14:tracePt t="32632" x="3340100" y="4425950"/>
          <p14:tracePt t="32649" x="3327400" y="4413250"/>
          <p14:tracePt t="32666" x="3321050" y="4406900"/>
          <p14:tracePt t="32682" x="3314700" y="4375150"/>
          <p14:tracePt t="32699" x="3314700" y="4337050"/>
          <p14:tracePt t="32716" x="3308350" y="4298950"/>
          <p14:tracePt t="32733" x="3308350" y="4260850"/>
          <p14:tracePt t="32749" x="3308350" y="4235450"/>
          <p14:tracePt t="32766" x="3321050" y="4210050"/>
          <p14:tracePt t="32782" x="3340100" y="4184650"/>
          <p14:tracePt t="32800" x="3359150" y="4165600"/>
          <p14:tracePt t="32816" x="3371850" y="4152900"/>
          <p14:tracePt t="32833" x="3390900" y="4140200"/>
          <p14:tracePt t="32849" x="3409950" y="4133850"/>
          <p14:tracePt t="32867" x="3435350" y="4121150"/>
          <p14:tracePt t="32882" x="3486150" y="4114800"/>
          <p14:tracePt t="32899" x="3530600" y="4108450"/>
          <p14:tracePt t="32916" x="3568700" y="4108450"/>
          <p14:tracePt t="32933" x="3613150" y="4108450"/>
          <p14:tracePt t="32949" x="3644900" y="4108450"/>
          <p14:tracePt t="32966" x="3676650" y="4108450"/>
          <p14:tracePt t="32983" x="3714750" y="4121150"/>
          <p14:tracePt t="33000" x="3759200" y="4140200"/>
          <p14:tracePt t="33017" x="3790950" y="4152900"/>
          <p14:tracePt t="33033" x="3810000" y="4159250"/>
          <p14:tracePt t="33049" x="3822700" y="4171950"/>
          <p14:tracePt t="33069" x="3829050" y="4178300"/>
          <p14:tracePt t="33083" x="3835400" y="4191000"/>
          <p14:tracePt t="33099" x="3848100" y="4210050"/>
          <p14:tracePt t="33117" x="3860800" y="4229100"/>
          <p14:tracePt t="33118" x="3873500" y="4241800"/>
          <p14:tracePt t="33134" x="3879850" y="4260850"/>
          <p14:tracePt t="33149" x="3886200" y="4267200"/>
          <p14:tracePt t="33166" x="3886200" y="4273550"/>
          <p14:tracePt t="33183" x="3886200" y="4286250"/>
          <p14:tracePt t="33201" x="3892550" y="4305300"/>
          <p14:tracePt t="33216" x="3898900" y="4343400"/>
          <p14:tracePt t="33233" x="3898900" y="4381500"/>
          <p14:tracePt t="33250" x="3898900" y="4406900"/>
          <p14:tracePt t="33267" x="3898900" y="4432300"/>
          <p14:tracePt t="33283" x="3892550" y="4445000"/>
          <p14:tracePt t="33300" x="3886200" y="4464050"/>
          <p14:tracePt t="33316" x="3867150" y="4476750"/>
          <p14:tracePt t="33334" x="3848100" y="4495800"/>
          <p14:tracePt t="33349" x="3822700" y="4508500"/>
          <p14:tracePt t="33366" x="3790950" y="4514850"/>
          <p14:tracePt t="33383" x="3765550" y="4521200"/>
          <p14:tracePt t="33400" x="3708400" y="4527550"/>
          <p14:tracePt t="33416" x="3638550" y="4540250"/>
          <p14:tracePt t="33433" x="3587750" y="4546600"/>
          <p14:tracePt t="33450" x="3543300" y="4546600"/>
          <p14:tracePt t="33467" x="3511550" y="4546600"/>
          <p14:tracePt t="33484" x="3479800" y="4546600"/>
          <p14:tracePt t="33500" x="3454400" y="4546600"/>
          <p14:tracePt t="33516" x="3435350" y="4540250"/>
          <p14:tracePt t="33518" x="3429000" y="4527550"/>
          <p14:tracePt t="33534" x="3409950" y="4508500"/>
          <p14:tracePt t="33550" x="3397250" y="4483100"/>
          <p14:tracePt t="33566" x="3384550" y="4445000"/>
          <p14:tracePt t="33583" x="3384550" y="4413250"/>
          <p14:tracePt t="33601" x="3371850" y="4381500"/>
          <p14:tracePt t="33617" x="3371850" y="4356100"/>
          <p14:tracePt t="33633" x="3365500" y="4324350"/>
          <p14:tracePt t="33650" x="3365500" y="4311650"/>
          <p14:tracePt t="33667" x="3365500" y="4298950"/>
          <p14:tracePt t="33684" x="3365500" y="4279900"/>
          <p14:tracePt t="33700" x="3371850" y="4248150"/>
          <p14:tracePt t="33717" x="3390900" y="4222750"/>
          <p14:tracePt t="33718" x="3409950" y="4210050"/>
          <p14:tracePt t="33734" x="3467100" y="4171950"/>
          <p14:tracePt t="33750" x="3549650" y="4146550"/>
          <p14:tracePt t="33767" x="3638550" y="4127500"/>
          <p14:tracePt t="33783" x="3727450" y="4121150"/>
          <p14:tracePt t="33801" x="3778250" y="4121150"/>
          <p14:tracePt t="33817" x="3790950" y="4121150"/>
          <p14:tracePt t="33834" x="3803650" y="4121150"/>
          <p14:tracePt t="33851" x="3835400" y="4121150"/>
          <p14:tracePt t="33868" x="3873500" y="4159250"/>
          <p14:tracePt t="33883" x="3917950" y="4197350"/>
          <p14:tracePt t="33900" x="3956050" y="4235450"/>
          <p14:tracePt t="33917" x="3968750" y="4267200"/>
          <p14:tracePt t="33935" x="3975100" y="4279900"/>
          <p14:tracePt t="33950" x="3981450" y="4298950"/>
          <p14:tracePt t="33967" x="3981450" y="4318000"/>
          <p14:tracePt t="33984" x="3987800" y="4343400"/>
          <p14:tracePt t="34001" x="3987800" y="4368800"/>
          <p14:tracePt t="34017" x="3987800" y="4375150"/>
          <p14:tracePt t="34034" x="3987800" y="4387850"/>
          <p14:tracePt t="34050" x="3981450" y="4394200"/>
          <p14:tracePt t="34068" x="3975100" y="4406900"/>
          <p14:tracePt t="34084" x="3968750" y="4419600"/>
          <p14:tracePt t="34100" x="3956050" y="4445000"/>
          <p14:tracePt t="34117" x="3949700" y="4451350"/>
          <p14:tracePt t="34150" x="3949700" y="4457700"/>
          <p14:tracePt t="34238" x="3943350" y="4457700"/>
          <p14:tracePt t="34254" x="3937000" y="4457700"/>
          <p14:tracePt t="34262" x="3930650" y="4457700"/>
          <p14:tracePt t="34270" x="3924300" y="4464050"/>
          <p14:tracePt t="34284" x="3911600" y="4464050"/>
          <p14:tracePt t="34301" x="3886200" y="4476750"/>
          <p14:tracePt t="34302" x="3879850" y="4476750"/>
          <p14:tracePt t="34318" x="3854450" y="4476750"/>
          <p14:tracePt t="34334" x="3829050" y="4476750"/>
          <p14:tracePt t="34351" x="3797300" y="4483100"/>
          <p14:tracePt t="34367" x="3771900" y="4483100"/>
          <p14:tracePt t="34384" x="3727450" y="4483100"/>
          <p14:tracePt t="34401" x="3676650" y="4483100"/>
          <p14:tracePt t="34417" x="3644900" y="4483100"/>
          <p14:tracePt t="34434" x="3625850" y="4483100"/>
          <p14:tracePt t="34452" x="3613150" y="4483100"/>
          <p14:tracePt t="34467" x="3606800" y="4483100"/>
          <p14:tracePt t="34484" x="3587750" y="4483100"/>
          <p14:tracePt t="34501" x="3568700" y="4464050"/>
          <p14:tracePt t="34502" x="3562350" y="4451350"/>
          <p14:tracePt t="34518" x="3549650" y="4432300"/>
          <p14:tracePt t="34534" x="3543300" y="4419600"/>
          <p14:tracePt t="34551" x="3530600" y="4381500"/>
          <p14:tracePt t="34567" x="3530600" y="4343400"/>
          <p14:tracePt t="34585" x="3530600" y="4298950"/>
          <p14:tracePt t="34601" x="3530600" y="4254500"/>
          <p14:tracePt t="34618" x="3530600" y="4203700"/>
          <p14:tracePt t="34634" x="3530600" y="4171950"/>
          <p14:tracePt t="34651" x="3530600" y="4146550"/>
          <p14:tracePt t="34668" x="3530600" y="4133850"/>
          <p14:tracePt t="34685" x="3530600" y="4127500"/>
          <p14:tracePt t="34701" x="3556000" y="4089400"/>
          <p14:tracePt t="34719" x="3581400" y="4070350"/>
          <p14:tracePt t="34735" x="3632200" y="4057650"/>
          <p14:tracePt t="34751" x="3663950" y="4051300"/>
          <p14:tracePt t="34768" x="3708400" y="4051300"/>
          <p14:tracePt t="34785" x="3778250" y="4051300"/>
          <p14:tracePt t="34801" x="3848100" y="4064000"/>
          <p14:tracePt t="34818" x="3905250" y="4102100"/>
          <p14:tracePt t="34835" x="3956050" y="4133850"/>
          <p14:tracePt t="34852" x="4000500" y="4178300"/>
          <p14:tracePt t="34868" x="4025900" y="4222750"/>
          <p14:tracePt t="34885" x="4044950" y="4254500"/>
          <p14:tracePt t="34901" x="4064000" y="4305300"/>
          <p14:tracePt t="34919" x="4064000" y="4330700"/>
          <p14:tracePt t="34935" x="4064000" y="4362450"/>
          <p14:tracePt t="34951" x="4064000" y="4406900"/>
          <p14:tracePt t="34968" x="4057650" y="4438650"/>
          <p14:tracePt t="34985" x="4032250" y="4457700"/>
          <p14:tracePt t="35001" x="4013200" y="4489450"/>
          <p14:tracePt t="35018" x="4000500" y="4508500"/>
          <p14:tracePt t="35035" x="3987800" y="4521200"/>
          <p14:tracePt t="35052" x="3981450" y="4527550"/>
          <p14:tracePt t="35069" x="3981450" y="4540250"/>
          <p14:tracePt t="35101" x="3975100" y="4540250"/>
          <p14:tracePt t="35150" x="3968750" y="4540250"/>
          <p14:tracePt t="35157" x="3968750" y="4546600"/>
          <p14:tracePt t="35168" x="3962400" y="4546600"/>
          <p14:tracePt t="35750" x="3956050" y="4546600"/>
          <p14:tracePt t="35757" x="3943350" y="4546600"/>
          <p14:tracePt t="35768" x="3937000" y="4546600"/>
          <p14:tracePt t="35785" x="3917950" y="4540250"/>
          <p14:tracePt t="35802" x="3905250" y="4540250"/>
          <p14:tracePt t="35820" x="3898900" y="4540250"/>
          <p14:tracePt t="35902" x="3892550" y="4540250"/>
          <p14:tracePt t="36110" x="3886200" y="4540250"/>
          <p14:tracePt t="36278" x="3879850" y="4540250"/>
          <p14:tracePt t="36310" x="3873500" y="4540250"/>
          <p14:tracePt t="36318" x="3867150" y="4533900"/>
          <p14:tracePt t="36390" x="3860800" y="4533900"/>
          <p14:tracePt t="36398" x="3860800" y="4527550"/>
          <p14:tracePt t="36414" x="3854450" y="4521200"/>
          <p14:tracePt t="36430" x="3848100" y="4521200"/>
          <p14:tracePt t="36454" x="3841750" y="4521200"/>
          <p14:tracePt t="36478" x="3841750" y="4514850"/>
          <p14:tracePt t="36486" x="3835400" y="4514850"/>
          <p14:tracePt t="36494" x="3835400" y="4508500"/>
          <p14:tracePt t="36503" x="3829050" y="4502150"/>
          <p14:tracePt t="36519" x="3810000" y="4470400"/>
          <p14:tracePt t="36536" x="3803650" y="4451350"/>
          <p14:tracePt t="36553" x="3790950" y="4432300"/>
          <p14:tracePt t="36569" x="3790950" y="4425950"/>
          <p14:tracePt t="36586" x="3790950" y="4413250"/>
          <p14:tracePt t="36603" x="3784600" y="4400550"/>
          <p14:tracePt t="36620" x="3784600" y="4375150"/>
          <p14:tracePt t="36636" x="3771900" y="4337050"/>
          <p14:tracePt t="36653" x="3771900" y="4324350"/>
          <p14:tracePt t="36670" x="3771900" y="4286250"/>
          <p14:tracePt t="36687" x="3771900" y="4267200"/>
          <p14:tracePt t="36703" x="3771900" y="4248150"/>
          <p14:tracePt t="36720" x="3771900" y="4235450"/>
          <p14:tracePt t="36736" x="3778250" y="4210050"/>
          <p14:tracePt t="36754" x="3790950" y="4191000"/>
          <p14:tracePt t="36770" x="3803650" y="4159250"/>
          <p14:tracePt t="36786" x="3810000" y="4152900"/>
          <p14:tracePt t="36803" x="3816350" y="4140200"/>
          <p14:tracePt t="36821" x="3822700" y="4140200"/>
          <p14:tracePt t="36836" x="3829050" y="4140200"/>
          <p14:tracePt t="36853" x="3835400" y="4140200"/>
          <p14:tracePt t="36870" x="3860800" y="4140200"/>
          <p14:tracePt t="36887" x="3879850" y="4140200"/>
          <p14:tracePt t="36903" x="3911600" y="4140200"/>
          <p14:tracePt t="36920" x="3917950" y="4152900"/>
          <p14:tracePt t="36936" x="3930650" y="4165600"/>
          <p14:tracePt t="36954" x="3937000" y="4171950"/>
          <p14:tracePt t="36970" x="3949700" y="4184650"/>
          <p14:tracePt t="36986" x="3956050" y="4191000"/>
          <p14:tracePt t="37003" x="3956050" y="4203700"/>
          <p14:tracePt t="37021" x="3956050" y="4210050"/>
          <p14:tracePt t="37036" x="3962400" y="4229100"/>
          <p14:tracePt t="37053" x="3968750" y="4260850"/>
          <p14:tracePt t="37054" x="3968750" y="4267200"/>
          <p14:tracePt t="37070" x="3968750" y="4286250"/>
          <p14:tracePt t="37088" x="3968750" y="4292600"/>
          <p14:tracePt t="37103" x="3968750" y="4298950"/>
          <p14:tracePt t="37120" x="3968750" y="4305300"/>
          <p14:tracePt t="37137" x="3968750" y="4318000"/>
          <p14:tracePt t="37154" x="3968750" y="4330700"/>
          <p14:tracePt t="37170" x="3968750" y="4343400"/>
          <p14:tracePt t="37187" x="3968750" y="4349750"/>
          <p14:tracePt t="37204" x="3962400" y="4362450"/>
          <p14:tracePt t="37221" x="3949700" y="4368800"/>
          <p14:tracePt t="37237" x="3943350" y="4375150"/>
          <p14:tracePt t="37254" x="3930650" y="4387850"/>
          <p14:tracePt t="37270" x="3917950" y="4394200"/>
          <p14:tracePt t="37287" x="3898900" y="4400550"/>
          <p14:tracePt t="37304" x="3892550" y="4400550"/>
          <p14:tracePt t="37320" x="3886200" y="4406900"/>
          <p14:tracePt t="37390" x="3879850" y="4413250"/>
          <p14:tracePt t="37686" x="3873500" y="4413250"/>
          <p14:tracePt t="38710" x="3867150" y="4413250"/>
          <p14:tracePt t="38726" x="3860800" y="4406900"/>
          <p14:tracePt t="38734" x="3854450" y="4394200"/>
          <p14:tracePt t="38742" x="3841750" y="4387850"/>
          <p14:tracePt t="38755" x="3829050" y="4375150"/>
          <p14:tracePt t="38771" x="3810000" y="4349750"/>
          <p14:tracePt t="38788" x="3790950" y="4311650"/>
          <p14:tracePt t="38806" x="3746500" y="4191000"/>
          <p14:tracePt t="38822" x="3714750" y="4095750"/>
          <p14:tracePt t="38838" x="3683000" y="4044950"/>
          <p14:tracePt t="38855" x="3676650" y="3994150"/>
          <p14:tracePt t="38872" x="3663950" y="3962400"/>
          <p14:tracePt t="38888" x="3657600" y="3930650"/>
          <p14:tracePt t="38905" x="3657600" y="3911600"/>
          <p14:tracePt t="38922" x="3651250" y="3892550"/>
          <p14:tracePt t="38939" x="3651250" y="3886200"/>
          <p14:tracePt t="39038" x="3651250" y="3879850"/>
          <p14:tracePt t="39054" x="3651250" y="3873500"/>
          <p14:tracePt t="39062" x="3651250" y="3867150"/>
          <p14:tracePt t="39230" x="3651250" y="3860800"/>
          <p14:tracePt t="39254" x="3644900" y="3860800"/>
          <p14:tracePt t="39262" x="3638550" y="3854450"/>
          <p14:tracePt t="39278" x="3625850" y="3854450"/>
          <p14:tracePt t="39289" x="3606800" y="3848100"/>
          <p14:tracePt t="39306" x="3581400" y="3848100"/>
          <p14:tracePt t="39322" x="3543300" y="3848100"/>
          <p14:tracePt t="39339" x="3511550" y="3848100"/>
          <p14:tracePt t="39355" x="3473450" y="3848100"/>
          <p14:tracePt t="39373" x="3409950" y="3835400"/>
          <p14:tracePt t="39389" x="3321050" y="3810000"/>
          <p14:tracePt t="39406" x="3251200" y="3790950"/>
          <p14:tracePt t="39406" x="3238500" y="3784600"/>
          <p14:tracePt t="39422" x="3213100" y="3765550"/>
          <p14:tracePt t="39440" x="3187700" y="3746500"/>
          <p14:tracePt t="39455" x="3155950" y="3708400"/>
          <p14:tracePt t="39472" x="3117850" y="3663950"/>
          <p14:tracePt t="39489" x="3079750" y="3625850"/>
          <p14:tracePt t="39506" x="3041650" y="3581400"/>
          <p14:tracePt t="39522" x="3016250" y="3536950"/>
          <p14:tracePt t="39539" x="2997200" y="3498850"/>
          <p14:tracePt t="39556" x="2990850" y="3467100"/>
          <p14:tracePt t="39573" x="2978150" y="3416300"/>
          <p14:tracePt t="39589" x="2978150" y="3346450"/>
          <p14:tracePt t="39606" x="2978150" y="3251200"/>
          <p14:tracePt t="39622" x="2978150" y="3187700"/>
          <p14:tracePt t="39640" x="2984500" y="3149600"/>
          <p14:tracePt t="39656" x="2990850" y="3124200"/>
          <p14:tracePt t="39672" x="3009900" y="3086100"/>
          <p14:tracePt t="39689" x="3054350" y="3028950"/>
          <p14:tracePt t="39706" x="3105150" y="2959100"/>
          <p14:tracePt t="39722" x="3168650" y="2908300"/>
          <p14:tracePt t="39739" x="3251200" y="2870200"/>
          <p14:tracePt t="39756" x="3333750" y="2851150"/>
          <p14:tracePt t="39774" x="3403600" y="2838450"/>
          <p14:tracePt t="39789" x="3429000" y="2838450"/>
          <p14:tracePt t="39806" x="3479800" y="2838450"/>
          <p14:tracePt t="39822" x="3543300" y="2838450"/>
          <p14:tracePt t="39840" x="3625850" y="2870200"/>
          <p14:tracePt t="39856" x="3746500" y="2959100"/>
          <p14:tracePt t="39873" x="3848100" y="3060700"/>
          <p14:tracePt t="39889" x="3924300" y="3162300"/>
          <p14:tracePt t="39907" x="3975100" y="3232150"/>
          <p14:tracePt t="39923" x="4000500" y="3295650"/>
          <p14:tracePt t="39939" x="4013200" y="3365500"/>
          <p14:tracePt t="39956" x="4025900" y="3416300"/>
          <p14:tracePt t="39973" x="4025900" y="3441700"/>
          <p14:tracePt t="39989" x="4025900" y="3473450"/>
          <p14:tracePt t="40006" x="4025900" y="3511550"/>
          <p14:tracePt t="40023" x="4019550" y="3568700"/>
          <p14:tracePt t="40040" x="4006850" y="3632200"/>
          <p14:tracePt t="40056" x="3994150" y="3663950"/>
          <p14:tracePt t="40073" x="3975100" y="3689350"/>
          <p14:tracePt t="40089" x="3962400" y="3708400"/>
          <p14:tracePt t="40107" x="3943350" y="3727450"/>
          <p14:tracePt t="40123" x="3911600" y="3759200"/>
          <p14:tracePt t="40139" x="3892550" y="3784600"/>
          <p14:tracePt t="40156" x="3854450" y="3810000"/>
          <p14:tracePt t="40174" x="3790950" y="3848100"/>
          <p14:tracePt t="40190" x="3759200" y="3854450"/>
          <p14:tracePt t="40206" x="3714750" y="3860800"/>
          <p14:tracePt t="40223" x="3683000" y="3867150"/>
          <p14:tracePt t="40240" x="3638550" y="3873500"/>
          <p14:tracePt t="40256" x="3613150" y="3873500"/>
          <p14:tracePt t="40273" x="3587750" y="3873500"/>
          <p14:tracePt t="40289" x="3562350" y="3873500"/>
          <p14:tracePt t="40307" x="3524250" y="3873500"/>
          <p14:tracePt t="40323" x="3473450" y="3873500"/>
          <p14:tracePt t="40340" x="3416300" y="3867150"/>
          <p14:tracePt t="40356" x="3371850" y="3841750"/>
          <p14:tracePt t="40375" x="3327400" y="3816350"/>
          <p14:tracePt t="40390" x="3308350" y="3803650"/>
          <p14:tracePt t="40406" x="3276600" y="3778250"/>
          <p14:tracePt t="40424" x="3257550" y="3752850"/>
          <p14:tracePt t="40440" x="3232150" y="3727450"/>
          <p14:tracePt t="40456" x="3219450" y="3695700"/>
          <p14:tracePt t="40473" x="3206750" y="3657600"/>
          <p14:tracePt t="40490" x="3194050" y="3606800"/>
          <p14:tracePt t="40507" x="3187700" y="3562350"/>
          <p14:tracePt t="40523" x="3187700" y="3517900"/>
          <p14:tracePt t="40540" x="3187700" y="3479800"/>
          <p14:tracePt t="40556" x="3187700" y="3441700"/>
          <p14:tracePt t="40575" x="3187700" y="3378200"/>
          <p14:tracePt t="40590" x="3187700" y="3333750"/>
          <p14:tracePt t="40606" x="3200400" y="3276600"/>
          <p14:tracePt t="40623" x="3238500" y="3206750"/>
          <p14:tracePt t="40641" x="3257550" y="3149600"/>
          <p14:tracePt t="40657" x="3289300" y="3111500"/>
          <p14:tracePt t="40673" x="3308350" y="3086100"/>
          <p14:tracePt t="40690" x="3333750" y="3060700"/>
          <p14:tracePt t="40707" x="3352800" y="3048000"/>
          <p14:tracePt t="40723" x="3403600" y="3028950"/>
          <p14:tracePt t="40740" x="3486150" y="3028950"/>
          <p14:tracePt t="40757" x="3568700" y="3028950"/>
          <p14:tracePt t="40774" x="3657600" y="3028950"/>
          <p14:tracePt t="40790" x="3689350" y="3028950"/>
          <p14:tracePt t="40807" x="3714750" y="3041650"/>
          <p14:tracePt t="40823" x="3765550" y="3086100"/>
          <p14:tracePt t="40841" x="3822700" y="3136900"/>
          <p14:tracePt t="40857" x="3873500" y="3181350"/>
          <p14:tracePt t="40873" x="3917950" y="3238500"/>
          <p14:tracePt t="40890" x="3937000" y="3295650"/>
          <p14:tracePt t="40907" x="3949700" y="3346450"/>
          <p14:tracePt t="40924" x="3956050" y="3403600"/>
          <p14:tracePt t="40940" x="3968750" y="3473450"/>
          <p14:tracePt t="40957" x="3975100" y="3549650"/>
          <p14:tracePt t="40975" x="3975100" y="3600450"/>
          <p14:tracePt t="40990" x="3975100" y="3632200"/>
          <p14:tracePt t="41014" x="3975100" y="3651250"/>
          <p14:tracePt t="41024" x="3975100" y="3663950"/>
          <p14:tracePt t="41041" x="3956050" y="3714750"/>
          <p14:tracePt t="41057" x="3937000" y="3771900"/>
          <p14:tracePt t="41074" x="3917950" y="3822700"/>
          <p14:tracePt t="41090" x="3892550" y="3854450"/>
          <p14:tracePt t="41107" x="3886200" y="3860800"/>
          <p14:tracePt t="41124" x="3879850" y="3860800"/>
          <p14:tracePt t="41140" x="3860800" y="3873500"/>
          <p14:tracePt t="41157" x="3854450" y="3873500"/>
          <p14:tracePt t="41175" x="3829050" y="3886200"/>
          <p14:tracePt t="41190" x="3803650" y="3892550"/>
          <p14:tracePt t="41207" x="3746500" y="3892550"/>
          <p14:tracePt t="41224" x="3683000" y="3892550"/>
          <p14:tracePt t="41241" x="3600450" y="3886200"/>
          <p14:tracePt t="41257" x="3543300" y="3879850"/>
          <p14:tracePt t="41274" x="3479800" y="3873500"/>
          <p14:tracePt t="41291" x="3448050" y="3873500"/>
          <p14:tracePt t="41308" x="3429000" y="3867150"/>
          <p14:tracePt t="41324" x="3409950" y="3854450"/>
          <p14:tracePt t="41341" x="3352800" y="3810000"/>
          <p14:tracePt t="41357" x="3295650" y="3765550"/>
          <p14:tracePt t="41375" x="3263900" y="3746500"/>
          <p14:tracePt t="41390" x="3251200" y="3740150"/>
          <p14:tracePt t="41407" x="3244850" y="3733800"/>
          <p14:tracePt t="41424" x="3225800" y="3689350"/>
          <p14:tracePt t="41441" x="3194050" y="3625850"/>
          <p14:tracePt t="41457" x="3168650" y="3562350"/>
          <p14:tracePt t="41474" x="3149600" y="3530600"/>
          <p14:tracePt t="41491" x="3136900" y="3486150"/>
          <p14:tracePt t="41508" x="3136900" y="3454400"/>
          <p14:tracePt t="41524" x="3136900" y="3416300"/>
          <p14:tracePt t="41541" x="3136900" y="3346450"/>
          <p14:tracePt t="41557" x="3136900" y="3276600"/>
          <p14:tracePt t="41576" x="3136900" y="3175000"/>
          <p14:tracePt t="41591" x="3136900" y="3130550"/>
          <p14:tracePt t="41607" x="3155950" y="3086100"/>
          <p14:tracePt t="41624" x="3200400" y="3016250"/>
          <p14:tracePt t="41642" x="3257550" y="2952750"/>
          <p14:tracePt t="41657" x="3321050" y="2895600"/>
          <p14:tracePt t="41674" x="3409950" y="2844800"/>
          <p14:tracePt t="41691" x="3505200" y="2819400"/>
          <p14:tracePt t="41708" x="3619500" y="2819400"/>
          <p14:tracePt t="41724" x="3702050" y="2819400"/>
          <p14:tracePt t="41741" x="3752850" y="2825750"/>
          <p14:tracePt t="41757" x="3771900" y="2838450"/>
          <p14:tracePt t="41758" x="3790950" y="2863850"/>
          <p14:tracePt t="41776" x="3841750" y="2927350"/>
          <p14:tracePt t="41791" x="3911600" y="3060700"/>
          <p14:tracePt t="41808" x="3968750" y="3187700"/>
          <p14:tracePt t="41824" x="4025900" y="3333750"/>
          <p14:tracePt t="41841" x="4044950" y="3416300"/>
          <p14:tracePt t="41858" x="4051300" y="3448050"/>
          <p14:tracePt t="41874" x="4057650" y="3473450"/>
          <p14:tracePt t="41891" x="4057650" y="3498850"/>
          <p14:tracePt t="41909" x="4057650" y="3524250"/>
          <p14:tracePt t="41924" x="4051300" y="3562350"/>
          <p14:tracePt t="41941" x="4019550" y="3632200"/>
          <p14:tracePt t="41958" x="3994150" y="3683000"/>
          <p14:tracePt t="41959" x="3987800" y="3689350"/>
          <p14:tracePt t="41975" x="3981450" y="3708400"/>
          <p14:tracePt t="41991" x="3975100" y="3714750"/>
          <p14:tracePt t="42008" x="3968750" y="3727450"/>
          <p14:tracePt t="42024" x="3962400" y="3733800"/>
          <p14:tracePt t="42043" x="3956050" y="3746500"/>
          <p14:tracePt t="42058" x="3949700" y="3752850"/>
          <p14:tracePt t="42075" x="3949700" y="3765550"/>
          <p14:tracePt t="42471" x="0" y="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99246" y="604918"/>
            <a:ext cx="10221068" cy="57733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함수 내부에서 변수의 값이 바뀌더라도 외부의 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변수값은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 바뀌지 않는다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147282" y="1940303"/>
            <a:ext cx="3092335" cy="20313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add(a):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a= a+1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print("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내부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",a)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print(add(a))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print("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외부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",a)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6835489" y="2549931"/>
            <a:ext cx="2593813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내부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외부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4632960" y="3062164"/>
            <a:ext cx="2103120" cy="423326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/>
          <p:nvPr/>
        </p:nvCxnSpPr>
        <p:spPr>
          <a:xfrm flipV="1">
            <a:off x="4765040" y="3322320"/>
            <a:ext cx="1960880" cy="42794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>
            <a:off x="4994513" y="2672080"/>
            <a:ext cx="1599327" cy="1016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7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000"/>
    </mc:Choice>
    <mc:Fallback xmlns="">
      <p:transition spd="slow" advTm="9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029" x="3124200" y="3060700"/>
          <p14:tracePt t="13140" x="3117850" y="3060700"/>
          <p14:tracePt t="13148" x="3111500" y="3060700"/>
          <p14:tracePt t="13159" x="3098800" y="3067050"/>
          <p14:tracePt t="13176" x="3073400" y="3073400"/>
          <p14:tracePt t="13193" x="3035300" y="3073400"/>
          <p14:tracePt t="13210" x="2997200" y="3079750"/>
          <p14:tracePt t="13226" x="2946400" y="3079750"/>
          <p14:tracePt t="13243" x="2921000" y="3079750"/>
          <p14:tracePt t="13260" x="2889250" y="3079750"/>
          <p14:tracePt t="13285" x="2851150" y="3073400"/>
          <p14:tracePt t="13293" x="2844800" y="3073400"/>
          <p14:tracePt t="13310" x="2800350" y="3060700"/>
          <p14:tracePt t="13326" x="2730500" y="3041650"/>
          <p14:tracePt t="13344" x="2660650" y="3009900"/>
          <p14:tracePt t="13360" x="2590800" y="2965450"/>
          <p14:tracePt t="13376" x="2552700" y="2946400"/>
          <p14:tracePt t="13393" x="2527300" y="2921000"/>
          <p14:tracePt t="13410" x="2514600" y="2908300"/>
          <p14:tracePt t="13426" x="2489200" y="2889250"/>
          <p14:tracePt t="13443" x="2457450" y="2863850"/>
          <p14:tracePt t="13460" x="2425700" y="2838450"/>
          <p14:tracePt t="13460" x="2419350" y="2825750"/>
          <p14:tracePt t="13478" x="2406650" y="2806700"/>
          <p14:tracePt t="13493" x="2400300" y="2781300"/>
          <p14:tracePt t="13510" x="2393950" y="2749550"/>
          <p14:tracePt t="13526" x="2381250" y="2724150"/>
          <p14:tracePt t="13544" x="2374900" y="2705100"/>
          <p14:tracePt t="13560" x="2368550" y="2667000"/>
          <p14:tracePt t="13577" x="2368550" y="2622550"/>
          <p14:tracePt t="13593" x="2368550" y="2584450"/>
          <p14:tracePt t="13610" x="2368550" y="2533650"/>
          <p14:tracePt t="13626" x="2368550" y="2476500"/>
          <p14:tracePt t="13643" x="2381250" y="2413000"/>
          <p14:tracePt t="13660" x="2406650" y="2324100"/>
          <p14:tracePt t="13677" x="2425700" y="2266950"/>
          <p14:tracePt t="13693" x="2451100" y="2222500"/>
          <p14:tracePt t="13710" x="2476500" y="2178050"/>
          <p14:tracePt t="13727" x="2495550" y="2139950"/>
          <p14:tracePt t="13744" x="2540000" y="2076450"/>
          <p14:tracePt t="13760" x="2603500" y="2000250"/>
          <p14:tracePt t="13777" x="2654300" y="1943100"/>
          <p14:tracePt t="13793" x="2705100" y="1898650"/>
          <p14:tracePt t="13811" x="2730500" y="1879600"/>
          <p14:tracePt t="13827" x="2755900" y="1866900"/>
          <p14:tracePt t="13844" x="2774950" y="1854200"/>
          <p14:tracePt t="13860" x="2794000" y="1854200"/>
          <p14:tracePt t="13878" x="2838450" y="1854200"/>
          <p14:tracePt t="13893" x="2895600" y="1854200"/>
          <p14:tracePt t="13910" x="3003550" y="1854200"/>
          <p14:tracePt t="13927" x="3155950" y="1854200"/>
          <p14:tracePt t="13945" x="3346450" y="1854200"/>
          <p14:tracePt t="13960" x="3505200" y="1854200"/>
          <p14:tracePt t="13977" x="3600450" y="1854200"/>
          <p14:tracePt t="13994" x="3638550" y="1854200"/>
          <p14:tracePt t="14011" x="3657600" y="1860550"/>
          <p14:tracePt t="14027" x="3708400" y="1898650"/>
          <p14:tracePt t="14044" x="3765550" y="1955800"/>
          <p14:tracePt t="14060" x="3860800" y="2044700"/>
          <p14:tracePt t="14078" x="3892550" y="2082800"/>
          <p14:tracePt t="14094" x="3917950" y="2114550"/>
          <p14:tracePt t="14110" x="3949700" y="2165350"/>
          <p14:tracePt t="14127" x="3981450" y="2235200"/>
          <p14:tracePt t="14144" x="4000500" y="2317750"/>
          <p14:tracePt t="14160" x="4019550" y="2387600"/>
          <p14:tracePt t="14177" x="4025900" y="2457450"/>
          <p14:tracePt t="14194" x="4038600" y="2533650"/>
          <p14:tracePt t="14211" x="4038600" y="2590800"/>
          <p14:tracePt t="14228" x="4038600" y="2647950"/>
          <p14:tracePt t="14244" x="4038600" y="2711450"/>
          <p14:tracePt t="14245" x="4038600" y="2755900"/>
          <p14:tracePt t="14260" x="4025900" y="2838450"/>
          <p14:tracePt t="14278" x="4006850" y="2895600"/>
          <p14:tracePt t="14294" x="3987800" y="2940050"/>
          <p14:tracePt t="14311" x="3975100" y="2959100"/>
          <p14:tracePt t="14327" x="3962400" y="2990850"/>
          <p14:tracePt t="14345" x="3943350" y="3022600"/>
          <p14:tracePt t="14360" x="3924300" y="3067050"/>
          <p14:tracePt t="14377" x="3898900" y="3105150"/>
          <p14:tracePt t="14394" x="3867150" y="3143250"/>
          <p14:tracePt t="14411" x="3835400" y="3168650"/>
          <p14:tracePt t="14427" x="3803650" y="3194050"/>
          <p14:tracePt t="14444" x="3752850" y="3225800"/>
          <p14:tracePt t="14461" x="3733800" y="3232150"/>
          <p14:tracePt t="14597" x="3727450" y="3232150"/>
          <p14:tracePt t="14604" x="3727450" y="3238500"/>
          <p14:tracePt t="14612" x="3708400" y="3244850"/>
          <p14:tracePt t="14627" x="3702050" y="3257550"/>
          <p14:tracePt t="14644" x="3600450" y="3333750"/>
          <p14:tracePt t="14661" x="3498850" y="3371850"/>
          <p14:tracePt t="14678" x="3371850" y="3429000"/>
          <p14:tracePt t="14694" x="3251200" y="3486150"/>
          <p14:tracePt t="14711" x="3130550" y="3556000"/>
          <p14:tracePt t="14728" x="3060700" y="3594100"/>
          <p14:tracePt t="14745" x="3022600" y="3625850"/>
          <p14:tracePt t="14761" x="3003550" y="3638550"/>
          <p14:tracePt t="14778" x="2997200" y="3644900"/>
          <p14:tracePt t="14794" x="2990850" y="3651250"/>
          <p14:tracePt t="14812" x="2984500" y="3657600"/>
          <p14:tracePt t="14812" x="2978150" y="3657600"/>
          <p14:tracePt t="14828" x="2978150" y="3663950"/>
          <p14:tracePt t="14845" x="2971800" y="3721100"/>
          <p14:tracePt t="14861" x="2971800" y="3740150"/>
          <p14:tracePt t="15045" x="2971800" y="3733800"/>
          <p14:tracePt t="15060" x="2978150" y="3727450"/>
          <p14:tracePt t="15076" x="2978150" y="3721100"/>
          <p14:tracePt t="15084" x="2978150" y="3714750"/>
          <p14:tracePt t="15102" x="2984500" y="3708400"/>
          <p14:tracePt t="15117" x="2990850" y="3695700"/>
          <p14:tracePt t="15132" x="2997200" y="3689350"/>
          <p14:tracePt t="15148" x="3003550" y="3683000"/>
          <p14:tracePt t="15164" x="3003550" y="3676650"/>
          <p14:tracePt t="15197" x="3009900" y="3670300"/>
          <p14:tracePt t="15349" x="3016250" y="3670300"/>
          <p14:tracePt t="15357" x="3022600" y="3663950"/>
          <p14:tracePt t="15365" x="3028950" y="3663950"/>
          <p14:tracePt t="15378" x="3041650" y="3663950"/>
          <p14:tracePt t="15395" x="3067050" y="3657600"/>
          <p14:tracePt t="15412" x="3111500" y="3657600"/>
          <p14:tracePt t="15412" x="3143250" y="3657600"/>
          <p14:tracePt t="15429" x="3219450" y="3657600"/>
          <p14:tracePt t="15445" x="3314700" y="3657600"/>
          <p14:tracePt t="15462" x="3397250" y="3657600"/>
          <p14:tracePt t="15478" x="3467100" y="3651250"/>
          <p14:tracePt t="15496" x="3524250" y="3638550"/>
          <p14:tracePt t="15512" x="3575050" y="3625850"/>
          <p14:tracePt t="15528" x="3594100" y="3625850"/>
          <p14:tracePt t="15573" x="3600450" y="3619500"/>
          <p14:tracePt t="15685" x="3606800" y="3619500"/>
          <p14:tracePt t="15701" x="3619500" y="3619500"/>
          <p14:tracePt t="15709" x="3644900" y="3619500"/>
          <p14:tracePt t="15716" x="3670300" y="3619500"/>
          <p14:tracePt t="15728" x="3708400" y="3619500"/>
          <p14:tracePt t="15745" x="3752850" y="3619500"/>
          <p14:tracePt t="15762" x="3759200" y="3613150"/>
          <p14:tracePt t="15813" x="3765550" y="3613150"/>
          <p14:tracePt t="15829" x="3771900" y="3613150"/>
          <p14:tracePt t="16181" x="3765550" y="3613150"/>
          <p14:tracePt t="16188" x="3759200" y="3613150"/>
          <p14:tracePt t="16205" x="3746500" y="3613150"/>
          <p14:tracePt t="16221" x="3740150" y="3613150"/>
          <p14:tracePt t="16229" x="3727450" y="3619500"/>
          <p14:tracePt t="16246" x="3714750" y="3619500"/>
          <p14:tracePt t="16263" x="3702050" y="3619500"/>
          <p14:tracePt t="16279" x="3695700" y="3619500"/>
          <p14:tracePt t="16296" x="3683000" y="3619500"/>
          <p14:tracePt t="16313" x="3676650" y="3619500"/>
          <p14:tracePt t="16330" x="3663950" y="3619500"/>
          <p14:tracePt t="16349" x="3657600" y="3619500"/>
          <p14:tracePt t="16362" x="3651250" y="3619500"/>
          <p14:tracePt t="16380" x="3644900" y="3619500"/>
          <p14:tracePt t="16397" x="3632200" y="3619500"/>
          <p14:tracePt t="16453" x="3632200" y="3613150"/>
          <p14:tracePt t="16461" x="3625850" y="3613150"/>
          <p14:tracePt t="16477" x="3625850" y="3606800"/>
          <p14:tracePt t="16485" x="3625850" y="3600450"/>
          <p14:tracePt t="16496" x="3619500" y="3594100"/>
          <p14:tracePt t="16513" x="3619500" y="3581400"/>
          <p14:tracePt t="16531" x="3613150" y="3568700"/>
          <p14:tracePt t="16546" x="3613150" y="3562350"/>
          <p14:tracePt t="16563" x="3606800" y="3556000"/>
          <p14:tracePt t="16579" x="3606800" y="3543300"/>
          <p14:tracePt t="16597" x="3606800" y="3517900"/>
          <p14:tracePt t="16613" x="3613150" y="3505200"/>
          <p14:tracePt t="16629" x="3619500" y="3479800"/>
          <p14:tracePt t="16646" x="3632200" y="3454400"/>
          <p14:tracePt t="16664" x="3657600" y="3435350"/>
          <p14:tracePt t="16679" x="3670300" y="3429000"/>
          <p14:tracePt t="16696" x="3683000" y="3422650"/>
          <p14:tracePt t="16733" x="3689350" y="3422650"/>
          <p14:tracePt t="16749" x="3695700" y="3422650"/>
          <p14:tracePt t="16757" x="3702050" y="3422650"/>
          <p14:tracePt t="16781" x="3708400" y="3422650"/>
          <p14:tracePt t="16789" x="3714750" y="3422650"/>
          <p14:tracePt t="16797" x="3721100" y="3422650"/>
          <p14:tracePt t="16814" x="3727450" y="3429000"/>
          <p14:tracePt t="16829" x="3733800" y="3441700"/>
          <p14:tracePt t="16885" x="3740150" y="3448050"/>
          <p14:tracePt t="16893" x="3740150" y="3454400"/>
          <p14:tracePt t="16909" x="3740150" y="3460750"/>
          <p14:tracePt t="16925" x="3740150" y="3473450"/>
          <p14:tracePt t="16941" x="3740150" y="3479800"/>
          <p14:tracePt t="16949" x="3740150" y="3486150"/>
          <p14:tracePt t="16973" x="3740150" y="3492500"/>
          <p14:tracePt t="16989" x="3740150" y="3498850"/>
          <p14:tracePt t="17005" x="3740150" y="3505200"/>
          <p14:tracePt t="17021" x="3740150" y="3511550"/>
          <p14:tracePt t="17030" x="3740150" y="3517900"/>
          <p14:tracePt t="17047" x="3740150" y="3524250"/>
          <p14:tracePt t="17063" x="3740150" y="3536950"/>
          <p14:tracePt t="17080" x="3740150" y="3543300"/>
          <p14:tracePt t="17098" x="3740150" y="3549650"/>
          <p14:tracePt t="17113" x="3733800" y="3556000"/>
          <p14:tracePt t="17130" x="3733800" y="3562350"/>
          <p14:tracePt t="17149" x="3733800" y="3568700"/>
          <p14:tracePt t="17165" x="3727450" y="3575050"/>
          <p14:tracePt t="17180" x="3721100" y="3575050"/>
          <p14:tracePt t="17197" x="3714750" y="3600450"/>
          <p14:tracePt t="17213" x="3708400" y="3606800"/>
          <p14:tracePt t="17230" x="3695700" y="3606800"/>
          <p14:tracePt t="17261" x="3695700" y="3613150"/>
          <p14:tracePt t="17277" x="3689350" y="3613150"/>
          <p14:tracePt t="17293" x="3683000" y="3613150"/>
          <p14:tracePt t="17309" x="3676650" y="3619500"/>
          <p14:tracePt t="17365" x="3670300" y="3619500"/>
          <p14:tracePt t="18621" x="3670300" y="3613150"/>
          <p14:tracePt t="18637" x="3670300" y="3606800"/>
          <p14:tracePt t="18645" x="3670300" y="3594100"/>
          <p14:tracePt t="18653" x="3670300" y="3587750"/>
          <p14:tracePt t="18665" x="3670300" y="3575050"/>
          <p14:tracePt t="18681" x="3670300" y="3549650"/>
          <p14:tracePt t="18699" x="3657600" y="3505200"/>
          <p14:tracePt t="18715" x="3651250" y="3473450"/>
          <p14:tracePt t="18731" x="3644900" y="3448050"/>
          <p14:tracePt t="18748" x="3638550" y="3422650"/>
          <p14:tracePt t="18766" x="3619500" y="3378200"/>
          <p14:tracePt t="18781" x="3619500" y="3352800"/>
          <p14:tracePt t="18798" x="3606800" y="3333750"/>
          <p14:tracePt t="18815" x="3606800" y="3314700"/>
          <p14:tracePt t="18832" x="3606800" y="3282950"/>
          <p14:tracePt t="18848" x="3606800" y="3251200"/>
          <p14:tracePt t="18865" x="3606800" y="3232150"/>
          <p14:tracePt t="18882" x="3606800" y="3219450"/>
          <p14:tracePt t="18909" x="3606800" y="3213100"/>
          <p14:tracePt t="18917" x="3606800" y="3200400"/>
          <p14:tracePt t="18932" x="3606800" y="3187700"/>
          <p14:tracePt t="18948" x="3606800" y="3105150"/>
          <p14:tracePt t="18966" x="3562350" y="2921000"/>
          <p14:tracePt t="18982" x="3511550" y="2787650"/>
          <p14:tracePt t="18998" x="3473450" y="2679700"/>
          <p14:tracePt t="19015" x="3422650" y="2565400"/>
          <p14:tracePt t="19033" x="3397250" y="2482850"/>
          <p14:tracePt t="19048" x="3378200" y="2406650"/>
          <p14:tracePt t="19065" x="3371850" y="2374900"/>
          <p14:tracePt t="19082" x="3371850" y="2368550"/>
          <p14:tracePt t="19285" x="3371850" y="2355850"/>
          <p14:tracePt t="19293" x="3371850" y="2336800"/>
          <p14:tracePt t="19301" x="3371850" y="2317750"/>
          <p14:tracePt t="19315" x="3365500" y="2292350"/>
          <p14:tracePt t="19333" x="3365500" y="2260600"/>
          <p14:tracePt t="19333" x="3365500" y="2254250"/>
          <p14:tracePt t="19349" x="3365500" y="2241550"/>
          <p14:tracePt t="19373" x="3365500" y="2235200"/>
          <p14:tracePt t="19382" x="3365500" y="2228850"/>
          <p14:tracePt t="19645" x="3365500" y="2222500"/>
          <p14:tracePt t="19750" x="3371850" y="2228850"/>
          <p14:tracePt t="19773" x="3384550" y="2241550"/>
          <p14:tracePt t="19781" x="3390900" y="2254250"/>
          <p14:tracePt t="19789" x="3390900" y="2260600"/>
          <p14:tracePt t="19799" x="3390900" y="2266950"/>
          <p14:tracePt t="19816" x="3397250" y="2273300"/>
          <p14:tracePt t="19833" x="3409950" y="2292350"/>
          <p14:tracePt t="19849" x="3416300" y="2305050"/>
          <p14:tracePt t="19866" x="3422650" y="2311400"/>
          <p14:tracePt t="19910" x="3422650" y="2317750"/>
          <p14:tracePt t="20302" x="3422650" y="2324100"/>
          <p14:tracePt t="20309" x="3429000" y="2330450"/>
          <p14:tracePt t="20333" x="3429000" y="2336800"/>
          <p14:tracePt t="20342" x="3429000" y="2343150"/>
          <p14:tracePt t="20350" x="3429000" y="2349500"/>
          <p14:tracePt t="20366" x="3429000" y="2362200"/>
          <p14:tracePt t="20384" x="3429000" y="2381250"/>
          <p14:tracePt t="20400" x="3429000" y="2387600"/>
          <p14:tracePt t="20416" x="3441700" y="2400300"/>
          <p14:tracePt t="20433" x="3441700" y="2425700"/>
          <p14:tracePt t="20450" x="3460750" y="2476500"/>
          <p14:tracePt t="20466" x="3467100" y="2514600"/>
          <p14:tracePt t="20483" x="3467100" y="2520950"/>
          <p14:tracePt t="20637" x="3467100" y="2527300"/>
          <p14:tracePt t="20653" x="3467100" y="2533650"/>
          <p14:tracePt t="20685" x="3460750" y="2533650"/>
          <p14:tracePt t="20693" x="3454400" y="2533650"/>
          <p14:tracePt t="20702" x="3448050" y="2533650"/>
          <p14:tracePt t="20718" x="3429000" y="2533650"/>
          <p14:tracePt t="20733" x="3403600" y="2533650"/>
          <p14:tracePt t="20750" x="3371850" y="2533650"/>
          <p14:tracePt t="20767" x="3327400" y="2533650"/>
          <p14:tracePt t="20784" x="3263900" y="2533650"/>
          <p14:tracePt t="20800" x="3219450" y="2533650"/>
          <p14:tracePt t="20817" x="3194050" y="2533650"/>
          <p14:tracePt t="20833" x="3181350" y="2533650"/>
          <p14:tracePt t="20851" x="3168650" y="2533650"/>
          <p14:tracePt t="20867" x="3155950" y="2533650"/>
          <p14:tracePt t="20883" x="3149600" y="2527300"/>
          <p14:tracePt t="20900" x="3143250" y="2527300"/>
          <p14:tracePt t="20918" x="3130550" y="2527300"/>
          <p14:tracePt t="20934" x="3124200" y="2527300"/>
          <p14:tracePt t="20950" x="3117850" y="2527300"/>
          <p14:tracePt t="21293" x="3111500" y="2527300"/>
          <p14:tracePt t="21301" x="3105150" y="2527300"/>
          <p14:tracePt t="21309" x="3092450" y="2527300"/>
          <p14:tracePt t="21317" x="3073400" y="2527300"/>
          <p14:tracePt t="21334" x="3054350" y="2527300"/>
          <p14:tracePt t="21350" x="3028950" y="2527300"/>
          <p14:tracePt t="21368" x="3009900" y="2527300"/>
          <p14:tracePt t="21384" x="2997200" y="2527300"/>
          <p14:tracePt t="21400" x="2971800" y="2527300"/>
          <p14:tracePt t="21417" x="2933700" y="2527300"/>
          <p14:tracePt t="21435" x="2882900" y="2527300"/>
          <p14:tracePt t="21451" x="2844800" y="2527300"/>
          <p14:tracePt t="21467" x="2825750" y="2527300"/>
          <p14:tracePt t="21549" x="2819400" y="2527300"/>
          <p14:tracePt t="21598" x="2813050" y="2527300"/>
          <p14:tracePt t="21605" x="2806700" y="2520950"/>
          <p14:tracePt t="21629" x="2806700" y="2508250"/>
          <p14:tracePt t="21645" x="2806700" y="2501900"/>
          <p14:tracePt t="21670" x="2806700" y="2495550"/>
          <p14:tracePt t="21685" x="2806700" y="2489200"/>
          <p14:tracePt t="21693" x="2806700" y="2482850"/>
          <p14:tracePt t="21702" x="2806700" y="2476500"/>
          <p14:tracePt t="21718" x="2806700" y="2457450"/>
          <p14:tracePt t="21734" x="2806700" y="2425700"/>
          <p14:tracePt t="21751" x="2813050" y="2406650"/>
          <p14:tracePt t="21769" x="2819400" y="2393950"/>
          <p14:tracePt t="21784" x="2832100" y="2387600"/>
          <p14:tracePt t="21801" x="2870200" y="2374900"/>
          <p14:tracePt t="21818" x="2927350" y="2349500"/>
          <p14:tracePt t="21835" x="2978150" y="2343150"/>
          <p14:tracePt t="21851" x="3041650" y="2330450"/>
          <p14:tracePt t="21868" x="3105150" y="2330450"/>
          <p14:tracePt t="21884" x="3194050" y="2330450"/>
          <p14:tracePt t="21902" x="3340100" y="2330450"/>
          <p14:tracePt t="21918" x="3409950" y="2349500"/>
          <p14:tracePt t="21934" x="3435350" y="2355850"/>
          <p14:tracePt t="21951" x="3435350" y="2362200"/>
          <p14:tracePt t="21969" x="3448050" y="2374900"/>
          <p14:tracePt t="21985" x="3460750" y="2393950"/>
          <p14:tracePt t="22001" x="3473450" y="2413000"/>
          <p14:tracePt t="22045" x="3473450" y="2419350"/>
          <p14:tracePt t="22053" x="3473450" y="2425700"/>
          <p14:tracePt t="22061" x="3473450" y="2438400"/>
          <p14:tracePt t="22069" x="3473450" y="2444750"/>
          <p14:tracePt t="22084" x="3473450" y="2457450"/>
          <p14:tracePt t="22101" x="3473450" y="2495550"/>
          <p14:tracePt t="22119" x="3473450" y="2527300"/>
          <p14:tracePt t="22135" x="3473450" y="2559050"/>
          <p14:tracePt t="22158" x="3467100" y="2565400"/>
          <p14:tracePt t="22334" x="3460750" y="2565400"/>
          <p14:tracePt t="22350" x="3448050" y="2565400"/>
          <p14:tracePt t="22365" x="3435350" y="2565400"/>
          <p14:tracePt t="22374" x="3422650" y="2565400"/>
          <p14:tracePt t="22385" x="3409950" y="2565400"/>
          <p14:tracePt t="22402" x="3384550" y="2565400"/>
          <p14:tracePt t="22418" x="3346450" y="2565400"/>
          <p14:tracePt t="22435" x="3295650" y="2565400"/>
          <p14:tracePt t="22452" x="3251200" y="2565400"/>
          <p14:tracePt t="22469" x="3175000" y="2559050"/>
          <p14:tracePt t="22485" x="3117850" y="2546350"/>
          <p14:tracePt t="22502" x="3035300" y="2546350"/>
          <p14:tracePt t="22518" x="2952750" y="2527300"/>
          <p14:tracePt t="22536" x="2901950" y="2527300"/>
          <p14:tracePt t="22552" x="2876550" y="2520950"/>
          <p14:tracePt t="22568" x="2857500" y="2520950"/>
          <p14:tracePt t="22585" x="2838450" y="2508250"/>
          <p14:tracePt t="22602" x="2825750" y="2501900"/>
          <p14:tracePt t="22618" x="2806700" y="2489200"/>
          <p14:tracePt t="22670" x="2800350" y="2489200"/>
          <p14:tracePt t="22677" x="2800350" y="2482850"/>
          <p14:tracePt t="22685" x="2800350" y="2476500"/>
          <p14:tracePt t="22702" x="2800350" y="2457450"/>
          <p14:tracePt t="22718" x="2800350" y="2432050"/>
          <p14:tracePt t="22735" x="2800350" y="2419350"/>
          <p14:tracePt t="22752" x="2819400" y="2393950"/>
          <p14:tracePt t="22768" x="2889250" y="2381250"/>
          <p14:tracePt t="22785" x="2946400" y="2368550"/>
          <p14:tracePt t="22802" x="2997200" y="2368550"/>
          <p14:tracePt t="22819" x="3054350" y="2368550"/>
          <p14:tracePt t="22835" x="3149600" y="2368550"/>
          <p14:tracePt t="22852" x="3289300" y="2368550"/>
          <p14:tracePt t="22868" x="3429000" y="2368550"/>
          <p14:tracePt t="22869" x="3486150" y="2374900"/>
          <p14:tracePt t="22886" x="3568700" y="2400300"/>
          <p14:tracePt t="22902" x="3581400" y="2406650"/>
          <p14:tracePt t="22949" x="3587750" y="2406650"/>
          <p14:tracePt t="22966" x="3587750" y="2425700"/>
          <p14:tracePt t="22981" x="3587750" y="2438400"/>
          <p14:tracePt t="22989" x="3594100" y="2444750"/>
          <p14:tracePt t="23002" x="3594100" y="2451100"/>
          <p14:tracePt t="23019" x="3594100" y="2457450"/>
          <p14:tracePt t="23036" x="3594100" y="2470150"/>
          <p14:tracePt t="23037" x="3594100" y="2476500"/>
          <p14:tracePt t="23052" x="3594100" y="2489200"/>
          <p14:tracePt t="23069" x="3594100" y="2514600"/>
          <p14:tracePt t="23069" x="3594100" y="2527300"/>
          <p14:tracePt t="23086" x="3581400" y="2571750"/>
          <p14:tracePt t="23103" x="3562350" y="2616200"/>
          <p14:tracePt t="23119" x="3543300" y="2647950"/>
          <p14:tracePt t="23135" x="3530600" y="2673350"/>
          <p14:tracePt t="23152" x="3524250" y="2679700"/>
          <p14:tracePt t="23169" x="3517900" y="2686050"/>
          <p14:tracePt t="23198" x="3517900" y="2692400"/>
          <p14:tracePt t="23222" x="3511550" y="2698750"/>
          <p14:tracePt t="23229" x="3505200" y="2705100"/>
          <p14:tracePt t="23237" x="3498850" y="2711450"/>
          <p14:tracePt t="23252" x="3498850" y="2717800"/>
          <p14:tracePt t="23269" x="3460750" y="2749550"/>
          <p14:tracePt t="23286" x="3422650" y="2762250"/>
          <p14:tracePt t="23303" x="3403600" y="2781300"/>
          <p14:tracePt t="23319" x="3378200" y="2800350"/>
          <p14:tracePt t="23336" x="3352800" y="2813050"/>
          <p14:tracePt t="23352" x="3327400" y="2825750"/>
          <p14:tracePt t="23370" x="3314700" y="2832100"/>
          <p14:tracePt t="23386" x="3289300" y="2832100"/>
          <p14:tracePt t="23402" x="3263900" y="2832100"/>
          <p14:tracePt t="23419" x="3238500" y="2832100"/>
          <p14:tracePt t="23437" x="3213100" y="2832100"/>
          <p14:tracePt t="23453" x="3200400" y="2832100"/>
          <p14:tracePt t="23469" x="3155950" y="2832100"/>
          <p14:tracePt t="23486" x="3105150" y="2832100"/>
          <p14:tracePt t="23503" x="3048000" y="2832100"/>
          <p14:tracePt t="23519" x="3009900" y="2832100"/>
          <p14:tracePt t="23536" x="2990850" y="2832100"/>
          <p14:tracePt t="23553" x="2984500" y="2832100"/>
          <p14:tracePt t="23570" x="2978150" y="2832100"/>
          <p14:tracePt t="23586" x="2971800" y="2832100"/>
          <p14:tracePt t="23702" x="2965450" y="2832100"/>
          <p14:tracePt t="23990" x="2971800" y="2832100"/>
          <p14:tracePt t="24005" x="2984500" y="2832100"/>
          <p14:tracePt t="24013" x="2990850" y="2825750"/>
          <p14:tracePt t="24021" x="2997200" y="2825750"/>
          <p14:tracePt t="24036" x="3003550" y="2825750"/>
          <p14:tracePt t="24053" x="3041650" y="2813050"/>
          <p14:tracePt t="24070" x="3086100" y="2813050"/>
          <p14:tracePt t="24086" x="3124200" y="2806700"/>
          <p14:tracePt t="24103" x="3149600" y="2800350"/>
          <p14:tracePt t="24120" x="3194050" y="2800350"/>
          <p14:tracePt t="24137" x="3263900" y="2800350"/>
          <p14:tracePt t="24153" x="3359150" y="2800350"/>
          <p14:tracePt t="24170" x="3473450" y="2800350"/>
          <p14:tracePt t="24187" x="3562350" y="2800350"/>
          <p14:tracePt t="24204" x="3594100" y="2794000"/>
          <p14:tracePt t="24220" x="3625850" y="2794000"/>
          <p14:tracePt t="24237" x="3657600" y="2794000"/>
          <p14:tracePt t="24253" x="3759200" y="2794000"/>
          <p14:tracePt t="24270" x="3848100" y="2794000"/>
          <p14:tracePt t="24286" x="3911600" y="2794000"/>
          <p14:tracePt t="24303" x="3930650" y="2787650"/>
          <p14:tracePt t="24320" x="3937000" y="2787650"/>
          <p14:tracePt t="24337" x="3949700" y="2781300"/>
          <p14:tracePt t="24353" x="4000500" y="2781300"/>
          <p14:tracePt t="24370" x="4070350" y="2781300"/>
          <p14:tracePt t="24387" x="4114800" y="2781300"/>
          <p14:tracePt t="24405" x="4127500" y="2781300"/>
          <p14:tracePt t="24622" x="4114800" y="2781300"/>
          <p14:tracePt t="24629" x="4089400" y="2787650"/>
          <p14:tracePt t="24638" x="4076700" y="2787650"/>
          <p14:tracePt t="24654" x="4051300" y="2800350"/>
          <p14:tracePt t="24670" x="4032250" y="2800350"/>
          <p14:tracePt t="24687" x="4013200" y="2806700"/>
          <p14:tracePt t="24704" x="3975100" y="2806700"/>
          <p14:tracePt t="24720" x="3949700" y="2794000"/>
          <p14:tracePt t="24737" x="3924300" y="2781300"/>
          <p14:tracePt t="24754" x="3892550" y="2762250"/>
          <p14:tracePt t="24771" x="3841750" y="2736850"/>
          <p14:tracePt t="24787" x="3803650" y="2717800"/>
          <p14:tracePt t="24804" x="3778250" y="2711450"/>
          <p14:tracePt t="24821" x="3771900" y="2705100"/>
          <p14:tracePt t="24838" x="3752850" y="2686050"/>
          <p14:tracePt t="24854" x="3746500" y="2686050"/>
          <p14:tracePt t="24870" x="3733800" y="2673350"/>
          <p14:tracePt t="24887" x="3727450" y="2660650"/>
          <p14:tracePt t="24905" x="3727450" y="2641600"/>
          <p14:tracePt t="24920" x="3727450" y="2616200"/>
          <p14:tracePt t="24937" x="3727450" y="2578100"/>
          <p14:tracePt t="24954" x="3759200" y="2520950"/>
          <p14:tracePt t="24971" x="3790950" y="2482850"/>
          <p14:tracePt t="24987" x="3841750" y="2451100"/>
          <p14:tracePt t="25004" x="3879850" y="2444750"/>
          <p14:tracePt t="25021" x="3917950" y="2432050"/>
          <p14:tracePt t="25038" x="4006850" y="2432050"/>
          <p14:tracePt t="25054" x="4057650" y="2444750"/>
          <p14:tracePt t="25071" x="4127500" y="2501900"/>
          <p14:tracePt t="25087" x="4178300" y="2565400"/>
          <p14:tracePt t="25105" x="4197350" y="2616200"/>
          <p14:tracePt t="25121" x="4197350" y="2660650"/>
          <p14:tracePt t="25138" x="4197350" y="2692400"/>
          <p14:tracePt t="25154" x="4197350" y="2736850"/>
          <p14:tracePt t="25171" x="4197350" y="2768600"/>
          <p14:tracePt t="25187" x="4191000" y="2800350"/>
          <p14:tracePt t="25204" x="4165600" y="2819400"/>
          <p14:tracePt t="25221" x="4140200" y="2844800"/>
          <p14:tracePt t="25221" x="4127500" y="2851150"/>
          <p14:tracePt t="25238" x="4114800" y="2863850"/>
          <p14:tracePt t="25334" x="4152900" y="2863850"/>
          <p14:tracePt t="25341" x="4222750" y="2863850"/>
          <p14:tracePt t="25354" x="4318000" y="2863850"/>
          <p14:tracePt t="25371" x="4483100" y="2857500"/>
          <p14:tracePt t="25388" x="4559300" y="2857500"/>
          <p14:tracePt t="25405" x="4584700" y="2851150"/>
          <p14:tracePt t="25734" x="4591050" y="2844800"/>
          <p14:tracePt t="25741" x="4597400" y="2844800"/>
          <p14:tracePt t="25755" x="4622800" y="2832100"/>
          <p14:tracePt t="25772" x="4711700" y="2825750"/>
          <p14:tracePt t="25788" x="4857750" y="2800350"/>
          <p14:tracePt t="25805" x="5314950" y="2774950"/>
          <p14:tracePt t="25822" x="5727700" y="2762250"/>
          <p14:tracePt t="25838" x="6127750" y="2755900"/>
          <p14:tracePt t="25855" x="6394450" y="2755900"/>
          <p14:tracePt t="25873" x="6597650" y="2755900"/>
          <p14:tracePt t="25888" x="6724650" y="2755900"/>
          <p14:tracePt t="25905" x="6807200" y="2755900"/>
          <p14:tracePt t="25922" x="6908800" y="2762250"/>
          <p14:tracePt t="25939" x="6991350" y="2768600"/>
          <p14:tracePt t="25955" x="7042150" y="2774950"/>
          <p14:tracePt t="25972" x="7092950" y="2787650"/>
          <p14:tracePt t="25988" x="7137400" y="2787650"/>
          <p14:tracePt t="26006" x="7264400" y="2813050"/>
          <p14:tracePt t="26022" x="7391400" y="2825750"/>
          <p14:tracePt t="26038" x="7537450" y="2825750"/>
          <p14:tracePt t="26055" x="7639050" y="2825750"/>
          <p14:tracePt t="26072" x="7664450" y="2825750"/>
          <p14:tracePt t="26088" x="7677150" y="2825750"/>
          <p14:tracePt t="26110" x="7683500" y="2825750"/>
          <p14:tracePt t="26122" x="7689850" y="2825750"/>
          <p14:tracePt t="26139" x="7715250" y="2832100"/>
          <p14:tracePt t="26155" x="7721600" y="2832100"/>
          <p14:tracePt t="26174" x="7727950" y="2832100"/>
          <p14:tracePt t="26238" x="7727950" y="2838450"/>
          <p14:tracePt t="26294" x="7734300" y="2838450"/>
          <p14:tracePt t="26342" x="7734300" y="2844800"/>
          <p14:tracePt t="26350" x="7727950" y="2844800"/>
          <p14:tracePt t="26357" x="7715250" y="2851150"/>
          <p14:tracePt t="26372" x="7702550" y="2851150"/>
          <p14:tracePt t="26389" x="7670800" y="2851150"/>
          <p14:tracePt t="26405" x="7639050" y="2863850"/>
          <p14:tracePt t="26423" x="7626350" y="2863850"/>
          <p14:tracePt t="26439" x="7613650" y="2863850"/>
          <p14:tracePt t="26456" x="7581900" y="2857500"/>
          <p14:tracePt t="26472" x="7518400" y="2832100"/>
          <p14:tracePt t="26489" x="7486650" y="2825750"/>
          <p14:tracePt t="26505" x="7461250" y="2825750"/>
          <p14:tracePt t="26522" x="7448550" y="2825750"/>
          <p14:tracePt t="26542" x="7442200" y="2819400"/>
          <p14:tracePt t="26557" x="7435850" y="2813050"/>
          <p14:tracePt t="26572" x="7429500" y="2800350"/>
          <p14:tracePt t="26590" x="7429500" y="2794000"/>
          <p14:tracePt t="26606" x="7429500" y="2774950"/>
          <p14:tracePt t="26623" x="7429500" y="2762250"/>
          <p14:tracePt t="26639" x="7429500" y="2743200"/>
          <p14:tracePt t="26656" x="7429500" y="2717800"/>
          <p14:tracePt t="26672" x="7429500" y="2711450"/>
          <p14:tracePt t="26689" x="7429500" y="2698750"/>
          <p14:tracePt t="26706" x="7442200" y="2686050"/>
          <p14:tracePt t="26722" x="7473950" y="2679700"/>
          <p14:tracePt t="26739" x="7531100" y="2660650"/>
          <p14:tracePt t="26757" x="7569200" y="2654300"/>
          <p14:tracePt t="26772" x="7594600" y="2654300"/>
          <p14:tracePt t="26789" x="7620000" y="2654300"/>
          <p14:tracePt t="26806" x="7677150" y="2654300"/>
          <p14:tracePt t="26823" x="7759700" y="2660650"/>
          <p14:tracePt t="26839" x="7823200" y="2673350"/>
          <p14:tracePt t="26856" x="7842250" y="2673350"/>
          <p14:tracePt t="26873" x="7848600" y="2679700"/>
          <p14:tracePt t="26894" x="7848600" y="2686050"/>
          <p14:tracePt t="26906" x="7848600" y="2692400"/>
          <p14:tracePt t="26922" x="7848600" y="2698750"/>
          <p14:tracePt t="26939" x="7854950" y="2711450"/>
          <p14:tracePt t="26957" x="7854950" y="2717800"/>
          <p14:tracePt t="26973" x="7854950" y="2730500"/>
          <p14:tracePt t="26989" x="7854950" y="2736850"/>
          <p14:tracePt t="26990" x="7854950" y="2743200"/>
          <p14:tracePt t="27006" x="7848600" y="2781300"/>
          <p14:tracePt t="27023" x="7842250" y="2794000"/>
          <p14:tracePt t="27039" x="7835900" y="2806700"/>
          <p14:tracePt t="27056" x="7823200" y="2813050"/>
          <p14:tracePt t="27073" x="7810500" y="2832100"/>
          <p14:tracePt t="27090" x="7785100" y="2844800"/>
          <p14:tracePt t="27106" x="7772400" y="2844800"/>
          <p14:tracePt t="27123" x="7740650" y="2851150"/>
          <p14:tracePt t="27139" x="7708900" y="2863850"/>
          <p14:tracePt t="27157" x="7670800" y="2863850"/>
          <p14:tracePt t="27173" x="7639050" y="2870200"/>
          <p14:tracePt t="27189" x="7588250" y="2876550"/>
          <p14:tracePt t="27206" x="7550150" y="2876550"/>
          <p14:tracePt t="27224" x="7512050" y="2876550"/>
          <p14:tracePt t="27239" x="7473950" y="2876550"/>
          <p14:tracePt t="27256" x="7429500" y="2876550"/>
          <p14:tracePt t="27273" x="7410450" y="2876550"/>
          <p14:tracePt t="27290" x="7391400" y="2876550"/>
          <p14:tracePt t="27306" x="7372350" y="2863850"/>
          <p14:tracePt t="27323" x="7359650" y="2851150"/>
          <p14:tracePt t="27340" x="7346950" y="2844800"/>
          <p14:tracePt t="27357" x="7346950" y="2838450"/>
          <p14:tracePt t="27373" x="7334250" y="2819400"/>
          <p14:tracePt t="27390" x="7327900" y="2781300"/>
          <p14:tracePt t="27406" x="7327900" y="2755900"/>
          <p14:tracePt t="27424" x="7327900" y="2736850"/>
          <p14:tracePt t="27440" x="7327900" y="2711450"/>
          <p14:tracePt t="27456" x="7327900" y="2692400"/>
          <p14:tracePt t="27473" x="7327900" y="2686050"/>
          <p14:tracePt t="27490" x="7327900" y="2673350"/>
          <p14:tracePt t="27506" x="7334250" y="2667000"/>
          <p14:tracePt t="27523" x="7340600" y="2660650"/>
          <p14:tracePt t="27540" x="7366000" y="2647950"/>
          <p14:tracePt t="27557" x="7391400" y="2647950"/>
          <p14:tracePt t="27558" x="7410450" y="2647950"/>
          <p14:tracePt t="27573" x="7423150" y="2647950"/>
          <p14:tracePt t="27574" x="7435850" y="2647950"/>
          <p14:tracePt t="27590" x="7467600" y="2647950"/>
          <p14:tracePt t="27606" x="7499350" y="2647950"/>
          <p14:tracePt t="27624" x="7537450" y="2647950"/>
          <p14:tracePt t="27640" x="7562850" y="2647950"/>
          <p14:tracePt t="27656" x="7575550" y="2654300"/>
          <p14:tracePt t="27673" x="7588250" y="2654300"/>
          <p14:tracePt t="27691" x="7594600" y="2667000"/>
          <p14:tracePt t="27707" x="7607300" y="2679700"/>
          <p14:tracePt t="27723" x="7613650" y="2692400"/>
          <p14:tracePt t="27740" x="7620000" y="2698750"/>
          <p14:tracePt t="27758" x="7626350" y="2711450"/>
          <p14:tracePt t="27773" x="7632700" y="2711450"/>
          <p14:tracePt t="27790" x="7639050" y="2736850"/>
          <p14:tracePt t="27807" x="7645400" y="2768600"/>
          <p14:tracePt t="27824" x="7651750" y="2781300"/>
          <p14:tracePt t="27841" x="7651750" y="2787650"/>
          <p14:tracePt t="27857" x="7651750" y="2794000"/>
          <p14:tracePt t="27874" x="7651750" y="2800350"/>
          <p14:tracePt t="27891" x="7651750" y="2806700"/>
          <p14:tracePt t="27907" x="7651750" y="2819400"/>
          <p14:tracePt t="27923" x="7651750" y="2832100"/>
          <p14:tracePt t="27942" x="7651750" y="2838450"/>
          <p14:tracePt t="27958" x="7645400" y="2844800"/>
          <p14:tracePt t="27973" x="7639050" y="2851150"/>
          <p14:tracePt t="27990" x="7632700" y="2857500"/>
          <p14:tracePt t="28007" x="7626350" y="2857500"/>
          <p14:tracePt t="28246" x="7613650" y="2857500"/>
          <p14:tracePt t="28254" x="7607300" y="2857500"/>
          <p14:tracePt t="28262" x="7594600" y="2857500"/>
          <p14:tracePt t="28274" x="7575550" y="2857500"/>
          <p14:tracePt t="28290" x="7537450" y="2857500"/>
          <p14:tracePt t="28307" x="7467600" y="2857500"/>
          <p14:tracePt t="28325" x="7353300" y="2857500"/>
          <p14:tracePt t="28341" x="7156450" y="2857500"/>
          <p14:tracePt t="28357" x="6800850" y="2857500"/>
          <p14:tracePt t="28358" x="6591300" y="2857500"/>
          <p14:tracePt t="28374" x="6292850" y="2857500"/>
          <p14:tracePt t="28391" x="5988050" y="2876550"/>
          <p14:tracePt t="28407" x="5753100" y="2895600"/>
          <p14:tracePt t="28424" x="5562600" y="2921000"/>
          <p14:tracePt t="28441" x="5397500" y="2946400"/>
          <p14:tracePt t="28458" x="5130800" y="2946400"/>
          <p14:tracePt t="28474" x="4876800" y="2946400"/>
          <p14:tracePt t="28491" x="4737100" y="2952750"/>
          <p14:tracePt t="28507" x="4635500" y="2971800"/>
          <p14:tracePt t="28525" x="4546600" y="2978150"/>
          <p14:tracePt t="28541" x="4464050" y="3003550"/>
          <p14:tracePt t="28557" x="4400550" y="3009900"/>
          <p14:tracePt t="28574" x="4248150" y="3009900"/>
          <p14:tracePt t="28591" x="4121150" y="3009900"/>
          <p14:tracePt t="28607" x="4000500" y="3028950"/>
          <p14:tracePt t="28624" x="3911600" y="3035300"/>
          <p14:tracePt t="28641" x="3841750" y="3041650"/>
          <p14:tracePt t="28658" x="3784600" y="3041650"/>
          <p14:tracePt t="28674" x="3702050" y="3041650"/>
          <p14:tracePt t="28691" x="3581400" y="3041650"/>
          <p14:tracePt t="28707" x="3467100" y="3041650"/>
          <p14:tracePt t="28725" x="3409950" y="3041650"/>
          <p14:tracePt t="28741" x="3365500" y="3054350"/>
          <p14:tracePt t="28758" x="3333750" y="3054350"/>
          <p14:tracePt t="28758" x="3321050" y="3054350"/>
          <p14:tracePt t="28774" x="3282950" y="3060700"/>
          <p14:tracePt t="28791" x="3206750" y="3060700"/>
          <p14:tracePt t="28808" x="3111500" y="3060700"/>
          <p14:tracePt t="28824" x="3067050" y="3060700"/>
          <p14:tracePt t="28841" x="3035300" y="3073400"/>
          <p14:tracePt t="28858" x="3016250" y="3073400"/>
          <p14:tracePt t="28874" x="3009900" y="3073400"/>
          <p14:tracePt t="28891" x="2990850" y="3073400"/>
          <p14:tracePt t="28908" x="2946400" y="3073400"/>
          <p14:tracePt t="28926" x="2876550" y="3073400"/>
          <p14:tracePt t="28941" x="2857500" y="3079750"/>
          <p14:tracePt t="28958" x="2844800" y="3079750"/>
          <p14:tracePt t="29014" x="2838450" y="3079750"/>
          <p14:tracePt t="29030" x="2832100" y="3079750"/>
          <p14:tracePt t="29038" x="2825750" y="3079750"/>
          <p14:tracePt t="29086" x="2819400" y="3079750"/>
          <p14:tracePt t="29143" x="2813050" y="3079750"/>
          <p14:tracePt t="29526" x="2819400" y="3079750"/>
          <p14:tracePt t="29534" x="2838450" y="3079750"/>
          <p14:tracePt t="29542" x="2851150" y="3079750"/>
          <p14:tracePt t="29558" x="2908300" y="3092450"/>
          <p14:tracePt t="29575" x="2965450" y="3098800"/>
          <p14:tracePt t="29592" x="3003550" y="3105150"/>
          <p14:tracePt t="29609" x="3048000" y="3105150"/>
          <p14:tracePt t="29625" x="3073400" y="3111500"/>
          <p14:tracePt t="29642" x="3092450" y="3117850"/>
          <p14:tracePt t="29658" x="3117850" y="3124200"/>
          <p14:tracePt t="29676" x="3136900" y="3124200"/>
          <p14:tracePt t="29692" x="3143250" y="3124200"/>
          <p14:tracePt t="29751" x="3149600" y="3124200"/>
          <p14:tracePt t="30415" x="3175000" y="3124200"/>
          <p14:tracePt t="30422" x="3206750" y="3124200"/>
          <p14:tracePt t="30430" x="3263900" y="3124200"/>
          <p14:tracePt t="30442" x="3327400" y="3111500"/>
          <p14:tracePt t="30459" x="3467100" y="3111500"/>
          <p14:tracePt t="30476" x="3581400" y="3111500"/>
          <p14:tracePt t="30494" x="3708400" y="3111500"/>
          <p14:tracePt t="30509" x="3727450" y="3111500"/>
          <p14:tracePt t="30526" x="3746500" y="3105150"/>
          <p14:tracePt t="30559" x="3752850" y="3105150"/>
          <p14:tracePt t="30566" x="3765550" y="3105150"/>
          <p14:tracePt t="30576" x="3771900" y="3105150"/>
          <p14:tracePt t="30593" x="3797300" y="3105150"/>
          <p14:tracePt t="30609" x="3822700" y="3098800"/>
          <p14:tracePt t="30759" x="3822700" y="3092450"/>
          <p14:tracePt t="30775" x="3829050" y="3092450"/>
          <p14:tracePt t="30983" x="3835400" y="3073400"/>
          <p14:tracePt t="31006" x="3835400" y="3060700"/>
          <p14:tracePt t="31159" x="3835400" y="3086100"/>
          <p14:tracePt t="31166" x="3841750" y="3117850"/>
          <p14:tracePt t="31176" x="3854450" y="3162300"/>
          <p14:tracePt t="31193" x="3854450" y="3232150"/>
          <p14:tracePt t="31210" x="3854450" y="3327400"/>
          <p14:tracePt t="31227" x="3854450" y="3416300"/>
          <p14:tracePt t="31244" x="3835400" y="3473450"/>
          <p14:tracePt t="31260" x="3822700" y="3549650"/>
          <p14:tracePt t="31277" x="3810000" y="3600450"/>
          <p14:tracePt t="31294" x="3790950" y="3689350"/>
          <p14:tracePt t="31310" x="3778250" y="3714750"/>
          <p14:tracePt t="31327" x="3771900" y="3727450"/>
          <p14:tracePt t="31343" x="3771900" y="3733800"/>
          <p14:tracePt t="31366" x="3765550" y="3733800"/>
          <p14:tracePt t="31391" x="3765550" y="3740150"/>
          <p14:tracePt t="31407" x="3759200" y="3746500"/>
          <p14:tracePt t="31414" x="3752850" y="3759200"/>
          <p14:tracePt t="31428" x="3746500" y="3765550"/>
          <p14:tracePt t="31443" x="3740150" y="3771900"/>
          <p14:tracePt t="31460" x="3714750" y="3784600"/>
          <p14:tracePt t="31477" x="3676650" y="3790950"/>
          <p14:tracePt t="31494" x="3651250" y="3797300"/>
          <p14:tracePt t="31510" x="3625850" y="3803650"/>
          <p14:tracePt t="31527" x="3613150" y="3803650"/>
          <p14:tracePt t="31544" x="3606800" y="3803650"/>
          <p14:tracePt t="31561" x="3600450" y="3803650"/>
          <p14:tracePt t="31577" x="3568700" y="3797300"/>
          <p14:tracePt t="31594" x="3505200" y="3771900"/>
          <p14:tracePt t="31610" x="3460750" y="3752850"/>
          <p14:tracePt t="31628" x="3429000" y="3746500"/>
          <p14:tracePt t="31646" x="3422650" y="3746500"/>
          <p14:tracePt t="31660" x="3416300" y="3740150"/>
          <p14:tracePt t="31677" x="3403600" y="3733800"/>
          <p14:tracePt t="31694" x="3378200" y="3714750"/>
          <p14:tracePt t="31710" x="3346450" y="3708400"/>
          <p14:tracePt t="31727" x="3302000" y="3689350"/>
          <p14:tracePt t="31744" x="3270250" y="3670300"/>
          <p14:tracePt t="31761" x="3251200" y="3670300"/>
          <p14:tracePt t="31777" x="3225800" y="3663950"/>
          <p14:tracePt t="31794" x="3213100" y="3651250"/>
          <p14:tracePt t="31810" x="3187700" y="3632200"/>
          <p14:tracePt t="31828" x="3143250" y="3600450"/>
          <p14:tracePt t="31845" x="3111500" y="3575050"/>
          <p14:tracePt t="31860" x="3092450" y="3568700"/>
          <p14:tracePt t="31877" x="3079750" y="3562350"/>
          <p14:tracePt t="31895" x="3079750" y="3556000"/>
          <p14:tracePt t="31911" x="3079750" y="3543300"/>
          <p14:tracePt t="31927" x="3079750" y="3524250"/>
          <p14:tracePt t="31944" x="3079750" y="3511550"/>
          <p14:tracePt t="31961" x="3079750" y="3492500"/>
          <p14:tracePt t="31978" x="3092450" y="3473450"/>
          <p14:tracePt t="31994" x="3136900" y="3441700"/>
          <p14:tracePt t="32010" x="3168650" y="3429000"/>
          <p14:tracePt t="32028" x="3225800" y="3384550"/>
          <p14:tracePt t="32044" x="3270250" y="3365500"/>
          <p14:tracePt t="32061" x="3314700" y="3352800"/>
          <p14:tracePt t="32077" x="3390900" y="3346450"/>
          <p14:tracePt t="32079" x="3435350" y="3346450"/>
          <p14:tracePt t="32095" x="3524250" y="3346450"/>
          <p14:tracePt t="32111" x="3587750" y="3346450"/>
          <p14:tracePt t="32127" x="3613150" y="3346450"/>
          <p14:tracePt t="32145" x="3619500" y="3346450"/>
          <p14:tracePt t="32162" x="3625850" y="3346450"/>
          <p14:tracePt t="32177" x="3651250" y="3346450"/>
          <p14:tracePt t="32194" x="3695700" y="3352800"/>
          <p14:tracePt t="32211" x="3714750" y="3365500"/>
          <p14:tracePt t="32228" x="3727450" y="3365500"/>
          <p14:tracePt t="32244" x="3733800" y="3371850"/>
          <p14:tracePt t="32261" x="3733800" y="3378200"/>
          <p14:tracePt t="32277" x="3740150" y="3390900"/>
          <p14:tracePt t="32295" x="3746500" y="3409950"/>
          <p14:tracePt t="32311" x="3746500" y="3422650"/>
          <p14:tracePt t="32328" x="3746500" y="3429000"/>
          <p14:tracePt t="32344" x="3746500" y="3441700"/>
          <p14:tracePt t="32362" x="3746500" y="3454400"/>
          <p14:tracePt t="32378" x="3746500" y="3460750"/>
          <p14:tracePt t="32394" x="3746500" y="3473450"/>
          <p14:tracePt t="32415" x="3746500" y="3479800"/>
          <p14:tracePt t="32430" x="3740150" y="3486150"/>
          <p14:tracePt t="32447" x="3740150" y="3492500"/>
          <p14:tracePt t="32461" x="3740150" y="3498850"/>
          <p14:tracePt t="32478" x="3733800" y="3511550"/>
          <p14:tracePt t="32479" x="3727450" y="3511550"/>
          <p14:tracePt t="32495" x="3714750" y="3524250"/>
          <p14:tracePt t="32511" x="3708400" y="3530600"/>
          <p14:tracePt t="32528" x="3695700" y="3536950"/>
          <p14:tracePt t="32544" x="3683000" y="3549650"/>
          <p14:tracePt t="32562" x="3657600" y="3562350"/>
          <p14:tracePt t="32578" x="3619500" y="3575050"/>
          <p14:tracePt t="32594" x="3594100" y="3587750"/>
          <p14:tracePt t="32611" x="3562350" y="3600450"/>
          <p14:tracePt t="32629" x="3524250" y="3606800"/>
          <p14:tracePt t="32645" x="3460750" y="3613150"/>
          <p14:tracePt t="32661" x="3390900" y="3625850"/>
          <p14:tracePt t="32678" x="3314700" y="3625850"/>
          <p14:tracePt t="32695" x="3289300" y="3625850"/>
          <p14:tracePt t="32711" x="3276600" y="3625850"/>
          <p14:tracePt t="32728" x="3263900" y="3625850"/>
          <p14:tracePt t="32745" x="3238500" y="3619500"/>
          <p14:tracePt t="32762" x="3219450" y="3613150"/>
          <p14:tracePt t="32778" x="3206750" y="3600450"/>
          <p14:tracePt t="32795" x="3194050" y="3600450"/>
          <p14:tracePt t="32811" x="3181350" y="3587750"/>
          <p14:tracePt t="32829" x="3175000" y="3581400"/>
          <p14:tracePt t="32845" x="3168650" y="3568700"/>
          <p14:tracePt t="32861" x="3143250" y="3530600"/>
          <p14:tracePt t="32878" x="3130550" y="3498850"/>
          <p14:tracePt t="32895" x="3124200" y="3492500"/>
          <p14:tracePt t="32919" x="3124200" y="3486150"/>
          <p14:tracePt t="32935" x="3124200" y="3479800"/>
          <p14:tracePt t="32952" x="3124200" y="3473450"/>
          <p14:tracePt t="32962" x="3124200" y="3467100"/>
          <p14:tracePt t="32978" x="3124200" y="3460750"/>
          <p14:tracePt t="32995" x="3124200" y="3435350"/>
          <p14:tracePt t="33011" x="3130550" y="3416300"/>
          <p14:tracePt t="33029" x="3136900" y="3403600"/>
          <p14:tracePt t="33045" x="3155950" y="3390900"/>
          <p14:tracePt t="33062" x="3194050" y="3378200"/>
          <p14:tracePt t="33078" x="3295650" y="3359150"/>
          <p14:tracePt t="33096" x="3365500" y="3359150"/>
          <p14:tracePt t="33112" x="3441700" y="3359150"/>
          <p14:tracePt t="33128" x="3505200" y="3365500"/>
          <p14:tracePt t="33145" x="3594100" y="3390900"/>
          <p14:tracePt t="33162" x="3663950" y="3416300"/>
          <p14:tracePt t="33178" x="3721100" y="3441700"/>
          <p14:tracePt t="33195" x="3752850" y="3448050"/>
          <p14:tracePt t="33212" x="3765550" y="3448050"/>
          <p14:tracePt t="33229" x="3784600" y="3467100"/>
          <p14:tracePt t="33245" x="3790950" y="3473450"/>
          <p14:tracePt t="33262" x="3803650" y="3479800"/>
          <p14:tracePt t="33278" x="3816350" y="3486150"/>
          <p14:tracePt t="33296" x="3822700" y="3492500"/>
          <p14:tracePt t="33312" x="3822700" y="3498850"/>
          <p14:tracePt t="33328" x="3829050" y="3511550"/>
          <p14:tracePt t="33346" x="3829050" y="3524250"/>
          <p14:tracePt t="33362" x="3829050" y="3530600"/>
          <p14:tracePt t="33379" x="3829050" y="3543300"/>
          <p14:tracePt t="33395" x="3829050" y="3549650"/>
          <p14:tracePt t="33412" x="3829050" y="3556000"/>
          <p14:tracePt t="33429" x="3829050" y="3562350"/>
          <p14:tracePt t="33445" x="3829050" y="3568700"/>
          <p14:tracePt t="33462" x="3829050" y="3575050"/>
          <p14:tracePt t="33479" x="3829050" y="3581400"/>
          <p14:tracePt t="33543" x="3829050" y="3587750"/>
          <p14:tracePt t="33567" x="3822700" y="3594100"/>
          <p14:tracePt t="33574" x="3816350" y="3600450"/>
          <p14:tracePt t="33582" x="3816350" y="3606800"/>
          <p14:tracePt t="33596" x="3810000" y="3606800"/>
          <p14:tracePt t="33711" x="3810000" y="3613150"/>
          <p14:tracePt t="33718" x="3803650" y="3613150"/>
          <p14:tracePt t="33729" x="3790950" y="3613150"/>
          <p14:tracePt t="33745" x="3746500" y="3613150"/>
          <p14:tracePt t="33762" x="3638550" y="3606800"/>
          <p14:tracePt t="33779" x="3511550" y="3600450"/>
          <p14:tracePt t="33795" x="3371850" y="3600450"/>
          <p14:tracePt t="33812" x="3257550" y="3600450"/>
          <p14:tracePt t="33829" x="3149600" y="3600450"/>
          <p14:tracePt t="33847" x="3016250" y="3600450"/>
          <p14:tracePt t="33862" x="2927350" y="3600450"/>
          <p14:tracePt t="33879" x="2832100" y="3600450"/>
          <p14:tracePt t="33896" x="2755900" y="3600450"/>
          <p14:tracePt t="33913" x="2686050" y="3600450"/>
          <p14:tracePt t="33929" x="2654300" y="3600450"/>
          <p14:tracePt t="33946" x="2628900" y="3600450"/>
          <p14:tracePt t="33963" x="2603500" y="3594100"/>
          <p14:tracePt t="33980" x="2552700" y="3587750"/>
          <p14:tracePt t="33996" x="2489200" y="3581400"/>
          <p14:tracePt t="34013" x="2432050" y="3581400"/>
          <p14:tracePt t="34029" x="2400300" y="3581400"/>
          <p14:tracePt t="34047" x="2362200" y="3581400"/>
          <p14:tracePt t="34063" x="2355850" y="3581400"/>
          <p14:tracePt t="34079" x="2349500" y="3581400"/>
          <p14:tracePt t="34096" x="2343150" y="3581400"/>
          <p14:tracePt t="34151" x="2336800" y="3581400"/>
          <p14:tracePt t="34303" x="2330450" y="3581400"/>
          <p14:tracePt t="34383" x="2336800" y="3581400"/>
          <p14:tracePt t="34391" x="2343150" y="3581400"/>
          <p14:tracePt t="34398" x="2355850" y="3581400"/>
          <p14:tracePt t="34413" x="2368550" y="3581400"/>
          <p14:tracePt t="34430" x="2400300" y="3581400"/>
          <p14:tracePt t="34431" x="2419350" y="3581400"/>
          <p14:tracePt t="34447" x="2444750" y="3581400"/>
          <p14:tracePt t="34464" x="2489200" y="3581400"/>
          <p14:tracePt t="34480" x="2527300" y="3581400"/>
          <p14:tracePt t="34496" x="2559050" y="3581400"/>
          <p14:tracePt t="34513" x="2590800" y="3581400"/>
          <p14:tracePt t="34530" x="2660650" y="3581400"/>
          <p14:tracePt t="34546" x="2762250" y="3581400"/>
          <p14:tracePt t="34563" x="2889250" y="3581400"/>
          <p14:tracePt t="34580" x="3079750" y="3581400"/>
          <p14:tracePt t="34597" x="3289300" y="3562350"/>
          <p14:tracePt t="34613" x="3460750" y="3562350"/>
          <p14:tracePt t="34630" x="3568700" y="3562350"/>
          <p14:tracePt t="34631" x="3594100" y="3562350"/>
          <p14:tracePt t="34646" x="3613150" y="3562350"/>
          <p14:tracePt t="34791" x="3619500" y="3562350"/>
          <p14:tracePt t="34799" x="3625850" y="3562350"/>
          <p14:tracePt t="34807" x="3632200" y="3562350"/>
          <p14:tracePt t="34823" x="3644900" y="3562350"/>
          <p14:tracePt t="34831" x="3651250" y="3562350"/>
          <p14:tracePt t="34847" x="3670300" y="3562350"/>
          <p14:tracePt t="34864" x="3759200" y="3556000"/>
          <p14:tracePt t="34880" x="3968750" y="3543300"/>
          <p14:tracePt t="34897" x="4356100" y="3517900"/>
          <p14:tracePt t="34913" x="4699000" y="3460750"/>
          <p14:tracePt t="34930" x="4927600" y="3390900"/>
          <p14:tracePt t="34947" x="5054600" y="3359150"/>
          <p14:tracePt t="34964" x="5168900" y="3346450"/>
          <p14:tracePt t="34980" x="5270500" y="3333750"/>
          <p14:tracePt t="34998" x="5416550" y="3321050"/>
          <p14:tracePt t="35014" x="5575300" y="3314700"/>
          <p14:tracePt t="35030" x="5702300" y="3308350"/>
          <p14:tracePt t="35047" x="5791200" y="3295650"/>
          <p14:tracePt t="35064" x="5822950" y="3289300"/>
          <p14:tracePt t="35080" x="5892800" y="3270250"/>
          <p14:tracePt t="35097" x="6007100" y="3270250"/>
          <p14:tracePt t="35114" x="6165850" y="3270250"/>
          <p14:tracePt t="35132" x="6280150" y="3257550"/>
          <p14:tracePt t="35147" x="6350000" y="3244850"/>
          <p14:tracePt t="35164" x="6369050" y="3238500"/>
          <p14:tracePt t="35180" x="6388100" y="3225800"/>
          <p14:tracePt t="35198" x="6413500" y="3225800"/>
          <p14:tracePt t="35214" x="6477000" y="3225800"/>
          <p14:tracePt t="35215" x="6527800" y="3225800"/>
          <p14:tracePt t="35231" x="6616700" y="3213100"/>
          <p14:tracePt t="35247" x="6667500" y="3194050"/>
          <p14:tracePt t="35264" x="6699250" y="3168650"/>
          <p14:tracePt t="35280" x="6718300" y="3155950"/>
          <p14:tracePt t="35297" x="6743700" y="3149600"/>
          <p14:tracePt t="35314" x="6794500" y="3136900"/>
          <p14:tracePt t="35331" x="6864350" y="3130550"/>
          <p14:tracePt t="35348" x="6896100" y="3117850"/>
          <p14:tracePt t="35383" x="6902450" y="3111500"/>
          <p14:tracePt t="35711" x="6896100" y="3111500"/>
          <p14:tracePt t="35719" x="6896100" y="3105150"/>
          <p14:tracePt t="35735" x="6889750" y="3105150"/>
          <p14:tracePt t="35751" x="6889750" y="3098800"/>
          <p14:tracePt t="35764" x="6889750" y="3092450"/>
          <p14:tracePt t="35782" x="6883400" y="3073400"/>
          <p14:tracePt t="35798" x="6877050" y="3041650"/>
          <p14:tracePt t="35814" x="6877050" y="3028950"/>
          <p14:tracePt t="35831" x="6870700" y="2990850"/>
          <p14:tracePt t="35849" x="6870700" y="2971800"/>
          <p14:tracePt t="35865" x="6883400" y="2959100"/>
          <p14:tracePt t="35881" x="6889750" y="2946400"/>
          <p14:tracePt t="35898" x="6896100" y="2933700"/>
          <p14:tracePt t="35915" x="6908800" y="2927350"/>
          <p14:tracePt t="35931" x="6934200" y="2927350"/>
          <p14:tracePt t="35948" x="6978650" y="2921000"/>
          <p14:tracePt t="35964" x="7004050" y="2914650"/>
          <p14:tracePt t="35982" x="7029450" y="2908300"/>
          <p14:tracePt t="35998" x="7035800" y="2908300"/>
          <p14:tracePt t="36014" x="7042150" y="2901950"/>
          <p14:tracePt t="36031" x="7080250" y="2901950"/>
          <p14:tracePt t="36048" x="7124700" y="2901950"/>
          <p14:tracePt t="36064" x="7143750" y="2901950"/>
          <p14:tracePt t="36081" x="7150100" y="2901950"/>
          <p14:tracePt t="36103" x="7156450" y="2901950"/>
          <p14:tracePt t="36116" x="7162800" y="2908300"/>
          <p14:tracePt t="36131" x="7169150" y="2921000"/>
          <p14:tracePt t="36148" x="7194550" y="2959100"/>
          <p14:tracePt t="36165" x="7194550" y="2971800"/>
          <p14:tracePt t="36182" x="7194550" y="2978150"/>
          <p14:tracePt t="36198" x="7194550" y="2984500"/>
          <p14:tracePt t="36200" x="7194550" y="2990850"/>
          <p14:tracePt t="36215" x="7200900" y="3009900"/>
          <p14:tracePt t="36231" x="7200900" y="3016250"/>
          <p14:tracePt t="36249" x="7200900" y="3022600"/>
          <p14:tracePt t="36271" x="7200900" y="3028950"/>
          <p14:tracePt t="36281" x="7200900" y="3041650"/>
          <p14:tracePt t="36298" x="7188200" y="3060700"/>
          <p14:tracePt t="36315" x="7175500" y="3073400"/>
          <p14:tracePt t="36331" x="7162800" y="3079750"/>
          <p14:tracePt t="36348" x="7156450" y="3086100"/>
          <p14:tracePt t="36365" x="7150100" y="3098800"/>
          <p14:tracePt t="36382" x="7137400" y="3105150"/>
          <p14:tracePt t="36398" x="7112000" y="3117850"/>
          <p14:tracePt t="36399" x="7086600" y="3117850"/>
          <p14:tracePt t="36415" x="7048500" y="3136900"/>
          <p14:tracePt t="36432" x="7010400" y="3149600"/>
          <p14:tracePt t="36449" x="6978650" y="3149600"/>
          <p14:tracePt t="36465" x="6940550" y="3155950"/>
          <p14:tracePt t="36482" x="6896100" y="3162300"/>
          <p14:tracePt t="36498" x="6870700" y="3162300"/>
          <p14:tracePt t="36515" x="6838950" y="3168650"/>
          <p14:tracePt t="36532" x="6819900" y="3168650"/>
          <p14:tracePt t="36548" x="6813550" y="3168650"/>
          <p14:tracePt t="36565" x="6794500" y="3162300"/>
          <p14:tracePt t="36582" x="6769100" y="3136900"/>
          <p14:tracePt t="36583" x="6750050" y="3124200"/>
          <p14:tracePt t="36598" x="6743700" y="3117850"/>
          <p14:tracePt t="36615" x="6737350" y="3098800"/>
          <p14:tracePt t="36632" x="6731000" y="3086100"/>
          <p14:tracePt t="36649" x="6731000" y="3067050"/>
          <p14:tracePt t="36665" x="6731000" y="3060700"/>
          <p14:tracePt t="36682" x="6731000" y="3041650"/>
          <p14:tracePt t="36698" x="6737350" y="3003550"/>
          <p14:tracePt t="36716" x="6743700" y="2984500"/>
          <p14:tracePt t="36732" x="6762750" y="2965450"/>
          <p14:tracePt t="36748" x="6775450" y="2946400"/>
          <p14:tracePt t="36765" x="6788150" y="2933700"/>
          <p14:tracePt t="36782" x="6800850" y="2927350"/>
          <p14:tracePt t="36783" x="6807200" y="2927350"/>
          <p14:tracePt t="36798" x="6826250" y="2927350"/>
          <p14:tracePt t="36815" x="6864350" y="2914650"/>
          <p14:tracePt t="36832" x="6915150" y="2908300"/>
          <p14:tracePt t="36850" x="6991350" y="2908300"/>
          <p14:tracePt t="36865" x="7035800" y="2908300"/>
          <p14:tracePt t="36882" x="7073900" y="2921000"/>
          <p14:tracePt t="36899" x="7092950" y="2933700"/>
          <p14:tracePt t="36916" x="7099300" y="2940050"/>
          <p14:tracePt t="36932" x="7105650" y="2946400"/>
          <p14:tracePt t="36951" x="7112000" y="2952750"/>
          <p14:tracePt t="36965" x="7118350" y="2959100"/>
          <p14:tracePt t="36983" x="7131050" y="2984500"/>
          <p14:tracePt t="36999" x="7137400" y="3016250"/>
          <p14:tracePt t="37015" x="7137400" y="3022600"/>
          <p14:tracePt t="37032" x="7137400" y="3041650"/>
          <p14:tracePt t="37049" x="7137400" y="3054350"/>
          <p14:tracePt t="37065" x="7137400" y="3067050"/>
          <p14:tracePt t="37082" x="7137400" y="3073400"/>
          <p14:tracePt t="37099" x="7137400" y="3079750"/>
          <p14:tracePt t="37116" x="7137400" y="3086100"/>
          <p14:tracePt t="37151" x="7137400" y="3092450"/>
          <p14:tracePt t="37447" x="7131050" y="3092450"/>
          <p14:tracePt t="37479" x="7118350" y="3092450"/>
          <p14:tracePt t="37495" x="7105650" y="3092450"/>
          <p14:tracePt t="37511" x="7099300" y="3092450"/>
          <p14:tracePt t="37527" x="7086600" y="3092450"/>
          <p14:tracePt t="37544" x="7073900" y="3105150"/>
          <p14:tracePt t="37584" x="7067550" y="3105150"/>
          <p14:tracePt t="37599" x="7061200" y="3105150"/>
          <p14:tracePt t="37607" x="7054850" y="3105150"/>
          <p14:tracePt t="37639" x="7048500" y="3105150"/>
          <p14:tracePt t="37647" x="7042150" y="3105150"/>
          <p14:tracePt t="37663" x="7035800" y="3105150"/>
          <p14:tracePt t="37679" x="7029450" y="3105150"/>
          <p14:tracePt t="37687" x="7023100" y="3105150"/>
          <p14:tracePt t="37699" x="7010400" y="3105150"/>
          <p14:tracePt t="37716" x="6985000" y="3105150"/>
          <p14:tracePt t="37733" x="6972300" y="3105150"/>
          <p14:tracePt t="37749" x="6953250" y="3105150"/>
          <p14:tracePt t="37766" x="6908800" y="3105150"/>
          <p14:tracePt t="37783" x="6775450" y="3105150"/>
          <p14:tracePt t="37801" x="6565900" y="3105150"/>
          <p14:tracePt t="37816" x="6242050" y="3105150"/>
          <p14:tracePt t="37833" x="5829300" y="3105150"/>
          <p14:tracePt t="37850" x="5372100" y="3155950"/>
          <p14:tracePt t="37867" x="4959350" y="3219450"/>
          <p14:tracePt t="37883" x="4540250" y="3302000"/>
          <p14:tracePt t="37900" x="4133850" y="3359150"/>
          <p14:tracePt t="37916" x="3816350" y="3422650"/>
          <p14:tracePt t="37933" x="3676650" y="3441700"/>
          <p14:tracePt t="37950" x="3600450" y="3460750"/>
          <p14:tracePt t="37966" x="3575050" y="3479800"/>
          <p14:tracePt t="37983" x="3556000" y="3486150"/>
          <p14:tracePt t="38000" x="3543300" y="3498850"/>
          <p14:tracePt t="38016" x="3536950" y="3505200"/>
          <p14:tracePt t="38033" x="3530600" y="3511550"/>
          <p14:tracePt t="38050" x="3517900" y="3517900"/>
          <p14:tracePt t="38067" x="3498850" y="3524250"/>
          <p14:tracePt t="38083" x="3486150" y="3536950"/>
          <p14:tracePt t="38100" x="3467100" y="3549650"/>
          <p14:tracePt t="38116" x="3441700" y="3562350"/>
          <p14:tracePt t="38134" x="3409950" y="3575050"/>
          <p14:tracePt t="38150" x="3384550" y="3587750"/>
          <p14:tracePt t="38166" x="3352800" y="3606800"/>
          <p14:tracePt t="38167" x="3340100" y="3606800"/>
          <p14:tracePt t="38183" x="3333750" y="3613150"/>
          <p14:tracePt t="38201" x="3327400" y="3613150"/>
          <p14:tracePt t="38319" x="3321050" y="3613150"/>
          <p14:tracePt t="38351" x="3314700" y="3613150"/>
          <p14:tracePt t="38367" x="3308350" y="3613150"/>
          <p14:tracePt t="38400" x="3302000" y="3613150"/>
          <p14:tracePt t="38431" x="3295650" y="3619500"/>
          <p14:tracePt t="38815" x="3302000" y="3619500"/>
          <p14:tracePt t="38823" x="3308350" y="3606800"/>
          <p14:tracePt t="42336" x="3314700" y="3606800"/>
          <p14:tracePt t="42343" x="3314700" y="3600450"/>
          <p14:tracePt t="42400" x="3321050" y="3600450"/>
          <p14:tracePt t="42456" x="3327400" y="3600450"/>
          <p14:tracePt t="42463" x="3333750" y="3600450"/>
          <p14:tracePt t="42480" x="3346450" y="3600450"/>
          <p14:tracePt t="42488" x="3359150" y="3600450"/>
          <p14:tracePt t="42504" x="3371850" y="3594100"/>
          <p14:tracePt t="42521" x="3390900" y="3587750"/>
          <p14:tracePt t="42539" x="3397250" y="3587750"/>
          <p14:tracePt t="42609" x="3403600" y="3587750"/>
          <p14:tracePt t="42664" x="3409950" y="3587750"/>
          <p14:tracePt t="42672" x="3416300" y="3587750"/>
          <p14:tracePt t="42680" x="3422650" y="3581400"/>
          <p14:tracePt t="42689" x="3429000" y="3581400"/>
          <p14:tracePt t="42704" x="3435350" y="3581400"/>
          <p14:tracePt t="42721" x="3473450" y="3575050"/>
          <p14:tracePt t="42738" x="3543300" y="3575050"/>
          <p14:tracePt t="42755" x="3581400" y="3575050"/>
          <p14:tracePt t="42771" x="3587750" y="3575050"/>
          <p14:tracePt t="42816" x="3594100" y="3568700"/>
          <p14:tracePt t="43192" x="3587750" y="3568700"/>
          <p14:tracePt t="43200" x="3581400" y="3568700"/>
          <p14:tracePt t="43208" x="3575050" y="3568700"/>
          <p14:tracePt t="43221" x="3568700" y="3575050"/>
          <p14:tracePt t="43238" x="3549650" y="3581400"/>
          <p14:tracePt t="43255" x="3530600" y="3594100"/>
          <p14:tracePt t="43272" x="3498850" y="3594100"/>
          <p14:tracePt t="43288" x="3454400" y="3606800"/>
          <p14:tracePt t="43305" x="3378200" y="3606800"/>
          <p14:tracePt t="43321" x="3314700" y="3606800"/>
          <p14:tracePt t="43339" x="3270250" y="3606800"/>
          <p14:tracePt t="43355" x="3251200" y="3606800"/>
          <p14:tracePt t="43371" x="3238500" y="3606800"/>
          <p14:tracePt t="43388" x="3225800" y="3606800"/>
          <p14:tracePt t="43405" x="3206750" y="3606800"/>
          <p14:tracePt t="43421" x="3181350" y="3606800"/>
          <p14:tracePt t="43438" x="3162300" y="3606800"/>
          <p14:tracePt t="43455" x="3149600" y="3600450"/>
          <p14:tracePt t="43472" x="3136900" y="3600450"/>
          <p14:tracePt t="43488" x="3124200" y="3594100"/>
          <p14:tracePt t="43528" x="3124200" y="3587750"/>
          <p14:tracePt t="43544" x="3117850" y="3587750"/>
          <p14:tracePt t="43552" x="3117850" y="3581400"/>
          <p14:tracePt t="43559" x="3117850" y="3575050"/>
          <p14:tracePt t="43572" x="3117850" y="3562350"/>
          <p14:tracePt t="43588" x="3105150" y="3536950"/>
          <p14:tracePt t="43605" x="3105150" y="3517900"/>
          <p14:tracePt t="43622" x="3105150" y="3486150"/>
          <p14:tracePt t="43639" x="3105150" y="3467100"/>
          <p14:tracePt t="43655" x="3111500" y="3448050"/>
          <p14:tracePt t="43672" x="3124200" y="3429000"/>
          <p14:tracePt t="43689" x="3130550" y="3422650"/>
          <p14:tracePt t="43705" x="3149600" y="3403600"/>
          <p14:tracePt t="43722" x="3175000" y="3390900"/>
          <p14:tracePt t="43738" x="3194050" y="3384550"/>
          <p14:tracePt t="43755" x="3244850" y="3371850"/>
          <p14:tracePt t="43772" x="3302000" y="3371850"/>
          <p14:tracePt t="43789" x="3352800" y="3371850"/>
          <p14:tracePt t="43806" x="3384550" y="3378200"/>
          <p14:tracePt t="43823" x="3403600" y="3390900"/>
          <p14:tracePt t="43839" x="3416300" y="3397250"/>
          <p14:tracePt t="43855" x="3416300" y="3403600"/>
          <p14:tracePt t="43872" x="3422650" y="3416300"/>
          <p14:tracePt t="43889" x="3429000" y="3422650"/>
          <p14:tracePt t="43905" x="3429000" y="3429000"/>
          <p14:tracePt t="43968" x="3429000" y="3435350"/>
          <p14:tracePt t="43984" x="3429000" y="3441700"/>
          <p14:tracePt t="44008" x="3429000" y="3448050"/>
          <p14:tracePt t="44096" x="3429000" y="3454400"/>
          <p14:tracePt t="44152" x="3429000" y="3460750"/>
          <p14:tracePt t="44320" x="3429000" y="3467100"/>
          <p14:tracePt t="44336" x="3429000" y="3473450"/>
          <p14:tracePt t="44344" x="3422650" y="3486150"/>
          <p14:tracePt t="44356" x="3416300" y="3492500"/>
          <p14:tracePt t="44372" x="3371850" y="3524250"/>
          <p14:tracePt t="44389" x="3327400" y="3556000"/>
          <p14:tracePt t="44406" x="3257550" y="3594100"/>
          <p14:tracePt t="44422" x="3168650" y="3644900"/>
          <p14:tracePt t="44439" x="3105150" y="3670300"/>
          <p14:tracePt t="44457" x="3048000" y="3708400"/>
          <p14:tracePt t="44472" x="3009900" y="3727450"/>
          <p14:tracePt t="44489" x="2959100" y="3752850"/>
          <p14:tracePt t="44506" x="2895600" y="3778250"/>
          <p14:tracePt t="44523" x="2838450" y="3803650"/>
          <p14:tracePt t="44539" x="2813050" y="3816350"/>
          <p14:tracePt t="44556" x="2800350" y="3829050"/>
          <p14:tracePt t="44573" x="2794000" y="3829050"/>
          <p14:tracePt t="44590" x="2787650" y="3829050"/>
          <p14:tracePt t="44608" x="2781300" y="3835400"/>
          <p14:tracePt t="44623" x="2774950" y="3835400"/>
          <p14:tracePt t="44639" x="2762250" y="3848100"/>
          <p14:tracePt t="44640" x="2755900" y="3848100"/>
          <p14:tracePt t="44656" x="2749550" y="3854450"/>
          <p14:tracePt t="44673" x="2743200" y="3854450"/>
          <p14:tracePt t="44689" x="2724150" y="3860800"/>
          <p14:tracePt t="44706" x="2698750" y="3860800"/>
          <p14:tracePt t="44723" x="2673350" y="3860800"/>
          <p14:tracePt t="44739" x="2641600" y="3867150"/>
          <p14:tracePt t="44756" x="2622550" y="3879850"/>
          <p14:tracePt t="44773" x="2584450" y="3886200"/>
          <p14:tracePt t="44790" x="2546350" y="3892550"/>
          <p14:tracePt t="44806" x="2508250" y="3898900"/>
          <p14:tracePt t="44823" x="2451100" y="3905250"/>
          <p14:tracePt t="44841" x="2381250" y="3917950"/>
          <p14:tracePt t="44857" x="2355850" y="3924300"/>
          <p14:tracePt t="44873" x="2349500" y="3924300"/>
          <p14:tracePt t="44928" x="2343150" y="3924300"/>
          <p14:tracePt t="44944" x="2336800" y="3924300"/>
          <p14:tracePt t="44952" x="2330450" y="3924300"/>
          <p14:tracePt t="44992" x="2324100" y="3924300"/>
          <p14:tracePt t="45000" x="2317750" y="3924300"/>
          <p14:tracePt t="45008" x="2305050" y="3924300"/>
          <p14:tracePt t="45023" x="2292350" y="3924300"/>
          <p14:tracePt t="45040" x="2260600" y="3924300"/>
          <p14:tracePt t="45417" x="2266950" y="3924300"/>
          <p14:tracePt t="45432" x="2273300" y="3924300"/>
          <p14:tracePt t="45440" x="2279650" y="3924300"/>
          <p14:tracePt t="45448" x="2286000" y="3924300"/>
          <p14:tracePt t="45457" x="2305050" y="3924300"/>
          <p14:tracePt t="45473" x="2336800" y="3924300"/>
          <p14:tracePt t="45491" x="2368550" y="3924300"/>
          <p14:tracePt t="45507" x="2400300" y="3924300"/>
          <p14:tracePt t="45523" x="2406650" y="3924300"/>
          <p14:tracePt t="45540" x="2419350" y="3924300"/>
          <p14:tracePt t="45558" x="2451100" y="3924300"/>
          <p14:tracePt t="45573" x="2495550" y="3924300"/>
          <p14:tracePt t="45590" x="2571750" y="3924300"/>
          <p14:tracePt t="45607" x="2641600" y="3924300"/>
          <p14:tracePt t="45624" x="2724150" y="3924300"/>
          <p14:tracePt t="45640" x="2768600" y="3924300"/>
          <p14:tracePt t="45657" x="2838450" y="3924300"/>
          <p14:tracePt t="45673" x="2952750" y="3924300"/>
          <p14:tracePt t="45691" x="3117850" y="3924300"/>
          <p14:tracePt t="45707" x="3276600" y="3924300"/>
          <p14:tracePt t="45724" x="3384550" y="3924300"/>
          <p14:tracePt t="45740" x="3409950" y="3917950"/>
          <p14:tracePt t="45793" x="3416300" y="3917950"/>
          <p14:tracePt t="45800" x="3422650" y="3917950"/>
          <p14:tracePt t="45808" x="3429000" y="3917950"/>
          <p14:tracePt t="45824" x="3441700" y="3917950"/>
          <p14:tracePt t="46216" x="3460750" y="3917950"/>
          <p14:tracePt t="46224" x="3492500" y="3917950"/>
          <p14:tracePt t="46232" x="3530600" y="3917950"/>
          <p14:tracePt t="46241" x="3568700" y="3917950"/>
          <p14:tracePt t="46257" x="3657600" y="3917950"/>
          <p14:tracePt t="46275" x="3746500" y="3917950"/>
          <p14:tracePt t="46291" x="3841750" y="3917950"/>
          <p14:tracePt t="46308" x="3943350" y="3917950"/>
          <p14:tracePt t="46325" x="4013200" y="3917950"/>
          <p14:tracePt t="46341" x="4051300" y="3917950"/>
          <p14:tracePt t="46856" x="4057650" y="3917950"/>
          <p14:tracePt t="47336" x="4051300" y="3917950"/>
          <p14:tracePt t="47352" x="4038600" y="3917950"/>
          <p14:tracePt t="47360" x="4025900" y="3917950"/>
          <p14:tracePt t="47368" x="4019550" y="3917950"/>
          <p14:tracePt t="47376" x="4013200" y="3924300"/>
          <p14:tracePt t="47392" x="4006850" y="3924300"/>
          <p14:tracePt t="47409" x="3994150" y="3924300"/>
          <p14:tracePt t="47425" x="3987800" y="3924300"/>
          <p14:tracePt t="47442" x="3975100" y="3924300"/>
          <p14:tracePt t="47464" x="3968750" y="3924300"/>
          <p14:tracePt t="47480" x="3956050" y="3924300"/>
          <p14:tracePt t="47492" x="3949700" y="3924300"/>
          <p14:tracePt t="47508" x="3937000" y="3924300"/>
          <p14:tracePt t="47568" x="3930650" y="3917950"/>
          <p14:tracePt t="47576" x="3930650" y="3905250"/>
          <p14:tracePt t="47584" x="3917950" y="3892550"/>
          <p14:tracePt t="47592" x="3911600" y="3879850"/>
          <p14:tracePt t="47609" x="3898900" y="3848100"/>
          <p14:tracePt t="47640" x="3898900" y="3841750"/>
          <p14:tracePt t="47664" x="3898900" y="3835400"/>
          <p14:tracePt t="47672" x="3898900" y="3829050"/>
          <p14:tracePt t="47680" x="3892550" y="3822700"/>
          <p14:tracePt t="47692" x="3892550" y="3810000"/>
          <p14:tracePt t="47710" x="3886200" y="3778250"/>
          <p14:tracePt t="47725" x="3886200" y="3759200"/>
          <p14:tracePt t="47744" x="3886200" y="3752850"/>
          <p14:tracePt t="47809" x="3886200" y="3746500"/>
          <p14:tracePt t="47825" x="3886200" y="3740150"/>
          <p14:tracePt t="47849" x="3886200" y="3733800"/>
          <p14:tracePt t="47872" x="3892550" y="3733800"/>
          <p14:tracePt t="47888" x="3898900" y="3727450"/>
          <p14:tracePt t="47929" x="3911600" y="3727450"/>
          <p14:tracePt t="47936" x="3917950" y="3721100"/>
          <p14:tracePt t="47944" x="3930650" y="3721100"/>
          <p14:tracePt t="47960" x="3949700" y="3721100"/>
          <p14:tracePt t="47976" x="3975100" y="3721100"/>
          <p14:tracePt t="47976" x="3981450" y="3721100"/>
          <p14:tracePt t="47993" x="3987800" y="3721100"/>
          <p14:tracePt t="48065" x="3994150" y="3721100"/>
          <p14:tracePt t="48072" x="4000500" y="3721100"/>
          <p14:tracePt t="48088" x="4000500" y="3727450"/>
          <p14:tracePt t="48096" x="4006850" y="3727450"/>
          <p14:tracePt t="48128" x="4013200" y="3733800"/>
          <p14:tracePt t="48160" x="4019550" y="3740150"/>
          <p14:tracePt t="48168" x="4025900" y="3740150"/>
          <p14:tracePt t="48176" x="4025900" y="3746500"/>
          <p14:tracePt t="48193" x="4038600" y="3759200"/>
          <p14:tracePt t="48209" x="4038600" y="3771900"/>
          <p14:tracePt t="48226" x="4044950" y="3784600"/>
          <p14:tracePt t="48243" x="4044950" y="3797300"/>
          <p14:tracePt t="48259" x="4044950" y="3803650"/>
          <p14:tracePt t="48276" x="4044950" y="3816350"/>
          <p14:tracePt t="48293" x="4044950" y="3829050"/>
          <p14:tracePt t="48310" x="4044950" y="3841750"/>
          <p14:tracePt t="48326" x="4044950" y="3854450"/>
          <p14:tracePt t="48345" x="4044950" y="3860800"/>
          <p14:tracePt t="48945" x="4038600" y="3867150"/>
          <p14:tracePt t="48961" x="4032250" y="3867150"/>
          <p14:tracePt t="48977" x="4025900" y="3867150"/>
          <p14:tracePt t="48984" x="4019550" y="3867150"/>
          <p14:tracePt t="48993" x="4013200" y="3867150"/>
          <p14:tracePt t="49010" x="3987800" y="3860800"/>
          <p14:tracePt t="49028" x="3930650" y="3810000"/>
          <p14:tracePt t="49043" x="3873500" y="3746500"/>
          <p14:tracePt t="49060" x="3810000" y="3632200"/>
          <p14:tracePt t="49077" x="3727450" y="3460750"/>
          <p14:tracePt t="49094" x="3632200" y="3238500"/>
          <p14:tracePt t="49110" x="3511550" y="2997200"/>
          <p14:tracePt t="49127" x="3467100" y="2889250"/>
          <p14:tracePt t="49144" x="3460750" y="2870200"/>
          <p14:tracePt t="49145" x="3454400" y="2863850"/>
          <p14:tracePt t="49161" x="3454400" y="2857500"/>
          <p14:tracePt t="49273" x="3448050" y="2857500"/>
          <p14:tracePt t="49305" x="3448050" y="2863850"/>
          <p14:tracePt t="49361" x="3448050" y="2870200"/>
          <p14:tracePt t="49376" x="3441700" y="2882900"/>
          <p14:tracePt t="49384" x="3429000" y="2889250"/>
          <p14:tracePt t="49400" x="3416300" y="2901950"/>
          <p14:tracePt t="49410" x="3403600" y="2908300"/>
          <p14:tracePt t="49427" x="3352800" y="2908300"/>
          <p14:tracePt t="49444" x="3270250" y="2908300"/>
          <p14:tracePt t="49460" x="3194050" y="2895600"/>
          <p14:tracePt t="49477" x="3143250" y="2876550"/>
          <p14:tracePt t="49494" x="3117850" y="2870200"/>
          <p14:tracePt t="49511" x="3079750" y="2825750"/>
          <p14:tracePt t="49527" x="3041650" y="2749550"/>
          <p14:tracePt t="49544" x="2997200" y="2641600"/>
          <p14:tracePt t="49545" x="2978150" y="2603500"/>
          <p14:tracePt t="49560" x="2940050" y="2501900"/>
          <p14:tracePt t="49578" x="2933700" y="2463800"/>
          <p14:tracePt t="49594" x="2933700" y="2438400"/>
          <p14:tracePt t="49610" x="2927350" y="2432050"/>
          <p14:tracePt t="49627" x="2927350" y="2425700"/>
          <p14:tracePt t="49645" x="2927350" y="2406650"/>
          <p14:tracePt t="49660" x="2927350" y="2355850"/>
          <p14:tracePt t="49677" x="2927350" y="2317750"/>
          <p14:tracePt t="49694" x="2933700" y="2305050"/>
          <p14:tracePt t="49711" x="2940050" y="2292350"/>
          <p14:tracePt t="49727" x="2946400" y="2279650"/>
          <p14:tracePt t="49744" x="2971800" y="2241550"/>
          <p14:tracePt t="49761" x="2990850" y="2216150"/>
          <p14:tracePt t="49778" x="3009900" y="2197100"/>
          <p14:tracePt t="49794" x="3022600" y="2190750"/>
          <p14:tracePt t="49811" x="3028950" y="2190750"/>
          <p14:tracePt t="49827" x="3048000" y="2184400"/>
          <p14:tracePt t="49846" x="3079750" y="2184400"/>
          <p14:tracePt t="49861" x="3111500" y="2184400"/>
          <p14:tracePt t="49877" x="3143250" y="2178050"/>
          <p14:tracePt t="49895" x="3187700" y="2178050"/>
          <p14:tracePt t="49912" x="3244850" y="2178050"/>
          <p14:tracePt t="49927" x="3308350" y="2178050"/>
          <p14:tracePt t="49944" x="3359150" y="2197100"/>
          <p14:tracePt t="49961" x="3371850" y="2197100"/>
          <p14:tracePt t="49978" x="3378200" y="2197100"/>
          <p14:tracePt t="49995" x="3390900" y="2203450"/>
          <p14:tracePt t="50011" x="3429000" y="2228850"/>
          <p14:tracePt t="50028" x="3479800" y="2266950"/>
          <p14:tracePt t="50045" x="3530600" y="2311400"/>
          <p14:tracePt t="50061" x="3562350" y="2343150"/>
          <p14:tracePt t="50077" x="3581400" y="2355850"/>
          <p14:tracePt t="50095" x="3587750" y="2362200"/>
          <p14:tracePt t="50112" x="3613150" y="2387600"/>
          <p14:tracePt t="50128" x="3625850" y="2393950"/>
          <p14:tracePt t="50145" x="3657600" y="2425700"/>
          <p14:tracePt t="50161" x="3670300" y="2457450"/>
          <p14:tracePt t="50178" x="3676650" y="2476500"/>
          <p14:tracePt t="50195" x="3676650" y="2489200"/>
          <p14:tracePt t="50211" x="3689350" y="2520950"/>
          <p14:tracePt t="50228" x="3702050" y="2552700"/>
          <p14:tracePt t="50246" x="3702050" y="2603500"/>
          <p14:tracePt t="50261" x="3708400" y="2641600"/>
          <p14:tracePt t="50278" x="3708400" y="2673350"/>
          <p14:tracePt t="50295" x="3708400" y="2692400"/>
          <p14:tracePt t="50312" x="3702050" y="2724150"/>
          <p14:tracePt t="50312" x="3695700" y="2730500"/>
          <p14:tracePt t="50328" x="3689350" y="2736850"/>
          <p14:tracePt t="50344" x="3676650" y="2755900"/>
          <p14:tracePt t="50361" x="3644900" y="2794000"/>
          <p14:tracePt t="50379" x="3625850" y="2819400"/>
          <p14:tracePt t="50395" x="3594100" y="2857500"/>
          <p14:tracePt t="50411" x="3568700" y="2889250"/>
          <p14:tracePt t="50428" x="3536950" y="2901950"/>
          <p14:tracePt t="50446" x="3517900" y="2908300"/>
          <p14:tracePt t="50461" x="3498850" y="2921000"/>
          <p14:tracePt t="50478" x="3492500" y="2921000"/>
          <p14:tracePt t="50495" x="3486150" y="2921000"/>
          <p14:tracePt t="50512" x="3460750" y="2933700"/>
          <p14:tracePt t="50513" x="3448050" y="2933700"/>
          <p14:tracePt t="50528" x="3429000" y="2933700"/>
          <p14:tracePt t="50545" x="3352800" y="2933700"/>
          <p14:tracePt t="50561" x="3308350" y="2921000"/>
          <p14:tracePt t="50579" x="3270250" y="2914650"/>
          <p14:tracePt t="50595" x="3244850" y="2901950"/>
          <p14:tracePt t="50611" x="3238500" y="2901950"/>
          <p14:tracePt t="50628" x="3225800" y="2901950"/>
          <p14:tracePt t="50646" x="3200400" y="2889250"/>
          <p14:tracePt t="50662" x="3168650" y="2863850"/>
          <p14:tracePt t="50678" x="3117850" y="2832100"/>
          <p14:tracePt t="50695" x="3092450" y="2813050"/>
          <p14:tracePt t="50713" x="3060700" y="2787650"/>
          <p14:tracePt t="50728" x="3054350" y="2768600"/>
          <p14:tracePt t="50745" x="3041650" y="2730500"/>
          <p14:tracePt t="50762" x="3028950" y="2698750"/>
          <p14:tracePt t="50779" x="3016250" y="2660650"/>
          <p14:tracePt t="50795" x="3003550" y="2635250"/>
          <p14:tracePt t="50811" x="3003550" y="2609850"/>
          <p14:tracePt t="50828" x="3003550" y="2565400"/>
          <p14:tracePt t="50846" x="3003550" y="2533650"/>
          <p14:tracePt t="50862" x="3003550" y="2495550"/>
          <p14:tracePt t="50878" x="3003550" y="2463800"/>
          <p14:tracePt t="50895" x="3009900" y="2425700"/>
          <p14:tracePt t="50913" x="3022600" y="2393950"/>
          <p14:tracePt t="50929" x="3028950" y="2381250"/>
          <p14:tracePt t="50945" x="3041650" y="2362200"/>
          <p14:tracePt t="50962" x="3060700" y="2343150"/>
          <p14:tracePt t="50979" x="3086100" y="2311400"/>
          <p14:tracePt t="50995" x="3111500" y="2286000"/>
          <p14:tracePt t="51012" x="3143250" y="2266950"/>
          <p14:tracePt t="51029" x="3181350" y="2260600"/>
          <p14:tracePt t="51046" x="3225800" y="2260600"/>
          <p14:tracePt t="51062" x="3270250" y="2260600"/>
          <p14:tracePt t="51078" x="3308350" y="2260600"/>
          <p14:tracePt t="51096" x="3333750" y="2260600"/>
          <p14:tracePt t="51113" x="3352800" y="2260600"/>
          <p14:tracePt t="51129" x="3365500" y="2260600"/>
          <p14:tracePt t="51145" x="3409950" y="2273300"/>
          <p14:tracePt t="51162" x="3473450" y="2305050"/>
          <p14:tracePt t="51179" x="3543300" y="2336800"/>
          <p14:tracePt t="51195" x="3568700" y="2362200"/>
          <p14:tracePt t="51212" x="3581400" y="2368550"/>
          <p14:tracePt t="51229" x="3606800" y="2393950"/>
          <p14:tracePt t="51246" x="3625850" y="2413000"/>
          <p14:tracePt t="51262" x="3644900" y="2444750"/>
          <p14:tracePt t="51279" x="3657600" y="2470150"/>
          <p14:tracePt t="51296" x="3670300" y="2501900"/>
          <p14:tracePt t="51313" x="3689350" y="2546350"/>
          <p14:tracePt t="51329" x="3695700" y="2565400"/>
          <p14:tracePt t="51346" x="3702050" y="2590800"/>
          <p14:tracePt t="51362" x="3702050" y="2628900"/>
          <p14:tracePt t="51380" x="3708400" y="2679700"/>
          <p14:tracePt t="51396" x="3708400" y="2749550"/>
          <p14:tracePt t="51412" x="3708400" y="2787650"/>
          <p14:tracePt t="51429" x="3708400" y="2800350"/>
          <p14:tracePt t="51447" x="3702050" y="2825750"/>
          <p14:tracePt t="51462" x="3702050" y="2838450"/>
          <p14:tracePt t="51479" x="3695700" y="2857500"/>
          <p14:tracePt t="51496" x="3683000" y="2882900"/>
          <p14:tracePt t="51513" x="3644900" y="2921000"/>
          <p14:tracePt t="51529" x="3632200" y="2927350"/>
          <p14:tracePt t="51546" x="3613150" y="2946400"/>
          <p14:tracePt t="51562" x="3600450" y="2952750"/>
          <p14:tracePt t="51580" x="3587750" y="2959100"/>
          <p14:tracePt t="51596" x="3568700" y="2965450"/>
          <p14:tracePt t="51612" x="3549650" y="2971800"/>
          <p14:tracePt t="51629" x="3505200" y="2971800"/>
          <p14:tracePt t="51647" x="3441700" y="2978150"/>
          <p14:tracePt t="51663" x="3384550" y="2978150"/>
          <p14:tracePt t="51679" x="3346450" y="2978150"/>
          <p14:tracePt t="51696" x="3308350" y="2978150"/>
          <p14:tracePt t="51697" x="3302000" y="2978150"/>
          <p14:tracePt t="51713" x="3276600" y="2978150"/>
          <p14:tracePt t="51729" x="3244850" y="2978150"/>
          <p14:tracePt t="51746" x="3200400" y="2971800"/>
          <p14:tracePt t="51763" x="3168650" y="2959100"/>
          <p14:tracePt t="51780" x="3143250" y="2940050"/>
          <p14:tracePt t="51796" x="3124200" y="2927350"/>
          <p14:tracePt t="51813" x="3098800" y="2901950"/>
          <p14:tracePt t="51829" x="3079750" y="2876550"/>
          <p14:tracePt t="51847" x="3060700" y="2851150"/>
          <p14:tracePt t="51863" x="3048000" y="2832100"/>
          <p14:tracePt t="51879" x="3041650" y="2806700"/>
          <p14:tracePt t="51896" x="3028950" y="2774950"/>
          <p14:tracePt t="51913" x="3022600" y="2711450"/>
          <p14:tracePt t="51929" x="3022600" y="2660650"/>
          <p14:tracePt t="51946" x="3022600" y="2597150"/>
          <p14:tracePt t="51963" x="3022600" y="2520950"/>
          <p14:tracePt t="51980" x="3022600" y="2451100"/>
          <p14:tracePt t="51996" x="3022600" y="2406650"/>
          <p14:tracePt t="52013" x="3022600" y="2387600"/>
          <p14:tracePt t="52030" x="3022600" y="2368550"/>
          <p14:tracePt t="52047" x="3028950" y="2362200"/>
          <p14:tracePt t="52063" x="3035300" y="2349500"/>
          <p14:tracePt t="52080" x="3054350" y="2324100"/>
          <p14:tracePt t="52097" x="3086100" y="2305050"/>
          <p14:tracePt t="52113" x="3105150" y="2292350"/>
          <p14:tracePt t="52130" x="3130550" y="2286000"/>
          <p14:tracePt t="52146" x="3168650" y="2286000"/>
          <p14:tracePt t="52163" x="3232150" y="2286000"/>
          <p14:tracePt t="52180" x="3308350" y="2286000"/>
          <p14:tracePt t="52196" x="3384550" y="2286000"/>
          <p14:tracePt t="52213" x="3435350" y="2286000"/>
          <p14:tracePt t="52230" x="3479800" y="2292350"/>
          <p14:tracePt t="52247" x="3511550" y="2305050"/>
          <p14:tracePt t="52263" x="3536950" y="2324100"/>
          <p14:tracePt t="52280" x="3562350" y="2336800"/>
          <p14:tracePt t="52281" x="3587750" y="2362200"/>
          <p14:tracePt t="52297" x="3613150" y="2393950"/>
          <p14:tracePt t="52314" x="3651250" y="2432050"/>
          <p14:tracePt t="52330" x="3663950" y="2457450"/>
          <p14:tracePt t="52347" x="3670300" y="2482850"/>
          <p14:tracePt t="52363" x="3676650" y="2508250"/>
          <p14:tracePt t="52380" x="3689350" y="2559050"/>
          <p14:tracePt t="52396" x="3695700" y="2628900"/>
          <p14:tracePt t="52413" x="3702050" y="2730500"/>
          <p14:tracePt t="52430" x="3702050" y="2806700"/>
          <p14:tracePt t="52447" x="3702050" y="2832100"/>
          <p14:tracePt t="52463" x="3702050" y="2851150"/>
          <p14:tracePt t="52480" x="3702050" y="2876550"/>
          <p14:tracePt t="52497" x="3683000" y="2908300"/>
          <p14:tracePt t="52514" x="3670300" y="2933700"/>
          <p14:tracePt t="52530" x="3651250" y="2965450"/>
          <p14:tracePt t="52547" x="3638550" y="2984500"/>
          <p14:tracePt t="52563" x="3632200" y="2990850"/>
          <p14:tracePt t="52581" x="3619500" y="2997200"/>
          <p14:tracePt t="52597" x="3613150" y="3003550"/>
          <p14:tracePt t="52697" x="3606800" y="3009900"/>
          <p14:tracePt t="53273" x="3600450" y="3022600"/>
          <p14:tracePt t="53281" x="3625850" y="3060700"/>
          <p14:tracePt t="53289" x="3663950" y="3105150"/>
          <p14:tracePt t="53297" x="3695700" y="3143250"/>
          <p14:tracePt t="53314" x="3746500" y="3206750"/>
          <p14:tracePt t="53331" x="3797300" y="3270250"/>
          <p14:tracePt t="53348" x="3848100" y="3371850"/>
          <p14:tracePt t="53364" x="3911600" y="3498850"/>
          <p14:tracePt t="53381" x="3975100" y="3632200"/>
          <p14:tracePt t="53398" x="4006850" y="3733800"/>
          <p14:tracePt t="53415" x="4025900" y="3790950"/>
          <p14:tracePt t="53431" x="4032250" y="3803650"/>
          <p14:tracePt t="53448" x="4032250" y="3816350"/>
          <p14:tracePt t="53465" x="4032250" y="3822700"/>
          <p14:tracePt t="53489" x="4032250" y="3829050"/>
          <p14:tracePt t="53513" x="4032250" y="3835400"/>
          <p14:tracePt t="53529" x="4032250" y="3841750"/>
          <p14:tracePt t="53537" x="4032250" y="3848100"/>
          <p14:tracePt t="53548" x="4032250" y="3867150"/>
          <p14:tracePt t="53564" x="4025900" y="3886200"/>
          <p14:tracePt t="53581" x="4019550" y="3930650"/>
          <p14:tracePt t="53598" x="4019550" y="3968750"/>
          <p14:tracePt t="53615" x="4019550" y="3981450"/>
          <p14:tracePt t="53631" x="4019550" y="3987800"/>
          <p14:tracePt t="53681" x="4019550" y="3994150"/>
          <p14:tracePt t="53689" x="4019550" y="4000500"/>
          <p14:tracePt t="53713" x="4013200" y="4000500"/>
          <p14:tracePt t="53737" x="4006850" y="4006850"/>
          <p14:tracePt t="53817" x="4000500" y="4006850"/>
          <p14:tracePt t="53833" x="3994150" y="4006850"/>
          <p14:tracePt t="53849" x="3987800" y="4006850"/>
          <p14:tracePt t="53873" x="3981450" y="4000500"/>
          <p14:tracePt t="53897" x="3975100" y="3994150"/>
          <p14:tracePt t="53905" x="3975100" y="3987800"/>
          <p14:tracePt t="53921" x="3975100" y="3981450"/>
          <p14:tracePt t="53931" x="3975100" y="3975100"/>
          <p14:tracePt t="53948" x="3962400" y="3949700"/>
          <p14:tracePt t="53966" x="3956050" y="3930650"/>
          <p14:tracePt t="53981" x="3949700" y="3905250"/>
          <p14:tracePt t="53998" x="3937000" y="3879850"/>
          <p14:tracePt t="54015" x="3930650" y="3867150"/>
          <p14:tracePt t="54032" x="3930650" y="3854450"/>
          <p14:tracePt t="54049" x="3930650" y="3848100"/>
          <p14:tracePt t="54065" x="3937000" y="3829050"/>
          <p14:tracePt t="54081" x="3943350" y="3810000"/>
          <p14:tracePt t="54099" x="3949700" y="3797300"/>
          <p14:tracePt t="54115" x="3956050" y="3790950"/>
          <p14:tracePt t="54154" x="3968750" y="3790950"/>
          <p14:tracePt t="54169" x="3975100" y="3790950"/>
          <p14:tracePt t="54186" x="3981450" y="3790950"/>
          <p14:tracePt t="54209" x="3987800" y="3790950"/>
          <p14:tracePt t="54217" x="3994150" y="3790950"/>
          <p14:tracePt t="54225" x="4006850" y="3803650"/>
          <p14:tracePt t="54233" x="4019550" y="3810000"/>
          <p14:tracePt t="54249" x="4038600" y="3835400"/>
          <p14:tracePt t="54265" x="4051300" y="3860800"/>
          <p14:tracePt t="54282" x="4057650" y="3867150"/>
          <p14:tracePt t="54298" x="4057650" y="3873500"/>
          <p14:tracePt t="54316" x="4057650" y="3886200"/>
          <p14:tracePt t="54332" x="4057650" y="3892550"/>
          <p14:tracePt t="54348" x="4057650" y="3898900"/>
          <p14:tracePt t="54505" x="4044950" y="3886200"/>
          <p14:tracePt t="54513" x="4038600" y="3873500"/>
          <p14:tracePt t="54521" x="4013200" y="3822700"/>
          <p14:tracePt t="54532" x="3987800" y="3771900"/>
          <p14:tracePt t="54549" x="3924300" y="3657600"/>
          <p14:tracePt t="54565" x="3854450" y="3517900"/>
          <p14:tracePt t="54583" x="3784600" y="3340100"/>
          <p14:tracePt t="54599" x="3746500" y="3200400"/>
          <p14:tracePt t="54615" x="3708400" y="3086100"/>
          <p14:tracePt t="54632" x="3676650" y="2984500"/>
          <p14:tracePt t="54650" x="3638550" y="2895600"/>
          <p14:tracePt t="54665" x="3632200" y="2882900"/>
          <p14:tracePt t="54897" x="3625850" y="2882900"/>
          <p14:tracePt t="54905" x="3619500" y="2882900"/>
          <p14:tracePt t="54916" x="3613150" y="2882900"/>
          <p14:tracePt t="54932" x="3600450" y="2882900"/>
          <p14:tracePt t="54949" x="3575050" y="2901950"/>
          <p14:tracePt t="54967" x="3556000" y="2901950"/>
          <p14:tracePt t="54982" x="3530600" y="2901950"/>
          <p14:tracePt t="54999" x="3473450" y="2901950"/>
          <p14:tracePt t="55016" x="3397250" y="2901950"/>
          <p14:tracePt t="55033" x="3327400" y="2901950"/>
          <p14:tracePt t="55049" x="3302000" y="2901950"/>
          <p14:tracePt t="55066" x="3282950" y="2901950"/>
          <p14:tracePt t="55082" x="3251200" y="2889250"/>
          <p14:tracePt t="55100" x="3213100" y="2870200"/>
          <p14:tracePt t="55116" x="3187700" y="2844800"/>
          <p14:tracePt t="55132" x="3168650" y="2832100"/>
          <p14:tracePt t="55149" x="3149600" y="2813050"/>
          <p14:tracePt t="55167" x="3130550" y="2787650"/>
          <p14:tracePt t="55182" x="3105150" y="2762250"/>
          <p14:tracePt t="55199" x="3086100" y="2717800"/>
          <p14:tracePt t="55216" x="3079750" y="2705100"/>
          <p14:tracePt t="55234" x="3073400" y="2679700"/>
          <p14:tracePt t="55250" x="3067050" y="2660650"/>
          <p14:tracePt t="55266" x="3060700" y="2635250"/>
          <p14:tracePt t="55283" x="3060700" y="2578100"/>
          <p14:tracePt t="55301" x="3060700" y="2527300"/>
          <p14:tracePt t="55316" x="3060700" y="2489200"/>
          <p14:tracePt t="55333" x="3060700" y="2482850"/>
          <p14:tracePt t="55349" x="3067050" y="2463800"/>
          <p14:tracePt t="55367" x="3079750" y="2444750"/>
          <p14:tracePt t="55383" x="3098800" y="2432050"/>
          <p14:tracePt t="55399" x="3130550" y="2406650"/>
          <p14:tracePt t="55416" x="3155950" y="2387600"/>
          <p14:tracePt t="55434" x="3181350" y="2374900"/>
          <p14:tracePt t="55450" x="3206750" y="2368550"/>
          <p14:tracePt t="55466" x="3251200" y="2368550"/>
          <p14:tracePt t="55483" x="3314700" y="2368550"/>
          <p14:tracePt t="55500" x="3359150" y="2368550"/>
          <p14:tracePt t="55516" x="3378200" y="2368550"/>
          <p14:tracePt t="55533" x="3397250" y="2368550"/>
          <p14:tracePt t="55550" x="3409950" y="2368550"/>
          <p14:tracePt t="55567" x="3429000" y="2374900"/>
          <p14:tracePt t="55583" x="3454400" y="2393950"/>
          <p14:tracePt t="55600" x="3473450" y="2413000"/>
          <p14:tracePt t="55616" x="3486150" y="2419350"/>
          <p14:tracePt t="55634" x="3511550" y="2444750"/>
          <p14:tracePt t="55649" x="3524250" y="2495550"/>
          <p14:tracePt t="55666" x="3543300" y="2540000"/>
          <p14:tracePt t="55683" x="3568700" y="2597150"/>
          <p14:tracePt t="55700" x="3575050" y="2635250"/>
          <p14:tracePt t="55716" x="3575050" y="2654300"/>
          <p14:tracePt t="55733" x="3575050" y="2692400"/>
          <p14:tracePt t="55750" x="3575050" y="2730500"/>
          <p14:tracePt t="55767" x="3581400" y="2774950"/>
          <p14:tracePt t="55783" x="3581400" y="2794000"/>
          <p14:tracePt t="55800" x="3581400" y="2806700"/>
          <p14:tracePt t="55816" x="3581400" y="2813050"/>
          <p14:tracePt t="55834" x="3568700" y="2832100"/>
          <p14:tracePt t="55850" x="3556000" y="2863850"/>
          <p14:tracePt t="55866" x="3530600" y="2889250"/>
          <p14:tracePt t="55884" x="3511550" y="2914650"/>
          <p14:tracePt t="55901" x="3479800" y="2927350"/>
          <p14:tracePt t="55916" x="3454400" y="2940050"/>
          <p14:tracePt t="55933" x="3416300" y="2946400"/>
          <p14:tracePt t="55950" x="3384550" y="2952750"/>
          <p14:tracePt t="55967" x="3359150" y="2965450"/>
          <p14:tracePt t="55983" x="3340100" y="2971800"/>
          <p14:tracePt t="56000" x="3321050" y="2978150"/>
          <p14:tracePt t="56017" x="3282950" y="2984500"/>
          <p14:tracePt t="56017" x="3270250" y="2984500"/>
          <p14:tracePt t="56034" x="3225800" y="2984500"/>
          <p14:tracePt t="56050" x="3200400" y="2984500"/>
          <p14:tracePt t="56067" x="3181350" y="2978150"/>
          <p14:tracePt t="56083" x="3168650" y="2965450"/>
          <p14:tracePt t="56101" x="3155950" y="2927350"/>
          <p14:tracePt t="56117" x="3124200" y="2851150"/>
          <p14:tracePt t="56133" x="3098800" y="2794000"/>
          <p14:tracePt t="56150" x="3079750" y="2749550"/>
          <p14:tracePt t="56167" x="3067050" y="2686050"/>
          <p14:tracePt t="56183" x="3060700" y="2635250"/>
          <p14:tracePt t="56200" x="3060700" y="2584450"/>
          <p14:tracePt t="56217" x="3060700" y="2527300"/>
          <p14:tracePt t="56217" x="3067050" y="2501900"/>
          <p14:tracePt t="56234" x="3092450" y="2451100"/>
          <p14:tracePt t="56250" x="3111500" y="2406650"/>
          <p14:tracePt t="56267" x="3143250" y="2381250"/>
          <p14:tracePt t="56283" x="3168650" y="2368550"/>
          <p14:tracePt t="56301" x="3238500" y="2355850"/>
          <p14:tracePt t="56317" x="3327400" y="2343150"/>
          <p14:tracePt t="56333" x="3390900" y="2343150"/>
          <p14:tracePt t="56350" x="3448050" y="2343150"/>
          <p14:tracePt t="56368" x="3486150" y="2343150"/>
          <p14:tracePt t="56384" x="3524250" y="2343150"/>
          <p14:tracePt t="56400" x="3581400" y="2381250"/>
          <p14:tracePt t="56401" x="3600450" y="2393950"/>
          <p14:tracePt t="56417" x="3638550" y="2419350"/>
          <p14:tracePt t="56434" x="3651250" y="2432050"/>
          <p14:tracePt t="56451" x="3663950" y="2463800"/>
          <p14:tracePt t="56467" x="3676650" y="2495550"/>
          <p14:tracePt t="56484" x="3695700" y="2546350"/>
          <p14:tracePt t="56501" x="3695700" y="2597150"/>
          <p14:tracePt t="56517" x="3695700" y="2660650"/>
          <p14:tracePt t="56534" x="3695700" y="2692400"/>
          <p14:tracePt t="56550" x="3695700" y="2730500"/>
          <p14:tracePt t="56568" x="3695700" y="2749550"/>
          <p14:tracePt t="56584" x="3683000" y="2774950"/>
          <p14:tracePt t="56601" x="3670300" y="2794000"/>
          <p14:tracePt t="56602" x="3663950" y="2813050"/>
          <p14:tracePt t="56617" x="3657600" y="2819400"/>
          <p14:tracePt t="56635" x="3651250" y="2832100"/>
          <p14:tracePt t="56650" x="3638550" y="2844800"/>
          <p14:tracePt t="56668" x="3606800" y="2857500"/>
          <p14:tracePt t="56684" x="3581400" y="2870200"/>
          <p14:tracePt t="56701" x="3562350" y="2882900"/>
          <p14:tracePt t="56718" x="3549650" y="2889250"/>
          <p14:tracePt t="56734" x="3530600" y="2895600"/>
          <p14:tracePt t="56751" x="3505200" y="2901950"/>
          <p14:tracePt t="56768" x="3467100" y="2908300"/>
          <p14:tracePt t="56784" x="3429000" y="2908300"/>
          <p14:tracePt t="56801" x="3403600" y="2921000"/>
          <p14:tracePt t="56818" x="3384550" y="2921000"/>
          <p14:tracePt t="56835" x="3359150" y="2921000"/>
          <p14:tracePt t="56851" x="3327400" y="2921000"/>
          <p14:tracePt t="56867" x="3282950" y="2914650"/>
          <p14:tracePt t="56884" x="3244850" y="2901950"/>
          <p14:tracePt t="56902" x="3225800" y="2895600"/>
          <p14:tracePt t="56917" x="3206750" y="2876550"/>
          <p14:tracePt t="56934" x="3181350" y="2832100"/>
          <p14:tracePt t="56951" x="3155950" y="2755900"/>
          <p14:tracePt t="56968" x="3130550" y="2686050"/>
          <p14:tracePt t="56984" x="3117850" y="2616200"/>
          <p14:tracePt t="57001" x="3117850" y="2514600"/>
          <p14:tracePt t="57018" x="3117850" y="2457450"/>
          <p14:tracePt t="57035" x="3136900" y="2387600"/>
          <p14:tracePt t="57051" x="3155950" y="2343150"/>
          <p14:tracePt t="57068" x="3168650" y="2311400"/>
          <p14:tracePt t="57084" x="3187700" y="2292350"/>
          <p14:tracePt t="57102" x="3213100" y="2266950"/>
          <p14:tracePt t="57118" x="3238500" y="2254250"/>
          <p14:tracePt t="57134" x="3302000" y="2247900"/>
          <p14:tracePt t="57152" x="3371850" y="2241550"/>
          <p14:tracePt t="57169" x="3435350" y="2241550"/>
          <p14:tracePt t="57169" x="3460750" y="2241550"/>
          <p14:tracePt t="57184" x="3492500" y="2241550"/>
          <p14:tracePt t="57201" x="3562350" y="2247900"/>
          <p14:tracePt t="57218" x="3613150" y="2292350"/>
          <p14:tracePt t="57235" x="3683000" y="2362200"/>
          <p14:tracePt t="57251" x="3727450" y="2444750"/>
          <p14:tracePt t="57268" x="3746500" y="2489200"/>
          <p14:tracePt t="57284" x="3759200" y="2520950"/>
          <p14:tracePt t="57302" x="3765550" y="2540000"/>
          <p14:tracePt t="57318" x="3771900" y="2565400"/>
          <p14:tracePt t="57335" x="3771900" y="2590800"/>
          <p14:tracePt t="57351" x="3778250" y="2635250"/>
          <p14:tracePt t="57369" x="3778250" y="2673350"/>
          <p14:tracePt t="57385" x="3778250" y="2705100"/>
          <p14:tracePt t="57386" x="3778250" y="2711450"/>
          <p14:tracePt t="57401" x="3765550" y="2736850"/>
          <p14:tracePt t="57418" x="3759200" y="2755900"/>
          <p14:tracePt t="57435" x="3746500" y="2768600"/>
          <p14:tracePt t="57451" x="3740150" y="2787650"/>
          <p14:tracePt t="57468" x="3721100" y="2813050"/>
          <p14:tracePt t="57484" x="3683000" y="2851150"/>
          <p14:tracePt t="57502" x="3644900" y="2882900"/>
          <p14:tracePt t="57518" x="3613150" y="2895600"/>
          <p14:tracePt t="57535" x="3594100" y="2901950"/>
          <p14:tracePt t="57551" x="3568700" y="2914650"/>
          <p14:tracePt t="57569" x="3543300" y="2921000"/>
          <p14:tracePt t="57585" x="3530600" y="2927350"/>
          <p14:tracePt t="57601" x="3505200" y="2933700"/>
          <p14:tracePt t="57619" x="3473450" y="2940050"/>
          <p14:tracePt t="57636" x="3441700" y="2940050"/>
          <p14:tracePt t="57651" x="3416300" y="2940050"/>
          <p14:tracePt t="57668" x="3390900" y="2940050"/>
          <p14:tracePt t="57685" x="3346450" y="2940050"/>
          <p14:tracePt t="57702" x="3289300" y="2895600"/>
          <p14:tracePt t="57718" x="3219450" y="2832100"/>
          <p14:tracePt t="57735" x="3175000" y="2787650"/>
          <p14:tracePt t="57751" x="3168650" y="2774950"/>
          <p14:tracePt t="57769" x="3149600" y="2698750"/>
          <p14:tracePt t="57785" x="3136900" y="2628900"/>
          <p14:tracePt t="57802" x="3124200" y="2540000"/>
          <p14:tracePt t="57818" x="3124200" y="2476500"/>
          <p14:tracePt t="57836" x="3124200" y="2419350"/>
          <p14:tracePt t="57852" x="3124200" y="2400300"/>
          <p14:tracePt t="57868" x="3124200" y="2393950"/>
          <p14:tracePt t="57885" x="3124200" y="2381250"/>
          <p14:tracePt t="57922" x="3130550" y="2374900"/>
          <p14:tracePt t="57954" x="3136900" y="2368550"/>
          <p14:tracePt t="57962" x="3143250" y="2362200"/>
          <p14:tracePt t="57969" x="3149600" y="2362200"/>
          <p14:tracePt t="57985" x="3162300" y="2355850"/>
          <p14:tracePt t="58002" x="3194050" y="2349500"/>
          <p14:tracePt t="58018" x="3232150" y="2343150"/>
          <p14:tracePt t="58036" x="3276600" y="2343150"/>
          <p14:tracePt t="58052" x="3352800" y="2343150"/>
          <p14:tracePt t="58069" x="3435350" y="2343150"/>
          <p14:tracePt t="58085" x="3460750" y="2343150"/>
          <p14:tracePt t="58103" x="3486150" y="2343150"/>
          <p14:tracePt t="58118" x="3511550" y="2362200"/>
          <p14:tracePt t="58135" x="3536950" y="2400300"/>
          <p14:tracePt t="58152" x="3581400" y="2470150"/>
          <p14:tracePt t="58170" x="3651250" y="2597150"/>
          <p14:tracePt t="58185" x="3676650" y="2667000"/>
          <p14:tracePt t="58202" x="3689350" y="2717800"/>
          <p14:tracePt t="58219" x="3689350" y="2743200"/>
          <p14:tracePt t="58236" x="3689350" y="2768600"/>
          <p14:tracePt t="58252" x="3689350" y="2800350"/>
          <p14:tracePt t="58269" x="3689350" y="2832100"/>
          <p14:tracePt t="58285" x="3689350" y="2857500"/>
          <p14:tracePt t="58303" x="3683000" y="2882900"/>
          <p14:tracePt t="58319" x="3663950" y="2921000"/>
          <p14:tracePt t="58335" x="3644900" y="2952750"/>
          <p14:tracePt t="58353" x="3632200" y="2984500"/>
          <p14:tracePt t="58371" x="3606800" y="3022600"/>
          <p14:tracePt t="58386" x="3581400" y="3048000"/>
          <p14:tracePt t="58403" x="3562350" y="3067050"/>
          <p14:tracePt t="58419" x="3543300" y="3086100"/>
          <p14:tracePt t="58436" x="3524250" y="3086100"/>
          <p14:tracePt t="58453" x="3511550" y="3092450"/>
          <p14:tracePt t="58658" x="3524250" y="3092450"/>
          <p14:tracePt t="58665" x="3549650" y="3105150"/>
          <p14:tracePt t="58673" x="3600450" y="3130550"/>
          <p14:tracePt t="58686" x="3644900" y="3155950"/>
          <p14:tracePt t="58703" x="3733800" y="3206750"/>
          <p14:tracePt t="58719" x="3816350" y="3263900"/>
          <p14:tracePt t="58736" x="3860800" y="3308350"/>
          <p14:tracePt t="58752" x="3886200" y="3359150"/>
          <p14:tracePt t="58769" x="3962400" y="3530600"/>
          <p14:tracePt t="58786" x="4000500" y="3638550"/>
          <p14:tracePt t="58803" x="4057650" y="3752850"/>
          <p14:tracePt t="58819" x="4095750" y="3886200"/>
          <p14:tracePt t="58836" x="4102100" y="3930650"/>
          <p14:tracePt t="58853" x="4102100" y="3956050"/>
          <p14:tracePt t="58871" x="4102100" y="3962400"/>
          <p14:tracePt t="58886" x="4102100" y="3968750"/>
          <p14:tracePt t="58903" x="4102100" y="3975100"/>
          <p14:tracePt t="58920" x="4102100" y="3981450"/>
          <p14:tracePt t="58937" x="4095750" y="3994150"/>
          <p14:tracePt t="58953" x="4089400" y="3994150"/>
          <p14:tracePt t="58969" x="4083050" y="4000500"/>
          <p14:tracePt t="59018" x="4076700" y="4006850"/>
          <p14:tracePt t="59042" x="4076700" y="4013200"/>
          <p14:tracePt t="59186" x="4070350" y="4013200"/>
          <p14:tracePt t="59210" x="4064000" y="4013200"/>
          <p14:tracePt t="59226" x="4057650" y="4013200"/>
          <p14:tracePt t="59290" x="4051300" y="4000500"/>
          <p14:tracePt t="59306" x="4044950" y="4000500"/>
          <p14:tracePt t="59330" x="4044950" y="3994150"/>
          <p14:tracePt t="59346" x="4038600" y="3987800"/>
          <p14:tracePt t="59402" x="4032250" y="3981450"/>
          <p14:tracePt t="59427" x="4025900" y="3981450"/>
          <p14:tracePt t="59434" x="4006850" y="3968750"/>
          <p14:tracePt t="59442" x="4006850" y="3962400"/>
          <p14:tracePt t="59453" x="3994150" y="3956050"/>
          <p14:tracePt t="59471" x="3975100" y="3943350"/>
          <p14:tracePt t="59490" x="3968750" y="3943350"/>
          <p14:tracePt t="59503" x="3968750" y="3937000"/>
          <p14:tracePt t="59522" x="3956050" y="3930650"/>
          <p14:tracePt t="59538" x="3949700" y="3917950"/>
          <p14:tracePt t="59554" x="3937000" y="3898900"/>
          <p14:tracePt t="59570" x="3911600" y="3873500"/>
          <p14:tracePt t="59587" x="3911600" y="3867150"/>
          <p14:tracePt t="59626" x="3905250" y="3860800"/>
          <p14:tracePt t="59634" x="3905250" y="3854450"/>
          <p14:tracePt t="59642" x="3898900" y="3848100"/>
          <p14:tracePt t="59653" x="3898900" y="3835400"/>
          <p14:tracePt t="59671" x="3892550" y="3810000"/>
          <p14:tracePt t="59687" x="3892550" y="3790950"/>
          <p14:tracePt t="59703" x="3892550" y="3784600"/>
          <p14:tracePt t="59721" x="3892550" y="3778250"/>
          <p14:tracePt t="59738" x="3892550" y="3765550"/>
          <p14:tracePt t="59753" x="3892550" y="3759200"/>
          <p14:tracePt t="59771" x="3892550" y="3752850"/>
          <p14:tracePt t="59787" x="3892550" y="3746500"/>
          <p14:tracePt t="59804" x="3892550" y="3740150"/>
          <p14:tracePt t="59834" x="3892550" y="3733800"/>
          <p14:tracePt t="59930" x="3892550" y="3721100"/>
          <p14:tracePt t="60034" x="3898900" y="3721100"/>
          <p14:tracePt t="60050" x="3898900" y="3714750"/>
          <p14:tracePt t="60057" x="3905250" y="3714750"/>
          <p14:tracePt t="60090" x="3917950" y="3708400"/>
          <p14:tracePt t="60106" x="3924300" y="3708400"/>
          <p14:tracePt t="60114" x="3930650" y="3708400"/>
          <p14:tracePt t="60121" x="3937000" y="3708400"/>
          <p14:tracePt t="60137" x="3943350" y="3708400"/>
          <p14:tracePt t="60154" x="3949700" y="3702050"/>
          <p14:tracePt t="60178" x="3956050" y="3702050"/>
          <p14:tracePt t="60188" x="3962400" y="3702050"/>
          <p14:tracePt t="60204" x="3975100" y="3702050"/>
          <p14:tracePt t="60221" x="3987800" y="3702050"/>
          <p14:tracePt t="60237" x="3994150" y="3702050"/>
          <p14:tracePt t="60255" x="4000500" y="3702050"/>
          <p14:tracePt t="60274" x="4006850" y="3702050"/>
          <p14:tracePt t="60306" x="4013200" y="3702050"/>
          <p14:tracePt t="60322" x="4025900" y="3702050"/>
          <p14:tracePt t="60330" x="4032250" y="3702050"/>
          <p14:tracePt t="60338" x="4044950" y="3702050"/>
          <p14:tracePt t="60354" x="4051300" y="3702050"/>
          <p14:tracePt t="60371" x="4057650" y="3702050"/>
          <p14:tracePt t="60426" x="4064000" y="3708400"/>
          <p14:tracePt t="60434" x="4083050" y="3721100"/>
          <p14:tracePt t="60441" x="4089400" y="3727450"/>
          <p14:tracePt t="60454" x="4102100" y="3740150"/>
          <p14:tracePt t="60474" x="4108450" y="3746500"/>
          <p14:tracePt t="60487" x="4108450" y="3752850"/>
          <p14:tracePt t="60505" x="4114800" y="3759200"/>
          <p14:tracePt t="60521" x="4114800" y="3771900"/>
          <p14:tracePt t="60538" x="4121150" y="3797300"/>
          <p14:tracePt t="60554" x="4133850" y="3810000"/>
          <p14:tracePt t="60572" x="4133850" y="3822700"/>
          <p14:tracePt t="60588" x="4133850" y="3829050"/>
          <p14:tracePt t="60604" x="4133850" y="3841750"/>
          <p14:tracePt t="60621" x="4133850" y="3848100"/>
          <p14:tracePt t="60638" x="4133850" y="3854450"/>
          <p14:tracePt t="60654" x="4133850" y="3860800"/>
          <p14:tracePt t="60671" x="4133850" y="3873500"/>
          <p14:tracePt t="60688" x="4127500" y="3879850"/>
          <p14:tracePt t="60706" x="4121150" y="3886200"/>
          <p14:tracePt t="60738" x="4114800" y="3892550"/>
          <p14:tracePt t="60754" x="4108450" y="3892550"/>
          <p14:tracePt t="60770" x="4102100" y="3898900"/>
          <p14:tracePt t="60786" x="4095750" y="3898900"/>
          <p14:tracePt t="60818" x="4089400" y="3905250"/>
          <p14:tracePt t="60850" x="4083050" y="3905250"/>
          <p14:tracePt t="60858" x="4076700" y="3911600"/>
          <p14:tracePt t="60866" x="4070350" y="3917950"/>
          <p14:tracePt t="60874" x="4064000" y="3924300"/>
          <p14:tracePt t="60888" x="4057650" y="3924300"/>
          <p14:tracePt t="60906" x="4051300" y="3924300"/>
          <p14:tracePt t="60922" x="4038600" y="3924300"/>
          <p14:tracePt t="60938" x="4019550" y="3924300"/>
          <p14:tracePt t="60955" x="3994150" y="3924300"/>
          <p14:tracePt t="60972" x="3981450" y="3924300"/>
          <p14:tracePt t="60989" x="3962400" y="3924300"/>
          <p14:tracePt t="61005" x="3956050" y="3924300"/>
          <p14:tracePt t="61021" x="3949700" y="3924300"/>
          <p14:tracePt t="61038" x="3937000" y="3924300"/>
          <p14:tracePt t="61055" x="3924300" y="3905250"/>
          <p14:tracePt t="61071" x="3911600" y="3873500"/>
          <p14:tracePt t="61088" x="3905250" y="3867150"/>
          <p14:tracePt t="61105" x="3898900" y="3848100"/>
          <p14:tracePt t="61122" x="3892550" y="3829050"/>
          <p14:tracePt t="61138" x="3886200" y="3810000"/>
          <p14:tracePt t="61155" x="3886200" y="3784600"/>
          <p14:tracePt t="61171" x="3886200" y="3771900"/>
          <p14:tracePt t="61189" x="3886200" y="3759200"/>
          <p14:tracePt t="61205" x="3886200" y="3752850"/>
          <p14:tracePt t="61222" x="3892550" y="3746500"/>
          <p14:tracePt t="61242" x="3898900" y="3746500"/>
          <p14:tracePt t="61256" x="3905250" y="3746500"/>
          <p14:tracePt t="61272" x="3911600" y="3746500"/>
          <p14:tracePt t="61288" x="3924300" y="3746500"/>
          <p14:tracePt t="61305" x="3949700" y="3752850"/>
          <p14:tracePt t="61322" x="3968750" y="3765550"/>
          <p14:tracePt t="61338" x="3981450" y="3771900"/>
          <p14:tracePt t="61355" x="3981450" y="3778250"/>
          <p14:tracePt t="61372" x="3981450" y="3784600"/>
          <p14:tracePt t="61389" x="3987800" y="3790950"/>
          <p14:tracePt t="61418" x="3987800" y="3797300"/>
          <p14:tracePt t="61442" x="3987800" y="3803650"/>
          <p14:tracePt t="61474" x="3981450" y="3810000"/>
          <p14:tracePt t="61507" x="3975100" y="3810000"/>
          <p14:tracePt t="61514" x="3975100" y="3816350"/>
          <p14:tracePt t="61522" x="3968750" y="3816350"/>
          <p14:tracePt t="61546" x="3962400" y="3816350"/>
          <p14:tracePt t="61779" x="3962400" y="3822700"/>
          <p14:tracePt t="62130" x="3962400" y="3829050"/>
          <p14:tracePt t="62210" x="3962400" y="3835400"/>
          <p14:tracePt t="62218" x="3956050" y="3841750"/>
          <p14:tracePt t="62242" x="3949700" y="3848100"/>
          <p14:tracePt t="62282" x="3943350" y="3854450"/>
          <p14:tracePt t="62290" x="3937000" y="3860800"/>
          <p14:tracePt t="62306" x="3930650" y="3867150"/>
          <p14:tracePt t="62314" x="3924300" y="3873500"/>
          <p14:tracePt t="62322" x="3917950" y="3873500"/>
          <p14:tracePt t="62339" x="3905250" y="3886200"/>
          <p14:tracePt t="62357" x="3898900" y="3892550"/>
          <p14:tracePt t="62373" x="3892550" y="3892550"/>
          <p14:tracePt t="62389" x="3886200" y="3898900"/>
          <p14:tracePt t="62406" x="3879850" y="3905250"/>
          <p14:tracePt t="62423" x="3873500" y="3905250"/>
          <p14:tracePt t="62439" x="3873500" y="3911600"/>
          <p14:tracePt t="62456" x="3867150" y="3911600"/>
          <p14:tracePt t="62473" x="3854450" y="3917950"/>
          <p14:tracePt t="62490" x="3829050" y="3930650"/>
          <p14:tracePt t="62506" x="3816350" y="3930650"/>
          <p14:tracePt t="62523" x="3810000" y="3937000"/>
          <p14:tracePt t="62547" x="3803650" y="3937000"/>
          <p14:tracePt t="62562" x="3803650" y="3943350"/>
          <p14:tracePt t="62578" x="3797300" y="3943350"/>
          <p14:tracePt t="62589" x="3790950" y="3943350"/>
          <p14:tracePt t="62606" x="3784600" y="3943350"/>
          <p14:tracePt t="62624" x="3765550" y="3956050"/>
          <p14:tracePt t="62640" x="3752850" y="3962400"/>
          <p14:tracePt t="62656" x="3740150" y="3962400"/>
          <p14:tracePt t="62673" x="3727450" y="3975100"/>
          <p14:tracePt t="62674" x="3721100" y="3975100"/>
          <p14:tracePt t="62698" x="3714750" y="3975100"/>
          <p14:tracePt t="62794" x="3708400" y="3975100"/>
          <p14:tracePt t="62834" x="3708400" y="3962400"/>
          <p14:tracePt t="62842" x="3714750" y="3949700"/>
          <p14:tracePt t="62850" x="3727450" y="3949700"/>
          <p14:tracePt t="62858" x="3746500" y="3937000"/>
          <p14:tracePt t="62874" x="3778250" y="3930650"/>
          <p14:tracePt t="62890" x="3790950" y="3917950"/>
          <p14:tracePt t="62906" x="3797300" y="3917950"/>
          <p14:tracePt t="62923" x="3803650" y="3911600"/>
          <p14:tracePt t="62941" x="3810000" y="3911600"/>
          <p14:tracePt t="62956" x="3822700" y="3911600"/>
          <p14:tracePt t="62973" x="3841750" y="3911600"/>
          <p14:tracePt t="62990" x="3848100" y="3911600"/>
          <p14:tracePt t="63007" x="3854450" y="3911600"/>
          <p14:tracePt t="63023" x="3860800" y="3911600"/>
          <p14:tracePt t="63042" x="3867150" y="3911600"/>
          <p14:tracePt t="63057" x="3892550" y="3911600"/>
          <p14:tracePt t="63074" x="3975100" y="3911600"/>
          <p14:tracePt t="63090" x="4000500" y="3911600"/>
          <p14:tracePt t="63107" x="4013200" y="3911600"/>
          <p14:tracePt t="63331" x="3994150" y="3911600"/>
          <p14:tracePt t="63338" x="3968750" y="3911600"/>
          <p14:tracePt t="63346" x="3924300" y="3911600"/>
          <p14:tracePt t="63357" x="3873500" y="3911600"/>
          <p14:tracePt t="63374" x="3613150" y="3841750"/>
          <p14:tracePt t="63390" x="3276600" y="3746500"/>
          <p14:tracePt t="63408" x="3130550" y="3721100"/>
          <p14:tracePt t="63424" x="3016250" y="3714750"/>
          <p14:tracePt t="63440" x="2940050" y="3683000"/>
          <p14:tracePt t="63457" x="2895600" y="3663950"/>
          <p14:tracePt t="63475" x="2813050" y="3625850"/>
          <p14:tracePt t="63490" x="2755900" y="3587750"/>
          <p14:tracePt t="63507" x="2698750" y="3549650"/>
          <p14:tracePt t="63524" x="2667000" y="3530600"/>
          <p14:tracePt t="63541" x="2667000" y="3524250"/>
          <p14:tracePt t="63557" x="2647950" y="3511550"/>
          <p14:tracePt t="63574" x="2622550" y="3492500"/>
          <p14:tracePt t="63590" x="2559050" y="3454400"/>
          <p14:tracePt t="63608" x="2457450" y="3409950"/>
          <p14:tracePt t="63624" x="2400300" y="3390900"/>
          <p14:tracePt t="63641" x="2400300" y="3384550"/>
          <p14:tracePt t="63657" x="2393950" y="3384550"/>
          <p14:tracePt t="63675" x="2387600" y="3378200"/>
          <p14:tracePt t="63690" x="2381250" y="3371850"/>
          <p14:tracePt t="63708" x="2381250" y="3365500"/>
          <p14:tracePt t="63891" x="2374900" y="3365500"/>
          <p14:tracePt t="63898" x="2368550" y="3365500"/>
          <p14:tracePt t="63907" x="2355850" y="3365500"/>
          <p14:tracePt t="63924" x="2292350" y="3346450"/>
          <p14:tracePt t="63941" x="2197100" y="3308350"/>
          <p14:tracePt t="63958" x="2146300" y="3289300"/>
          <p14:tracePt t="63974" x="2127250" y="3289300"/>
          <p14:tracePt t="63994" x="2114550" y="3282950"/>
          <p14:tracePt t="64007" x="2114550" y="3263900"/>
          <p14:tracePt t="64025" x="2114550" y="3225800"/>
          <p14:tracePt t="64041" x="2114550" y="3181350"/>
          <p14:tracePt t="64058" x="2127250" y="3136900"/>
          <p14:tracePt t="64058" x="2139950" y="3124200"/>
          <p14:tracePt t="64074" x="2171700" y="3086100"/>
          <p14:tracePt t="64092" x="2203450" y="3067050"/>
          <p14:tracePt t="64108" x="2228850" y="3060700"/>
          <p14:tracePt t="64124" x="2266950" y="3054350"/>
          <p14:tracePt t="64141" x="2324100" y="3054350"/>
          <p14:tracePt t="64158" x="2413000" y="3098800"/>
          <p14:tracePt t="64174" x="2489200" y="3143250"/>
          <p14:tracePt t="64191" x="2527300" y="3181350"/>
          <p14:tracePt t="64208" x="2552700" y="3213100"/>
          <p14:tracePt t="64225" x="2559050" y="3232150"/>
          <p14:tracePt t="64241" x="2559050" y="3238500"/>
          <p14:tracePt t="64258" x="2559050" y="3270250"/>
          <p14:tracePt t="64274" x="2552700" y="3302000"/>
          <p14:tracePt t="64292" x="2533650" y="3359150"/>
          <p14:tracePt t="64308" x="2501900" y="3403600"/>
          <p14:tracePt t="64324" x="2482850" y="3429000"/>
          <p14:tracePt t="64341" x="2470150" y="3441700"/>
          <p14:tracePt t="64359" x="2451100" y="3448050"/>
          <p14:tracePt t="64374" x="2451100" y="3454400"/>
          <p14:tracePt t="64410" x="2444750" y="3454400"/>
          <p14:tracePt t="64458" x="2438400" y="3454400"/>
          <p14:tracePt t="64707" x="2438400" y="3448050"/>
          <p14:tracePt t="64723" x="2438400" y="3441700"/>
          <p14:tracePt t="64747" x="2444750" y="3441700"/>
          <p14:tracePt t="64754" x="2451100" y="3435350"/>
          <p14:tracePt t="64778" x="2457450" y="3435350"/>
          <p14:tracePt t="64786" x="2463800" y="3435350"/>
          <p14:tracePt t="64794" x="2470150" y="3435350"/>
          <p14:tracePt t="64808" x="2476500" y="3435350"/>
          <p14:tracePt t="64825" x="2476500" y="3429000"/>
          <p14:tracePt t="64955" x="2482850" y="3429000"/>
          <p14:tracePt t="64970" x="2508250" y="3441700"/>
          <p14:tracePt t="64979" x="2565400" y="3486150"/>
          <p14:tracePt t="64992" x="2635250" y="3524250"/>
          <p14:tracePt t="65008" x="2965450" y="3676650"/>
          <p14:tracePt t="65026" x="3556000" y="3905250"/>
          <p14:tracePt t="65042" x="3695700" y="3956050"/>
          <p14:tracePt t="65042" x="3771900" y="3987800"/>
          <p14:tracePt t="65059" x="3822700" y="4013200"/>
          <p14:tracePt t="65075" x="3848100" y="4038600"/>
          <p14:tracePt t="65092" x="3860800" y="4051300"/>
          <p14:tracePt t="65299" x="3867150" y="4051300"/>
          <p14:tracePt t="65363" x="3867150" y="4044950"/>
          <p14:tracePt t="65370" x="3873500" y="4019550"/>
          <p14:tracePt t="65378" x="3879850" y="3987800"/>
          <p14:tracePt t="65392" x="3892550" y="3956050"/>
          <p14:tracePt t="65409" x="3911600" y="3911600"/>
          <p14:tracePt t="65425" x="3937000" y="3892550"/>
          <p14:tracePt t="65443" x="3943350" y="3886200"/>
          <p14:tracePt t="65611" x="3956050" y="3886200"/>
          <p14:tracePt t="65618" x="3981450" y="3879850"/>
          <p14:tracePt t="65626" x="4038600" y="3867150"/>
          <p14:tracePt t="65642" x="4298950" y="3829050"/>
          <p14:tracePt t="65659" x="4775200" y="3797300"/>
          <p14:tracePt t="65676" x="5403850" y="3746500"/>
          <p14:tracePt t="65693" x="5911850" y="3727450"/>
          <p14:tracePt t="65709" x="6197600" y="3727450"/>
          <p14:tracePt t="65726" x="6343650" y="3714750"/>
          <p14:tracePt t="65742" x="6445250" y="3695700"/>
          <p14:tracePt t="65760" x="6597650" y="3670300"/>
          <p14:tracePt t="65776" x="6870700" y="3632200"/>
          <p14:tracePt t="65792" x="7175500" y="3613150"/>
          <p14:tracePt t="65809" x="7327900" y="3600450"/>
          <p14:tracePt t="65827" x="7359650" y="3594100"/>
          <p14:tracePt t="65859" x="7366000" y="3594100"/>
          <p14:tracePt t="65866" x="7378700" y="3594100"/>
          <p14:tracePt t="65876" x="7410450" y="3587750"/>
          <p14:tracePt t="65893" x="7512050" y="3587750"/>
          <p14:tracePt t="65909" x="7607300" y="3575050"/>
          <p14:tracePt t="65926" x="7632700" y="3568700"/>
          <p14:tracePt t="65987" x="7639050" y="3568700"/>
          <p14:tracePt t="65996" x="7651750" y="3568700"/>
          <p14:tracePt t="66002" x="7664450" y="3568700"/>
          <p14:tracePt t="66010" x="7670800" y="3568700"/>
          <p14:tracePt t="66026" x="7677150" y="3568700"/>
          <p14:tracePt t="66043" x="7683500" y="3568700"/>
          <p14:tracePt t="66060" x="7683500" y="3556000"/>
          <p14:tracePt t="66076" x="7683500" y="3549650"/>
          <p14:tracePt t="66155" x="7683500" y="3543300"/>
          <p14:tracePt t="66243" x="7683500" y="3536950"/>
          <p14:tracePt t="66250" x="7677150" y="3536950"/>
          <p14:tracePt t="66259" x="7651750" y="3524250"/>
          <p14:tracePt t="66276" x="7594600" y="3511550"/>
          <p14:tracePt t="66293" x="7562850" y="3511550"/>
          <p14:tracePt t="66310" x="7531100" y="3498850"/>
          <p14:tracePt t="66326" x="7505700" y="3486150"/>
          <p14:tracePt t="66343" x="7486650" y="3479800"/>
          <p14:tracePt t="66360" x="7467600" y="3467100"/>
          <p14:tracePt t="66377" x="7435850" y="3435350"/>
          <p14:tracePt t="66393" x="7385050" y="3409950"/>
          <p14:tracePt t="66410" x="7372350" y="3390900"/>
          <p14:tracePt t="66411" x="7366000" y="3390900"/>
          <p14:tracePt t="66426" x="7366000" y="3378200"/>
          <p14:tracePt t="66444" x="7359650" y="3352800"/>
          <p14:tracePt t="66460" x="7359650" y="3327400"/>
          <p14:tracePt t="66476" x="7359650" y="3302000"/>
          <p14:tracePt t="66493" x="7359650" y="3276600"/>
          <p14:tracePt t="66510" x="7366000" y="3244850"/>
          <p14:tracePt t="66526" x="7404100" y="3206750"/>
          <p14:tracePt t="66543" x="7461250" y="3168650"/>
          <p14:tracePt t="66560" x="7518400" y="3136900"/>
          <p14:tracePt t="66577" x="7569200" y="3111500"/>
          <p14:tracePt t="66593" x="7581900" y="3098800"/>
          <p14:tracePt t="66619" x="7594600" y="3098800"/>
          <p14:tracePt t="66627" x="7600950" y="3098800"/>
          <p14:tracePt t="66644" x="7620000" y="3098800"/>
          <p14:tracePt t="66660" x="7651750" y="3098800"/>
          <p14:tracePt t="66677" x="7658100" y="3105150"/>
          <p14:tracePt t="66693" x="7677150" y="3124200"/>
          <p14:tracePt t="66711" x="7689850" y="3143250"/>
          <p14:tracePt t="66727" x="7715250" y="3168650"/>
          <p14:tracePt t="66743" x="7727950" y="3194050"/>
          <p14:tracePt t="66760" x="7734300" y="3194050"/>
          <p14:tracePt t="66778" x="7734300" y="3200400"/>
          <p14:tracePt t="66793" x="7734300" y="3206750"/>
          <p14:tracePt t="66810" x="7734300" y="3219450"/>
          <p14:tracePt t="66827" x="7734300" y="3244850"/>
          <p14:tracePt t="66844" x="7734300" y="3270250"/>
          <p14:tracePt t="66860" x="7734300" y="3282950"/>
          <p14:tracePt t="66877" x="7734300" y="3295650"/>
          <p14:tracePt t="66893" x="7734300" y="3314700"/>
          <p14:tracePt t="66911" x="7721600" y="3340100"/>
          <p14:tracePt t="66927" x="7708900" y="3371850"/>
          <p14:tracePt t="66943" x="7702550" y="3390900"/>
          <p14:tracePt t="66960" x="7689850" y="3403600"/>
          <p14:tracePt t="66978" x="7689850" y="3409950"/>
          <p14:tracePt t="66994" x="7683500" y="3409950"/>
          <p14:tracePt t="67010" x="7677150" y="3416300"/>
          <p14:tracePt t="67027" x="7670800" y="3422650"/>
          <p14:tracePt t="67044" x="7664450" y="3422650"/>
          <p14:tracePt t="67060" x="7664450" y="3429000"/>
          <p14:tracePt t="67077" x="7658100" y="3435350"/>
          <p14:tracePt t="67094" x="7651750" y="3435350"/>
          <p14:tracePt t="67111" x="7632700" y="3441700"/>
          <p14:tracePt t="67128" x="7613650" y="3441700"/>
          <p14:tracePt t="67144" x="7600950" y="3441700"/>
          <p14:tracePt t="67160" x="7594600" y="3441700"/>
          <p14:tracePt t="68227" x="0" y="0"/>
        </p14:tracePtLst>
        <p14:tracePtLst>
          <p14:tracePt t="69987" x="3505200" y="3898900"/>
          <p14:tracePt t="70060" x="3498850" y="3898900"/>
          <p14:tracePt t="70075" x="3492500" y="3905250"/>
          <p14:tracePt t="70083" x="3486150" y="3911600"/>
          <p14:tracePt t="70099" x="3473450" y="3917950"/>
          <p14:tracePt t="70113" x="3460750" y="3917950"/>
          <p14:tracePt t="70131" x="3409950" y="3930650"/>
          <p14:tracePt t="70147" x="3384550" y="3930650"/>
          <p14:tracePt t="70163" x="3359150" y="3930650"/>
          <p14:tracePt t="70180" x="3327400" y="3930650"/>
          <p14:tracePt t="70197" x="3289300" y="3930650"/>
          <p14:tracePt t="70213" x="3219450" y="3930650"/>
          <p14:tracePt t="70230" x="3155950" y="3930650"/>
          <p14:tracePt t="70247" x="3124200" y="3930650"/>
          <p14:tracePt t="70264" x="3092450" y="3930650"/>
          <p14:tracePt t="70280" x="3067050" y="3911600"/>
          <p14:tracePt t="70297" x="3041650" y="3898900"/>
          <p14:tracePt t="70313" x="3009900" y="3886200"/>
          <p14:tracePt t="70332" x="2971800" y="3867150"/>
          <p14:tracePt t="70347" x="2959100" y="3854450"/>
          <p14:tracePt t="70364" x="2946400" y="3848100"/>
          <p14:tracePt t="70380" x="2927350" y="3829050"/>
          <p14:tracePt t="70398" x="2901950" y="3810000"/>
          <p14:tracePt t="70413" x="2882900" y="3797300"/>
          <p14:tracePt t="70430" x="2882900" y="3790950"/>
          <p14:tracePt t="70475" x="2876550" y="3771900"/>
          <p14:tracePt t="70483" x="2870200" y="3765550"/>
          <p14:tracePt t="70491" x="2870200" y="3752850"/>
          <p14:tracePt t="70499" x="2863850" y="3740150"/>
          <p14:tracePt t="70514" x="2863850" y="3727450"/>
          <p14:tracePt t="70531" x="2863850" y="3702050"/>
          <p14:tracePt t="70549" x="2863850" y="3695700"/>
          <p14:tracePt t="70564" x="2863850" y="3683000"/>
          <p14:tracePt t="70580" x="2863850" y="3670300"/>
          <p14:tracePt t="70597" x="2863850" y="3638550"/>
          <p14:tracePt t="70614" x="2870200" y="3606800"/>
          <p14:tracePt t="70630" x="2870200" y="3594100"/>
          <p14:tracePt t="70647" x="2876550" y="3575050"/>
          <p14:tracePt t="70664" x="2882900" y="3568700"/>
          <p14:tracePt t="70682" x="2895600" y="3556000"/>
          <p14:tracePt t="70697" x="2908300" y="3543300"/>
          <p14:tracePt t="70714" x="2921000" y="3517900"/>
          <p14:tracePt t="70731" x="2946400" y="3498850"/>
          <p14:tracePt t="70748" x="2959100" y="3486150"/>
          <p14:tracePt t="70764" x="2984500" y="3479800"/>
          <p14:tracePt t="70780" x="3028950" y="3460750"/>
          <p14:tracePt t="70797" x="3060700" y="3454400"/>
          <p14:tracePt t="70815" x="3086100" y="3441700"/>
          <p14:tracePt t="70831" x="3111500" y="3422650"/>
          <p14:tracePt t="70848" x="3143250" y="3403600"/>
          <p14:tracePt t="70864" x="3181350" y="3403600"/>
          <p14:tracePt t="70882" x="3263900" y="3390900"/>
          <p14:tracePt t="70897" x="3352800" y="3390900"/>
          <p14:tracePt t="70914" x="3422650" y="3384550"/>
          <p14:tracePt t="70931" x="3448050" y="3378200"/>
          <p14:tracePt t="70948" x="3460750" y="3371850"/>
          <p14:tracePt t="70964" x="3530600" y="3371850"/>
          <p14:tracePt t="70981" x="3657600" y="3371850"/>
          <p14:tracePt t="70997" x="3746500" y="3371850"/>
          <p14:tracePt t="71014" x="3771900" y="3371850"/>
          <p14:tracePt t="71031" x="3778250" y="3371850"/>
          <p14:tracePt t="71051" x="3784600" y="3371850"/>
          <p14:tracePt t="71064" x="3790950" y="3371850"/>
          <p14:tracePt t="71082" x="3835400" y="3390900"/>
          <p14:tracePt t="71098" x="3886200" y="3422650"/>
          <p14:tracePt t="71114" x="3917950" y="3448050"/>
          <p14:tracePt t="71131" x="3937000" y="3486150"/>
          <p14:tracePt t="71148" x="3956050" y="3517900"/>
          <p14:tracePt t="71164" x="3975100" y="3562350"/>
          <p14:tracePt t="71181" x="3987800" y="3606800"/>
          <p14:tracePt t="71198" x="3994150" y="3625850"/>
          <p14:tracePt t="71215" x="3994150" y="3644900"/>
          <p14:tracePt t="71231" x="3994150" y="3663950"/>
          <p14:tracePt t="71248" x="3994150" y="3695700"/>
          <p14:tracePt t="71264" x="3994150" y="3721100"/>
          <p14:tracePt t="71281" x="3994150" y="3752850"/>
          <p14:tracePt t="71298" x="3994150" y="3778250"/>
          <p14:tracePt t="71314" x="3987800" y="3803650"/>
          <p14:tracePt t="71315" x="3981450" y="3816350"/>
          <p14:tracePt t="71331" x="3968750" y="3835400"/>
          <p14:tracePt t="71349" x="3949700" y="3854450"/>
          <p14:tracePt t="71364" x="3930650" y="3873500"/>
          <p14:tracePt t="71381" x="3892550" y="3905250"/>
          <p14:tracePt t="71398" x="3873500" y="3924300"/>
          <p14:tracePt t="71416" x="3854450" y="3937000"/>
          <p14:tracePt t="71431" x="3829050" y="3956050"/>
          <p14:tracePt t="71448" x="3816350" y="3956050"/>
          <p14:tracePt t="71464" x="3797300" y="3962400"/>
          <p14:tracePt t="71482" x="3771900" y="3962400"/>
          <p14:tracePt t="71498" x="3759200" y="3968750"/>
          <p14:tracePt t="71514" x="3752850" y="3968750"/>
          <p14:tracePt t="71532" x="3740150" y="3975100"/>
          <p14:tracePt t="71549" x="3733800" y="3975100"/>
          <p14:tracePt t="71565" x="3727450" y="3975100"/>
          <p14:tracePt t="71595" x="3714750" y="3981450"/>
          <p14:tracePt t="71923" x="3708400" y="3981450"/>
          <p14:tracePt t="71955" x="3708400" y="3987800"/>
          <p14:tracePt t="72059" x="3702050" y="3987800"/>
          <p14:tracePt t="72075" x="3689350" y="3981450"/>
          <p14:tracePt t="72091" x="3683000" y="3968750"/>
          <p14:tracePt t="72116" x="3676650" y="3962400"/>
          <p14:tracePt t="72123" x="3676650" y="3956050"/>
          <p14:tracePt t="72132" x="3670300" y="3949700"/>
          <p14:tracePt t="72149" x="3651250" y="3911600"/>
          <p14:tracePt t="72165" x="3613150" y="3822700"/>
          <p14:tracePt t="72182" x="3568700" y="3670300"/>
          <p14:tracePt t="72199" x="3511550" y="3473450"/>
          <p14:tracePt t="72215" x="3486150" y="3371850"/>
          <p14:tracePt t="72232" x="3467100" y="3295650"/>
          <p14:tracePt t="72248" x="3467100" y="3232150"/>
          <p14:tracePt t="72266" x="3454400" y="3181350"/>
          <p14:tracePt t="72282" x="3454400" y="3143250"/>
          <p14:tracePt t="72299" x="3454400" y="3117850"/>
          <p14:tracePt t="72299" x="3454400" y="3105150"/>
          <p14:tracePt t="72315" x="3454400" y="3098800"/>
          <p14:tracePt t="72333" x="3454400" y="3086100"/>
          <p14:tracePt t="72349" x="3454400" y="3079750"/>
          <p14:tracePt t="72365" x="3467100" y="3067050"/>
          <p14:tracePt t="72382" x="3467100" y="3060700"/>
          <p14:tracePt t="72400" x="3473450" y="3054350"/>
          <p14:tracePt t="72427" x="3473450" y="3048000"/>
          <p14:tracePt t="72467" x="3473450" y="3041650"/>
          <p14:tracePt t="72475" x="3479800" y="3035300"/>
          <p14:tracePt t="72483" x="3479800" y="3028950"/>
          <p14:tracePt t="72499" x="3479800" y="3022600"/>
          <p14:tracePt t="72700" x="3473450" y="3022600"/>
          <p14:tracePt t="72715" x="3460750" y="3022600"/>
          <p14:tracePt t="72723" x="3448050" y="3016250"/>
          <p14:tracePt t="72732" x="3441700" y="3016250"/>
          <p14:tracePt t="72749" x="3409950" y="3003550"/>
          <p14:tracePt t="72766" x="3365500" y="2997200"/>
          <p14:tracePt t="72783" x="3308350" y="2978150"/>
          <p14:tracePt t="72799" x="3263900" y="2965450"/>
          <p14:tracePt t="72816" x="3244850" y="2952750"/>
          <p14:tracePt t="72832" x="3225800" y="2940050"/>
          <p14:tracePt t="72850" x="3200400" y="2933700"/>
          <p14:tracePt t="72866" x="3155950" y="2901950"/>
          <p14:tracePt t="72883" x="3073400" y="2844800"/>
          <p14:tracePt t="72899" x="3048000" y="2825750"/>
          <p14:tracePt t="72917" x="3041650" y="2813050"/>
          <p14:tracePt t="72932" x="3035300" y="2794000"/>
          <p14:tracePt t="72949" x="3016250" y="2736850"/>
          <p14:tracePt t="72966" x="2997200" y="2686050"/>
          <p14:tracePt t="72983" x="2971800" y="2616200"/>
          <p14:tracePt t="72999" x="2965450" y="2584450"/>
          <p14:tracePt t="73016" x="2959100" y="2546350"/>
          <p14:tracePt t="73033" x="2959100" y="2514600"/>
          <p14:tracePt t="73050" x="2965450" y="2451100"/>
          <p14:tracePt t="73066" x="2978150" y="2374900"/>
          <p14:tracePt t="73083" x="2984500" y="2298700"/>
          <p14:tracePt t="73083" x="2997200" y="2279650"/>
          <p14:tracePt t="73099" x="3003550" y="2254250"/>
          <p14:tracePt t="73117" x="3016250" y="2235200"/>
          <p14:tracePt t="73133" x="3022600" y="2228850"/>
          <p14:tracePt t="73150" x="3028950" y="2209800"/>
          <p14:tracePt t="73166" x="3048000" y="2184400"/>
          <p14:tracePt t="73184" x="3079750" y="2146300"/>
          <p14:tracePt t="73199" x="3111500" y="2101850"/>
          <p14:tracePt t="73216" x="3149600" y="2070100"/>
          <p14:tracePt t="73233" x="3181350" y="2063750"/>
          <p14:tracePt t="73250" x="3200400" y="2057400"/>
          <p14:tracePt t="73267" x="3213100" y="2051050"/>
          <p14:tracePt t="73268" x="3219450" y="2051050"/>
          <p14:tracePt t="73283" x="3225800" y="2051050"/>
          <p14:tracePt t="73300" x="3251200" y="2051050"/>
          <p14:tracePt t="73317" x="3333750" y="2051050"/>
          <p14:tracePt t="73333" x="3467100" y="2082800"/>
          <p14:tracePt t="73350" x="3651250" y="2120900"/>
          <p14:tracePt t="73366" x="3733800" y="2152650"/>
          <p14:tracePt t="73384" x="3759200" y="2152650"/>
          <p14:tracePt t="73400" x="3765550" y="2152650"/>
          <p14:tracePt t="73416" x="3771900" y="2159000"/>
          <p14:tracePt t="73433" x="3816350" y="2190750"/>
          <p14:tracePt t="73450" x="3879850" y="2235200"/>
          <p14:tracePt t="73467" x="3917950" y="2266950"/>
          <p14:tracePt t="73468" x="3937000" y="2286000"/>
          <p14:tracePt t="73483" x="3943350" y="2305050"/>
          <p14:tracePt t="73500" x="3949700" y="2311400"/>
          <p14:tracePt t="73518" x="3956050" y="2330450"/>
          <p14:tracePt t="73533" x="3975100" y="2387600"/>
          <p14:tracePt t="73550" x="3994150" y="2451100"/>
          <p14:tracePt t="73567" x="4013200" y="2527300"/>
          <p14:tracePt t="73584" x="4025900" y="2597150"/>
          <p14:tracePt t="73600" x="4032250" y="2622550"/>
          <p14:tracePt t="73616" x="4032250" y="2641600"/>
          <p14:tracePt t="73633" x="4032250" y="2654300"/>
          <p14:tracePt t="73650" x="4032250" y="2660650"/>
          <p14:tracePt t="73667" x="4032250" y="2679700"/>
          <p14:tracePt t="73683" x="4025900" y="2724150"/>
          <p14:tracePt t="73700" x="4006850" y="2774950"/>
          <p14:tracePt t="73717" x="3981450" y="2800350"/>
          <p14:tracePt t="73733" x="3962400" y="2832100"/>
          <p14:tracePt t="73750" x="3949700" y="2844800"/>
          <p14:tracePt t="73767" x="3937000" y="2857500"/>
          <p14:tracePt t="73784" x="3924300" y="2863850"/>
          <p14:tracePt t="73800" x="3911600" y="2882900"/>
          <p14:tracePt t="73817" x="3867150" y="2908300"/>
          <p14:tracePt t="73833" x="3816350" y="2940050"/>
          <p14:tracePt t="73851" x="3771900" y="2959100"/>
          <p14:tracePt t="73867" x="3765550" y="2959100"/>
          <p14:tracePt t="73884" x="3746500" y="2971800"/>
          <p14:tracePt t="73900" x="3740150" y="2978150"/>
          <p14:tracePt t="73918" x="3721100" y="2990850"/>
          <p14:tracePt t="73933" x="3708400" y="2997200"/>
          <p14:tracePt t="73950" x="3702050" y="2997200"/>
          <p14:tracePt t="73967" x="3689350" y="2997200"/>
          <p14:tracePt t="73984" x="3670300" y="2997200"/>
          <p14:tracePt t="74000" x="3651250" y="3003550"/>
          <p14:tracePt t="74017" x="3625850" y="3009900"/>
          <p14:tracePt t="74034" x="3613150" y="3016250"/>
          <p14:tracePt t="74051" x="3562350" y="3016250"/>
          <p14:tracePt t="74067" x="3505200" y="3016250"/>
          <p14:tracePt t="74084" x="3454400" y="3016250"/>
          <p14:tracePt t="74101" x="3409950" y="3016250"/>
          <p14:tracePt t="74118" x="3378200" y="3016250"/>
          <p14:tracePt t="74134" x="3359150" y="3016250"/>
          <p14:tracePt t="74150" x="3333750" y="3016250"/>
          <p14:tracePt t="74167" x="3302000" y="3009900"/>
          <p14:tracePt t="74184" x="3238500" y="2990850"/>
          <p14:tracePt t="74201" x="3206750" y="2971800"/>
          <p14:tracePt t="74217" x="3194050" y="2959100"/>
          <p14:tracePt t="74234" x="3187700" y="2946400"/>
          <p14:tracePt t="74251" x="3168650" y="2908300"/>
          <p14:tracePt t="74267" x="3149600" y="2863850"/>
          <p14:tracePt t="74284" x="3149600" y="2819400"/>
          <p14:tracePt t="74300" x="3143250" y="2774950"/>
          <p14:tracePt t="74318" x="3143250" y="2717800"/>
          <p14:tracePt t="74334" x="3143250" y="2679700"/>
          <p14:tracePt t="74350" x="3143250" y="2635250"/>
          <p14:tracePt t="74367" x="3143250" y="2590800"/>
          <p14:tracePt t="74385" x="3143250" y="2546350"/>
          <p14:tracePt t="74400" x="3155950" y="2514600"/>
          <p14:tracePt t="74417" x="3155950" y="2476500"/>
          <p14:tracePt t="74434" x="3168650" y="2463800"/>
          <p14:tracePt t="74452" x="3187700" y="2425700"/>
          <p14:tracePt t="74467" x="3200400" y="2400300"/>
          <p14:tracePt t="74484" x="3238500" y="2362200"/>
          <p14:tracePt t="74501" x="3263900" y="2336800"/>
          <p14:tracePt t="74518" x="3308350" y="2305050"/>
          <p14:tracePt t="74534" x="3340100" y="2292350"/>
          <p14:tracePt t="74551" x="3359150" y="2279650"/>
          <p14:tracePt t="74567" x="3365500" y="2279650"/>
          <p14:tracePt t="74585" x="3384550" y="2279650"/>
          <p14:tracePt t="74601" x="3422650" y="2279650"/>
          <p14:tracePt t="74617" x="3524250" y="2279650"/>
          <p14:tracePt t="74634" x="3663950" y="2292350"/>
          <p14:tracePt t="74652" x="3848100" y="2305050"/>
          <p14:tracePt t="74668" x="3886200" y="2317750"/>
          <p14:tracePt t="74685" x="3905250" y="2324100"/>
          <p14:tracePt t="74701" x="3930650" y="2330450"/>
          <p14:tracePt t="74718" x="3956050" y="2362200"/>
          <p14:tracePt t="74734" x="4013200" y="2413000"/>
          <p14:tracePt t="74751" x="4057650" y="2451100"/>
          <p14:tracePt t="74768" x="4076700" y="2476500"/>
          <p14:tracePt t="74785" x="4095750" y="2501900"/>
          <p14:tracePt t="74801" x="4102100" y="2527300"/>
          <p14:tracePt t="74818" x="4114800" y="2559050"/>
          <p14:tracePt t="74834" x="4127500" y="2597150"/>
          <p14:tracePt t="74853" x="4146550" y="2667000"/>
          <p14:tracePt t="74868" x="4146550" y="2698750"/>
          <p14:tracePt t="74884" x="4146550" y="2717800"/>
          <p14:tracePt t="74901" x="4146550" y="2749550"/>
          <p14:tracePt t="74918" x="4146550" y="2774950"/>
          <p14:tracePt t="74934" x="4140200" y="2806700"/>
          <p14:tracePt t="74951" x="4121150" y="2851150"/>
          <p14:tracePt t="74968" x="4108450" y="2901950"/>
          <p14:tracePt t="74985" x="4083050" y="2940050"/>
          <p14:tracePt t="75001" x="4070350" y="2959100"/>
          <p14:tracePt t="75018" x="4051300" y="2971800"/>
          <p14:tracePt t="75034" x="4038600" y="2990850"/>
          <p14:tracePt t="75052" x="4019550" y="3016250"/>
          <p14:tracePt t="75068" x="4000500" y="3028950"/>
          <p14:tracePt t="75084" x="3981450" y="3041650"/>
          <p14:tracePt t="75101" x="3943350" y="3048000"/>
          <p14:tracePt t="75118" x="3898900" y="3060700"/>
          <p14:tracePt t="75134" x="3867150" y="3086100"/>
          <p14:tracePt t="75151" x="3841750" y="3098800"/>
          <p14:tracePt t="75168" x="3829050" y="3105150"/>
          <p14:tracePt t="75185" x="3822700" y="3105150"/>
          <p14:tracePt t="75202" x="3803650" y="3111500"/>
          <p14:tracePt t="75218" x="3759200" y="3111500"/>
          <p14:tracePt t="75235" x="3702050" y="3111500"/>
          <p14:tracePt t="75253" x="3632200" y="3111500"/>
          <p14:tracePt t="75268" x="3613150" y="3111500"/>
          <p14:tracePt t="75285" x="3600450" y="3111500"/>
          <p14:tracePt t="75301" x="3581400" y="3111500"/>
          <p14:tracePt t="75319" x="3549650" y="3111500"/>
          <p14:tracePt t="75335" x="3486150" y="3098800"/>
          <p14:tracePt t="75352" x="3435350" y="3086100"/>
          <p14:tracePt t="75368" x="3409950" y="3079750"/>
          <p14:tracePt t="75385" x="3403600" y="3079750"/>
          <p14:tracePt t="75412" x="3397250" y="3073400"/>
          <p14:tracePt t="75420" x="3390900" y="3073400"/>
          <p14:tracePt t="75435" x="3378200" y="3060700"/>
          <p14:tracePt t="75435" x="3359150" y="3054350"/>
          <p14:tracePt t="75452" x="3327400" y="3035300"/>
          <p14:tracePt t="75468" x="3308350" y="3028950"/>
          <p14:tracePt t="75485" x="3295650" y="3022600"/>
          <p14:tracePt t="75501" x="3289300" y="3016250"/>
          <p14:tracePt t="75520" x="3282950" y="3003550"/>
          <p14:tracePt t="75535" x="3270250" y="2978150"/>
          <p14:tracePt t="75552" x="3244850" y="2933700"/>
          <p14:tracePt t="75568" x="3225800" y="2895600"/>
          <p14:tracePt t="75586" x="3225800" y="2882900"/>
          <p14:tracePt t="75602" x="3225800" y="2870200"/>
          <p14:tracePt t="75618" x="3219450" y="2825750"/>
          <p14:tracePt t="75635" x="3219450" y="2711450"/>
          <p14:tracePt t="75652" x="3219450" y="2603500"/>
          <p14:tracePt t="75668" x="3219450" y="2527300"/>
          <p14:tracePt t="75685" x="3219450" y="2482850"/>
          <p14:tracePt t="75702" x="3225800" y="2438400"/>
          <p14:tracePt t="75719" x="3232150" y="2419350"/>
          <p14:tracePt t="75735" x="3238500" y="2400300"/>
          <p14:tracePt t="75752" x="3257550" y="2374900"/>
          <p14:tracePt t="75769" x="3270250" y="2349500"/>
          <p14:tracePt t="75786" x="3302000" y="2311400"/>
          <p14:tracePt t="75802" x="3340100" y="2273300"/>
          <p14:tracePt t="75819" x="3390900" y="2241550"/>
          <p14:tracePt t="75835" x="3460750" y="2203450"/>
          <p14:tracePt t="75853" x="3486150" y="2197100"/>
          <p14:tracePt t="75869" x="3492500" y="2197100"/>
          <p14:tracePt t="75885" x="3498850" y="2190750"/>
          <p14:tracePt t="75902" x="3536950" y="2197100"/>
          <p14:tracePt t="75919" x="3619500" y="2228850"/>
          <p14:tracePt t="75935" x="3702050" y="2254250"/>
          <p14:tracePt t="75953" x="3784600" y="2279650"/>
          <p14:tracePt t="75969" x="3835400" y="2298700"/>
          <p14:tracePt t="75986" x="3848100" y="2311400"/>
          <p14:tracePt t="76002" x="3879850" y="2336800"/>
          <p14:tracePt t="76019" x="3911600" y="2374900"/>
          <p14:tracePt t="76035" x="3981450" y="2457450"/>
          <p14:tracePt t="76054" x="4006850" y="2495550"/>
          <p14:tracePt t="76069" x="4019550" y="2508250"/>
          <p14:tracePt t="76085" x="4019550" y="2527300"/>
          <p14:tracePt t="76102" x="4025900" y="2571750"/>
          <p14:tracePt t="76120" x="4032250" y="2603500"/>
          <p14:tracePt t="76135" x="4032250" y="2635250"/>
          <p14:tracePt t="76152" x="4032250" y="2667000"/>
          <p14:tracePt t="76169" x="4032250" y="2711450"/>
          <p14:tracePt t="76187" x="4032250" y="2749550"/>
          <p14:tracePt t="76202" x="4032250" y="2774950"/>
          <p14:tracePt t="76203" x="4032250" y="2800350"/>
          <p14:tracePt t="76219" x="4025900" y="2806700"/>
          <p14:tracePt t="76236" x="4013200" y="2832100"/>
          <p14:tracePt t="76253" x="4006850" y="2857500"/>
          <p14:tracePt t="76269" x="3994150" y="2870200"/>
          <p14:tracePt t="76286" x="3981450" y="2889250"/>
          <p14:tracePt t="76302" x="3949700" y="2921000"/>
          <p14:tracePt t="76320" x="3924300" y="2959100"/>
          <p14:tracePt t="76336" x="3905250" y="2971800"/>
          <p14:tracePt t="76353" x="3898900" y="2978150"/>
          <p14:tracePt t="76369" x="3886200" y="2984500"/>
          <p14:tracePt t="76387" x="3879850" y="2990850"/>
          <p14:tracePt t="76402" x="3873500" y="2990850"/>
          <p14:tracePt t="76419" x="3854450" y="3003550"/>
          <p14:tracePt t="76436" x="3841750" y="3009900"/>
          <p14:tracePt t="76532" x="3835400" y="3009900"/>
          <p14:tracePt t="76539" x="3829050" y="3009900"/>
          <p14:tracePt t="76884" x="3822700" y="3016250"/>
          <p14:tracePt t="76956" x="3822700" y="3022600"/>
          <p14:tracePt t="76988" x="3822700" y="3035300"/>
          <p14:tracePt t="76996" x="3816350" y="3035300"/>
          <p14:tracePt t="77028" x="3816350" y="3041650"/>
          <p14:tracePt t="77036" x="3810000" y="3041650"/>
          <p14:tracePt t="77044" x="3810000" y="3048000"/>
          <p14:tracePt t="77053" x="3803650" y="3048000"/>
          <p14:tracePt t="77070" x="3797300" y="3054350"/>
          <p14:tracePt t="77087" x="3778250" y="3054350"/>
          <p14:tracePt t="77103" x="3765550" y="3060700"/>
          <p14:tracePt t="77120" x="3740150" y="3067050"/>
          <p14:tracePt t="77137" x="3708400" y="3067050"/>
          <p14:tracePt t="77153" x="3651250" y="3067050"/>
          <p14:tracePt t="77170" x="3562350" y="3067050"/>
          <p14:tracePt t="77187" x="3473450" y="3067050"/>
          <p14:tracePt t="77204" x="3365500" y="3054350"/>
          <p14:tracePt t="77220" x="3333750" y="3035300"/>
          <p14:tracePt t="77237" x="3295650" y="3009900"/>
          <p14:tracePt t="77253" x="3251200" y="2971800"/>
          <p14:tracePt t="77270" x="3219450" y="2927350"/>
          <p14:tracePt t="77287" x="3206750" y="2908300"/>
          <p14:tracePt t="77304" x="3206750" y="2901950"/>
          <p14:tracePt t="77320" x="3194050" y="2870200"/>
          <p14:tracePt t="77337" x="3187700" y="2825750"/>
          <p14:tracePt t="77353" x="3181350" y="2749550"/>
          <p14:tracePt t="77371" x="3175000" y="2673350"/>
          <p14:tracePt t="77387" x="3175000" y="2609850"/>
          <p14:tracePt t="77404" x="3175000" y="2533650"/>
          <p14:tracePt t="77420" x="3175000" y="2501900"/>
          <p14:tracePt t="77438" x="3187700" y="2438400"/>
          <p14:tracePt t="77453" x="3219450" y="2374900"/>
          <p14:tracePt t="77471" x="3257550" y="2355850"/>
          <p14:tracePt t="77487" x="3282950" y="2311400"/>
          <p14:tracePt t="77504" x="3302000" y="2292350"/>
          <p14:tracePt t="77520" x="3333750" y="2279650"/>
          <p14:tracePt t="77537" x="3371850" y="2260600"/>
          <p14:tracePt t="77553" x="3384550" y="2254250"/>
          <p14:tracePt t="77571" x="3397250" y="2254250"/>
          <p14:tracePt t="77587" x="3409950" y="2254250"/>
          <p14:tracePt t="77588" x="3422650" y="2254250"/>
          <p14:tracePt t="77604" x="3492500" y="2260600"/>
          <p14:tracePt t="77620" x="3613150" y="2305050"/>
          <p14:tracePt t="77638" x="3765550" y="2343150"/>
          <p14:tracePt t="77654" x="3879850" y="2381250"/>
          <p14:tracePt t="77670" x="3924300" y="2387600"/>
          <p14:tracePt t="77687" x="3930650" y="2393950"/>
          <p14:tracePt t="77705" x="3937000" y="2400300"/>
          <p14:tracePt t="77720" x="3956050" y="2451100"/>
          <p14:tracePt t="77737" x="3975100" y="2508250"/>
          <p14:tracePt t="77754" x="3987800" y="2533650"/>
          <p14:tracePt t="77772" x="3994150" y="2552700"/>
          <p14:tracePt t="77787" x="3994150" y="2559050"/>
          <p14:tracePt t="77804" x="3994150" y="2597150"/>
          <p14:tracePt t="77821" x="3994150" y="2641600"/>
          <p14:tracePt t="77838" x="3994150" y="2679700"/>
          <p14:tracePt t="77854" x="3994150" y="2717800"/>
          <p14:tracePt t="77871" x="3994150" y="2749550"/>
          <p14:tracePt t="77887" x="3987800" y="2781300"/>
          <p14:tracePt t="77904" x="3981450" y="2800350"/>
          <p14:tracePt t="77921" x="3962400" y="2819400"/>
          <p14:tracePt t="77937" x="3956050" y="2851150"/>
          <p14:tracePt t="77954" x="3937000" y="2889250"/>
          <p14:tracePt t="77971" x="3917950" y="2921000"/>
          <p14:tracePt t="77987" x="3917950" y="2927350"/>
          <p14:tracePt t="78004" x="3911600" y="2933700"/>
          <p14:tracePt t="78021" x="3905250" y="2940050"/>
          <p14:tracePt t="78038" x="3898900" y="2946400"/>
          <p14:tracePt t="78055" x="3892550" y="2952750"/>
          <p14:tracePt t="78156" x="0" y="0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940560" y="497840"/>
            <a:ext cx="714330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함수 내부에 두 개 이상의 변수를 전달할 수 있다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153920" y="1940303"/>
            <a:ext cx="3870643" cy="175432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x,y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c = x*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x+y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*y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c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b=4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6835489" y="2549931"/>
            <a:ext cx="2593813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25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4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000"/>
    </mc:Choice>
    <mc:Fallback xmlns="">
      <p:transition spd="slow" advTm="6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497" x="4000500" y="2813050"/>
          <p14:tracePt t="16579" x="3994150" y="2806700"/>
          <p14:tracePt t="16602" x="3987800" y="2806700"/>
          <p14:tracePt t="16610" x="3968750" y="2806700"/>
          <p14:tracePt t="16617" x="3949700" y="2806700"/>
          <p14:tracePt t="16627" x="3937000" y="2806700"/>
          <p14:tracePt t="16644" x="3898900" y="2806700"/>
          <p14:tracePt t="16661" x="3854450" y="2800350"/>
          <p14:tracePt t="16677" x="3797300" y="2800350"/>
          <p14:tracePt t="16694" x="3714750" y="2787650"/>
          <p14:tracePt t="16711" x="3606800" y="2774950"/>
          <p14:tracePt t="16736" x="3473450" y="2755900"/>
          <p14:tracePt t="16744" x="3441700" y="2749550"/>
          <p14:tracePt t="16761" x="3378200" y="2743200"/>
          <p14:tracePt t="16762" x="3352800" y="2730500"/>
          <p14:tracePt t="16777" x="3302000" y="2711450"/>
          <p14:tracePt t="16794" x="3257550" y="2692400"/>
          <p14:tracePt t="16810" x="3232150" y="2673350"/>
          <p14:tracePt t="16827" x="3206750" y="2667000"/>
          <p14:tracePt t="16844" x="3187700" y="2647950"/>
          <p14:tracePt t="16861" x="3149600" y="2616200"/>
          <p14:tracePt t="16877" x="3105150" y="2590800"/>
          <p14:tracePt t="16894" x="3060700" y="2552700"/>
          <p14:tracePt t="16911" x="3035300" y="2527300"/>
          <p14:tracePt t="16928" x="3022600" y="2508250"/>
          <p14:tracePt t="16944" x="3016250" y="2495550"/>
          <p14:tracePt t="16961" x="3009900" y="2470150"/>
          <p14:tracePt t="16977" x="2997200" y="2419350"/>
          <p14:tracePt t="16995" x="2997200" y="2343150"/>
          <p14:tracePt t="17011" x="2984500" y="2273300"/>
          <p14:tracePt t="17027" x="2984500" y="2241550"/>
          <p14:tracePt t="17044" x="2984500" y="2216150"/>
          <p14:tracePt t="17062" x="2997200" y="2171700"/>
          <p14:tracePt t="17077" x="3016250" y="2120900"/>
          <p14:tracePt t="17094" x="3041650" y="2082800"/>
          <p14:tracePt t="17111" x="3073400" y="2038350"/>
          <p14:tracePt t="17128" x="3124200" y="1981200"/>
          <p14:tracePt t="17144" x="3175000" y="1930400"/>
          <p14:tracePt t="17161" x="3295650" y="1873250"/>
          <p14:tracePt t="17178" x="3397250" y="1828800"/>
          <p14:tracePt t="17195" x="3467100" y="1797050"/>
          <p14:tracePt t="17211" x="3530600" y="1771650"/>
          <p14:tracePt t="17228" x="3581400" y="1765300"/>
          <p14:tracePt t="17244" x="3657600" y="1752600"/>
          <p14:tracePt t="17262" x="3778250" y="1752600"/>
          <p14:tracePt t="17278" x="3943350" y="1752600"/>
          <p14:tracePt t="17295" x="4114800" y="1752600"/>
          <p14:tracePt t="17311" x="4229100" y="1752600"/>
          <p14:tracePt t="17328" x="4267200" y="1752600"/>
          <p14:tracePt t="17344" x="4273550" y="1752600"/>
          <p14:tracePt t="17361" x="4305300" y="1771650"/>
          <p14:tracePt t="17362" x="4318000" y="1784350"/>
          <p14:tracePt t="17378" x="4362450" y="1841500"/>
          <p14:tracePt t="17395" x="4425950" y="1905000"/>
          <p14:tracePt t="17411" x="4470400" y="1974850"/>
          <p14:tracePt t="17428" x="4502150" y="2012950"/>
          <p14:tracePt t="17444" x="4527550" y="2057400"/>
          <p14:tracePt t="17462" x="4565650" y="2127250"/>
          <p14:tracePt t="17478" x="4591050" y="2197100"/>
          <p14:tracePt t="17495" x="4603750" y="2266950"/>
          <p14:tracePt t="17511" x="4616450" y="2343150"/>
          <p14:tracePt t="17528" x="4616450" y="2413000"/>
          <p14:tracePt t="17545" x="4616450" y="2463800"/>
          <p14:tracePt t="17546" x="4616450" y="2482850"/>
          <p14:tracePt t="17561" x="4610100" y="2533650"/>
          <p14:tracePt t="17578" x="4591050" y="2584450"/>
          <p14:tracePt t="17595" x="4572000" y="2635250"/>
          <p14:tracePt t="17611" x="4546600" y="2705100"/>
          <p14:tracePt t="17628" x="4514850" y="2781300"/>
          <p14:tracePt t="17645" x="4476750" y="2844800"/>
          <p14:tracePt t="17662" x="4451350" y="2876550"/>
          <p14:tracePt t="17678" x="4438650" y="2889250"/>
          <p14:tracePt t="17698" x="4432300" y="2889250"/>
          <p14:tracePt t="18026" x="4425950" y="2889250"/>
          <p14:tracePt t="18042" x="4419600" y="2889250"/>
          <p14:tracePt t="18058" x="4413250" y="2889250"/>
          <p14:tracePt t="18066" x="4400550" y="2889250"/>
          <p14:tracePt t="18078" x="4394200" y="2889250"/>
          <p14:tracePt t="18096" x="4381500" y="2889250"/>
          <p14:tracePt t="18122" x="4375150" y="2889250"/>
          <p14:tracePt t="18130" x="4368800" y="2889250"/>
          <p14:tracePt t="18145" x="4356100" y="2889250"/>
          <p14:tracePt t="18146" x="4343400" y="2889250"/>
          <p14:tracePt t="18163" x="4311650" y="2889250"/>
          <p14:tracePt t="18179" x="4286250" y="2889250"/>
          <p14:tracePt t="18195" x="4267200" y="2889250"/>
          <p14:tracePt t="18212" x="4254500" y="2889250"/>
          <p14:tracePt t="18229" x="4248150" y="2889250"/>
          <p14:tracePt t="18250" x="4241800" y="2889250"/>
          <p14:tracePt t="18262" x="4235450" y="2889250"/>
          <p14:tracePt t="18279" x="4222750" y="2889250"/>
          <p14:tracePt t="18296" x="4216400" y="2882900"/>
          <p14:tracePt t="18346" x="4210050" y="2882900"/>
          <p14:tracePt t="18354" x="4203700" y="2882900"/>
          <p14:tracePt t="18363" x="4203700" y="2876550"/>
          <p14:tracePt t="18379" x="4197350" y="2870200"/>
          <p14:tracePt t="18395" x="4184650" y="2851150"/>
          <p14:tracePt t="18412" x="4178300" y="2832100"/>
          <p14:tracePt t="18429" x="4165600" y="2800350"/>
          <p14:tracePt t="18445" x="4165600" y="2794000"/>
          <p14:tracePt t="18462" x="4165600" y="2787650"/>
          <p14:tracePt t="18479" x="4165600" y="2781300"/>
          <p14:tracePt t="18498" x="4165600" y="2774950"/>
          <p14:tracePt t="18674" x="4159250" y="2768600"/>
          <p14:tracePt t="18714" x="4152900" y="2768600"/>
          <p14:tracePt t="18747" x="4146550" y="2768600"/>
          <p14:tracePt t="18754" x="4140200" y="2768600"/>
          <p14:tracePt t="18762" x="4127500" y="2768600"/>
          <p14:tracePt t="18779" x="4102100" y="2768600"/>
          <p14:tracePt t="18796" x="4070350" y="2774950"/>
          <p14:tracePt t="18812" x="4038600" y="2781300"/>
          <p14:tracePt t="18830" x="4025900" y="2781300"/>
          <p14:tracePt t="18846" x="4000500" y="2781300"/>
          <p14:tracePt t="18862" x="3962400" y="2781300"/>
          <p14:tracePt t="18879" x="3917950" y="2781300"/>
          <p14:tracePt t="18897" x="3873500" y="2781300"/>
          <p14:tracePt t="18913" x="3829050" y="2794000"/>
          <p14:tracePt t="18929" x="3797300" y="2794000"/>
          <p14:tracePt t="18929" x="3790950" y="2794000"/>
          <p14:tracePt t="18946" x="3765550" y="2794000"/>
          <p14:tracePt t="18963" x="3740150" y="2794000"/>
          <p14:tracePt t="18979" x="3695700" y="2794000"/>
          <p14:tracePt t="18996" x="3644900" y="2787650"/>
          <p14:tracePt t="19013" x="3594100" y="2787650"/>
          <p14:tracePt t="19030" x="3549650" y="2781300"/>
          <p14:tracePt t="19046" x="3517900" y="2781300"/>
          <p14:tracePt t="19063" x="3486150" y="2768600"/>
          <p14:tracePt t="19079" x="3460750" y="2749550"/>
          <p14:tracePt t="19097" x="3422650" y="2724150"/>
          <p14:tracePt t="19113" x="3359150" y="2673350"/>
          <p14:tracePt t="19130" x="3295650" y="2628900"/>
          <p14:tracePt t="19146" x="3263900" y="2603500"/>
          <p14:tracePt t="19163" x="3251200" y="2590800"/>
          <p14:tracePt t="19180" x="3238500" y="2559050"/>
          <p14:tracePt t="19196" x="3219450" y="2508250"/>
          <p14:tracePt t="19213" x="3213100" y="2451100"/>
          <p14:tracePt t="19230" x="3194050" y="2406650"/>
          <p14:tracePt t="19246" x="3194050" y="2381250"/>
          <p14:tracePt t="19263" x="3194050" y="2349500"/>
          <p14:tracePt t="19280" x="3194050" y="2324100"/>
          <p14:tracePt t="19297" x="3194050" y="2286000"/>
          <p14:tracePt t="19313" x="3194050" y="2254250"/>
          <p14:tracePt t="19314" x="3194050" y="2228850"/>
          <p14:tracePt t="19330" x="3200400" y="2190750"/>
          <p14:tracePt t="19346" x="3219450" y="2146300"/>
          <p14:tracePt t="19363" x="3238500" y="2108200"/>
          <p14:tracePt t="19380" x="3244850" y="2095500"/>
          <p14:tracePt t="19396" x="3251200" y="2089150"/>
          <p14:tracePt t="19413" x="3257550" y="2076450"/>
          <p14:tracePt t="19430" x="3270250" y="2070100"/>
          <p14:tracePt t="19446" x="3282950" y="2057400"/>
          <p14:tracePt t="19463" x="3314700" y="2038350"/>
          <p14:tracePt t="19480" x="3327400" y="2038350"/>
          <p14:tracePt t="19497" x="3390900" y="2019300"/>
          <p14:tracePt t="19497" x="3403600" y="2012950"/>
          <p14:tracePt t="19513" x="3429000" y="2006600"/>
          <p14:tracePt t="19530" x="3517900" y="1981200"/>
          <p14:tracePt t="19546" x="3581400" y="1962150"/>
          <p14:tracePt t="19564" x="3644900" y="1955800"/>
          <p14:tracePt t="19580" x="3695700" y="1955800"/>
          <p14:tracePt t="19596" x="3759200" y="1955800"/>
          <p14:tracePt t="19613" x="3810000" y="1955800"/>
          <p14:tracePt t="19630" x="3867150" y="1962150"/>
          <p14:tracePt t="19646" x="3917950" y="1974850"/>
          <p14:tracePt t="19663" x="3975100" y="1987550"/>
          <p14:tracePt t="19680" x="4019550" y="1993900"/>
          <p14:tracePt t="19697" x="4102100" y="2006600"/>
          <p14:tracePt t="19713" x="4121150" y="2019300"/>
          <p14:tracePt t="19730" x="4191000" y="2044700"/>
          <p14:tracePt t="19747" x="4235450" y="2063750"/>
          <p14:tracePt t="19764" x="4254500" y="2082800"/>
          <p14:tracePt t="19780" x="4267200" y="2089150"/>
          <p14:tracePt t="19797" x="4279900" y="2095500"/>
          <p14:tracePt t="19814" x="4305300" y="2120900"/>
          <p14:tracePt t="19831" x="4343400" y="2171700"/>
          <p14:tracePt t="19847" x="4381500" y="2228850"/>
          <p14:tracePt t="19863" x="4406900" y="2273300"/>
          <p14:tracePt t="19880" x="4413250" y="2305050"/>
          <p14:tracePt t="19897" x="4413250" y="2317750"/>
          <p14:tracePt t="19915" x="4425950" y="2336800"/>
          <p14:tracePt t="19930" x="4425950" y="2362200"/>
          <p14:tracePt t="19947" x="4425950" y="2381250"/>
          <p14:tracePt t="19964" x="4425950" y="2406650"/>
          <p14:tracePt t="19981" x="4425950" y="2432050"/>
          <p14:tracePt t="19997" x="4425950" y="2444750"/>
          <p14:tracePt t="20014" x="4425950" y="2463800"/>
          <p14:tracePt t="20030" x="4425950" y="2470150"/>
          <p14:tracePt t="20048" x="4425950" y="2482850"/>
          <p14:tracePt t="20064" x="4419600" y="2501900"/>
          <p14:tracePt t="20080" x="4406900" y="2520950"/>
          <p14:tracePt t="20097" x="4406900" y="2546350"/>
          <p14:tracePt t="20115" x="4381500" y="2578100"/>
          <p14:tracePt t="20130" x="4368800" y="2590800"/>
          <p14:tracePt t="20147" x="4368800" y="2597150"/>
          <p14:tracePt t="20170" x="4362450" y="2603500"/>
          <p14:tracePt t="20298" x="4368800" y="2603500"/>
          <p14:tracePt t="20306" x="4387850" y="2597150"/>
          <p14:tracePt t="20314" x="4394200" y="2590800"/>
          <p14:tracePt t="20331" x="4425950" y="2584450"/>
          <p14:tracePt t="20347" x="4489450" y="2559050"/>
          <p14:tracePt t="20364" x="4591050" y="2514600"/>
          <p14:tracePt t="20381" x="4648200" y="2482850"/>
          <p14:tracePt t="20397" x="4711700" y="2451100"/>
          <p14:tracePt t="20414" x="4743450" y="2438400"/>
          <p14:tracePt t="20431" x="4762500" y="2425700"/>
          <p14:tracePt t="20449" x="4768850" y="2419350"/>
          <p14:tracePt t="20464" x="4806950" y="2406650"/>
          <p14:tracePt t="20481" x="4889500" y="2387600"/>
          <p14:tracePt t="20497" x="4978400" y="2362200"/>
          <p14:tracePt t="20499" x="5003800" y="2349500"/>
          <p14:tracePt t="20514" x="5035550" y="2330450"/>
          <p14:tracePt t="20531" x="5041900" y="2324100"/>
          <p14:tracePt t="20547" x="5048250" y="2324100"/>
          <p14:tracePt t="20810" x="5041900" y="2324100"/>
          <p14:tracePt t="20818" x="5035550" y="2324100"/>
          <p14:tracePt t="20834" x="5022850" y="2324100"/>
          <p14:tracePt t="20842" x="5016500" y="2324100"/>
          <p14:tracePt t="20850" x="5003800" y="2324100"/>
          <p14:tracePt t="20864" x="4997450" y="2324100"/>
          <p14:tracePt t="20882" x="4965700" y="2330450"/>
          <p14:tracePt t="20898" x="4959350" y="2330450"/>
          <p14:tracePt t="20978" x="4953000" y="2330450"/>
          <p14:tracePt t="21115" x="4946650" y="2330450"/>
          <p14:tracePt t="21170" x="4940300" y="2330450"/>
          <p14:tracePt t="21178" x="4927600" y="2330450"/>
          <p14:tracePt t="21186" x="4921250" y="2324100"/>
          <p14:tracePt t="21850" x="4921250" y="2317750"/>
          <p14:tracePt t="21866" x="4940300" y="2317750"/>
          <p14:tracePt t="21874" x="4946650" y="2317750"/>
          <p14:tracePt t="21882" x="4959350" y="2317750"/>
          <p14:tracePt t="21899" x="4972050" y="2317750"/>
          <p14:tracePt t="21915" x="4984750" y="2317750"/>
          <p14:tracePt t="21932" x="4991100" y="2317750"/>
          <p14:tracePt t="21949" x="5016500" y="2311400"/>
          <p14:tracePt t="21965" x="5035550" y="2311400"/>
          <p14:tracePt t="21982" x="5048250" y="2311400"/>
          <p14:tracePt t="21999" x="5060950" y="2311400"/>
          <p14:tracePt t="22015" x="5073650" y="2305050"/>
          <p14:tracePt t="22032" x="5130800" y="2305050"/>
          <p14:tracePt t="22049" x="5187950" y="2298700"/>
          <p14:tracePt t="22066" x="5232400" y="2292350"/>
          <p14:tracePt t="22082" x="5238750" y="2292350"/>
          <p14:tracePt t="22786" x="5232400" y="2292350"/>
          <p14:tracePt t="22802" x="5219700" y="2292350"/>
          <p14:tracePt t="22810" x="5207000" y="2292350"/>
          <p14:tracePt t="22818" x="5194300" y="2292350"/>
          <p14:tracePt t="22833" x="5156200" y="2305050"/>
          <p14:tracePt t="22850" x="5099050" y="2330450"/>
          <p14:tracePt t="22850" x="5060950" y="2349500"/>
          <p14:tracePt t="22867" x="4946650" y="2400300"/>
          <p14:tracePt t="22883" x="4775200" y="2470150"/>
          <p14:tracePt t="22899" x="4610100" y="2514600"/>
          <p14:tracePt t="22917" x="4394200" y="2578100"/>
          <p14:tracePt t="22934" x="4241800" y="2597150"/>
          <p14:tracePt t="22950" x="4165600" y="2609850"/>
          <p14:tracePt t="22967" x="4152900" y="2616200"/>
          <p14:tracePt t="23002" x="4146550" y="2616200"/>
          <p14:tracePt t="23018" x="4140200" y="2622550"/>
          <p14:tracePt t="23027" x="4108450" y="2622550"/>
          <p14:tracePt t="23034" x="4089400" y="2622550"/>
          <p14:tracePt t="23050" x="4044950" y="2628900"/>
          <p14:tracePt t="23066" x="4013200" y="2635250"/>
          <p14:tracePt t="23084" x="4000500" y="2635250"/>
          <p14:tracePt t="23115" x="3994150" y="2635250"/>
          <p14:tracePt t="23122" x="3981450" y="2635250"/>
          <p14:tracePt t="23133" x="3968750" y="2641600"/>
          <p14:tracePt t="23150" x="3930650" y="2641600"/>
          <p14:tracePt t="23166" x="3879850" y="2641600"/>
          <p14:tracePt t="23183" x="3841750" y="2647950"/>
          <p14:tracePt t="23200" x="3816350" y="2647950"/>
          <p14:tracePt t="23217" x="3803650" y="2647950"/>
          <p14:tracePt t="23233" x="3784600" y="2647950"/>
          <p14:tracePt t="23250" x="3727450" y="2647950"/>
          <p14:tracePt t="23267" x="3651250" y="2641600"/>
          <p14:tracePt t="23285" x="3613150" y="2641600"/>
          <p14:tracePt t="23300" x="3600450" y="2635250"/>
          <p14:tracePt t="23338" x="3587750" y="2635250"/>
          <p14:tracePt t="23354" x="3575050" y="2628900"/>
          <p14:tracePt t="23362" x="3568700" y="2622550"/>
          <p14:tracePt t="23370" x="3549650" y="2622550"/>
          <p14:tracePt t="23443" x="3543300" y="2622550"/>
          <p14:tracePt t="23459" x="3536950" y="2616200"/>
          <p14:tracePt t="23483" x="3536950" y="2609850"/>
          <p14:tracePt t="23490" x="3536950" y="2603500"/>
          <p14:tracePt t="23500" x="3549650" y="2603500"/>
          <p14:tracePt t="23518" x="3613150" y="2584450"/>
          <p14:tracePt t="23534" x="3708400" y="2565400"/>
          <p14:tracePt t="23550" x="3797300" y="2552700"/>
          <p14:tracePt t="23567" x="3835400" y="2540000"/>
          <p14:tracePt t="23584" x="3848100" y="2540000"/>
          <p14:tracePt t="23827" x="3860800" y="2540000"/>
          <p14:tracePt t="23834" x="3873500" y="2540000"/>
          <p14:tracePt t="23842" x="3911600" y="2540000"/>
          <p14:tracePt t="23851" x="3968750" y="2540000"/>
          <p14:tracePt t="23867" x="4051300" y="2540000"/>
          <p14:tracePt t="23884" x="4102100" y="2533650"/>
          <p14:tracePt t="23901" x="4114800" y="2533650"/>
          <p14:tracePt t="23924" x="4121150" y="2527300"/>
          <p14:tracePt t="24123" x="4127500" y="2527300"/>
          <p14:tracePt t="24139" x="4152900" y="2527300"/>
          <p14:tracePt t="24147" x="4203700" y="2527300"/>
          <p14:tracePt t="24154" x="4267200" y="2527300"/>
          <p14:tracePt t="24167" x="4349750" y="2546350"/>
          <p14:tracePt t="24184" x="4502150" y="2546350"/>
          <p14:tracePt t="24201" x="4584700" y="2546350"/>
          <p14:tracePt t="24202" x="4597400" y="2546350"/>
          <p14:tracePt t="24267" x="4591050" y="2552700"/>
          <p14:tracePt t="24282" x="4584700" y="2552700"/>
          <p14:tracePt t="24290" x="4572000" y="2552700"/>
          <p14:tracePt t="24355" x="4565650" y="2552700"/>
          <p14:tracePt t="24371" x="4565650" y="2559050"/>
          <p14:tracePt t="24387" x="4559300" y="2559050"/>
          <p14:tracePt t="24427" x="4552950" y="2559050"/>
          <p14:tracePt t="24443" x="4540250" y="2559050"/>
          <p14:tracePt t="24451" x="4533900" y="2565400"/>
          <p14:tracePt t="24467" x="4514850" y="2565400"/>
          <p14:tracePt t="24474" x="4495800" y="2571750"/>
          <p14:tracePt t="24484" x="4476750" y="2571750"/>
          <p14:tracePt t="24502" x="4413250" y="2571750"/>
          <p14:tracePt t="24518" x="4356100" y="2571750"/>
          <p14:tracePt t="24534" x="4292600" y="2571750"/>
          <p14:tracePt t="24551" x="4241800" y="2571750"/>
          <p14:tracePt t="24569" x="4203700" y="2571750"/>
          <p14:tracePt t="24585" x="4152900" y="2571750"/>
          <p14:tracePt t="24601" x="4083050" y="2571750"/>
          <p14:tracePt t="24618" x="3937000" y="2571750"/>
          <p14:tracePt t="24635" x="3848100" y="2571750"/>
          <p14:tracePt t="24651" x="3790950" y="2571750"/>
          <p14:tracePt t="24668" x="3778250" y="2571750"/>
          <p14:tracePt t="24698" x="3771900" y="2571750"/>
          <p14:tracePt t="24714" x="3765550" y="2571750"/>
          <p14:tracePt t="24722" x="3752850" y="2571750"/>
          <p14:tracePt t="24735" x="3733800" y="2578100"/>
          <p14:tracePt t="24751" x="3695700" y="2590800"/>
          <p14:tracePt t="24769" x="3663950" y="2603500"/>
          <p14:tracePt t="24785" x="3657600" y="2603500"/>
          <p14:tracePt t="24803" x="3651250" y="2603500"/>
          <p14:tracePt t="24818" x="3651250" y="2609850"/>
          <p14:tracePt t="24842" x="3644900" y="2609850"/>
          <p14:tracePt t="24851" x="3638550" y="2609850"/>
          <p14:tracePt t="24868" x="3606800" y="2609850"/>
          <p14:tracePt t="24885" x="3575050" y="2622550"/>
          <p14:tracePt t="24902" x="3549650" y="2622550"/>
          <p14:tracePt t="24918" x="3524250" y="2622550"/>
          <p14:tracePt t="24935" x="3473450" y="2622550"/>
          <p14:tracePt t="24952" x="3390900" y="2622550"/>
          <p14:tracePt t="24969" x="3289300" y="2616200"/>
          <p14:tracePt t="24985" x="3213100" y="2616200"/>
          <p14:tracePt t="25002" x="3181350" y="2616200"/>
          <p14:tracePt t="25018" x="3168650" y="2616200"/>
          <p14:tracePt t="25042" x="3162300" y="2616200"/>
          <p14:tracePt t="25052" x="3155950" y="2616200"/>
          <p14:tracePt t="25068" x="3111500" y="2609850"/>
          <p14:tracePt t="25085" x="3073400" y="2609850"/>
          <p14:tracePt t="25102" x="3060700" y="2609850"/>
          <p14:tracePt t="25147" x="3054350" y="2609850"/>
          <p14:tracePt t="25154" x="3048000" y="2609850"/>
          <p14:tracePt t="25163" x="3035300" y="2609850"/>
          <p14:tracePt t="25170" x="3022600" y="2609850"/>
          <p14:tracePt t="25185" x="2997200" y="2609850"/>
          <p14:tracePt t="25202" x="2952750" y="2609850"/>
          <p14:tracePt t="25203" x="2940050" y="2609850"/>
          <p14:tracePt t="25218" x="2914650" y="2609850"/>
          <p14:tracePt t="25236" x="2901950" y="2603500"/>
          <p14:tracePt t="25259" x="2895600" y="2597150"/>
          <p14:tracePt t="25268" x="2889250" y="2597150"/>
          <p14:tracePt t="25285" x="2857500" y="2578100"/>
          <p14:tracePt t="25303" x="2838450" y="2571750"/>
          <p14:tracePt t="25319" x="2819400" y="2552700"/>
          <p14:tracePt t="25335" x="2800350" y="2540000"/>
          <p14:tracePt t="25352" x="2800350" y="2533650"/>
          <p14:tracePt t="25369" x="2781300" y="2514600"/>
          <p14:tracePt t="25385" x="2768600" y="2482850"/>
          <p14:tracePt t="25402" x="2762250" y="2470150"/>
          <p14:tracePt t="25419" x="2755900" y="2463800"/>
          <p14:tracePt t="25436" x="2755900" y="2451100"/>
          <p14:tracePt t="25452" x="2755900" y="2432050"/>
          <p14:tracePt t="25469" x="2755900" y="2406650"/>
          <p14:tracePt t="25485" x="2755900" y="2387600"/>
          <p14:tracePt t="25503" x="2755900" y="2368550"/>
          <p14:tracePt t="25519" x="2755900" y="2362200"/>
          <p14:tracePt t="25535" x="2755900" y="2343150"/>
          <p14:tracePt t="25552" x="2787650" y="2336800"/>
          <p14:tracePt t="25570" x="2813050" y="2330450"/>
          <p14:tracePt t="25586" x="2825750" y="2324100"/>
          <p14:tracePt t="25612" x="2832100" y="2324100"/>
          <p14:tracePt t="25635" x="2838450" y="2324100"/>
          <p14:tracePt t="25642" x="2851150" y="2324100"/>
          <p14:tracePt t="25652" x="2876550" y="2336800"/>
          <p14:tracePt t="25669" x="2927350" y="2374900"/>
          <p14:tracePt t="25686" x="2952750" y="2393950"/>
          <p14:tracePt t="25703" x="2971800" y="2400300"/>
          <p14:tracePt t="25731" x="2978150" y="2406650"/>
          <p14:tracePt t="25747" x="2978150" y="2419350"/>
          <p14:tracePt t="25754" x="2978150" y="2432050"/>
          <p14:tracePt t="25770" x="2984500" y="2444750"/>
          <p14:tracePt t="25786" x="2990850" y="2482850"/>
          <p14:tracePt t="25786" x="2990850" y="2508250"/>
          <p14:tracePt t="25802" x="2997200" y="2533650"/>
          <p14:tracePt t="25819" x="2997200" y="2546350"/>
          <p14:tracePt t="25837" x="2997200" y="2559050"/>
          <p14:tracePt t="25852" x="2997200" y="2565400"/>
          <p14:tracePt t="25869" x="3003550" y="2578100"/>
          <p14:tracePt t="25886" x="3003550" y="2597150"/>
          <p14:tracePt t="25903" x="3009900" y="2616200"/>
          <p14:tracePt t="25919" x="3022600" y="2635250"/>
          <p14:tracePt t="25936" x="3048000" y="2654300"/>
          <p14:tracePt t="25953" x="3079750" y="2667000"/>
          <p14:tracePt t="25970" x="3200400" y="2711450"/>
          <p14:tracePt t="25986" x="3435350" y="2774950"/>
          <p14:tracePt t="25986" x="3536950" y="2800350"/>
          <p14:tracePt t="26003" x="3752850" y="2838450"/>
          <p14:tracePt t="26019" x="3873500" y="2857500"/>
          <p14:tracePt t="26037" x="3937000" y="2863850"/>
          <p14:tracePt t="26053" x="3949700" y="2863850"/>
          <p14:tracePt t="26171" x="3956050" y="2863850"/>
          <p14:tracePt t="26379" x="3949700" y="2863850"/>
          <p14:tracePt t="26387" x="3943350" y="2863850"/>
          <p14:tracePt t="26395" x="3937000" y="2863850"/>
          <p14:tracePt t="26411" x="3930650" y="2863850"/>
          <p14:tracePt t="26427" x="3917950" y="2863850"/>
          <p14:tracePt t="26436" x="3911600" y="2863850"/>
          <p14:tracePt t="26455" x="3892550" y="2863850"/>
          <p14:tracePt t="26470" x="3867150" y="2863850"/>
          <p14:tracePt t="26486" x="3841750" y="2863850"/>
          <p14:tracePt t="26503" x="3810000" y="2863850"/>
          <p14:tracePt t="26520" x="3790950" y="2863850"/>
          <p14:tracePt t="26536" x="3778250" y="2863850"/>
          <p14:tracePt t="26553" x="3771900" y="2863850"/>
          <p14:tracePt t="26570" x="3759200" y="2857500"/>
          <p14:tracePt t="26587" x="3733800" y="2851150"/>
          <p14:tracePt t="26603" x="3727450" y="2844800"/>
          <p14:tracePt t="26620" x="3721100" y="2838450"/>
          <p14:tracePt t="26637" x="3708400" y="2825750"/>
          <p14:tracePt t="26654" x="3702050" y="2806700"/>
          <p14:tracePt t="26670" x="3695700" y="2800350"/>
          <p14:tracePt t="26686" x="3689350" y="2787650"/>
          <p14:tracePt t="26707" x="3683000" y="2774950"/>
          <p14:tracePt t="26722" x="3676650" y="2762250"/>
          <p14:tracePt t="26736" x="3676650" y="2755900"/>
          <p14:tracePt t="26753" x="3670300" y="2724150"/>
          <p14:tracePt t="26770" x="3670300" y="2698750"/>
          <p14:tracePt t="26788" x="3670300" y="2686050"/>
          <p14:tracePt t="26803" x="3670300" y="2679700"/>
          <p14:tracePt t="26820" x="3670300" y="2667000"/>
          <p14:tracePt t="26837" x="3683000" y="2641600"/>
          <p14:tracePt t="26854" x="3702050" y="2622550"/>
          <p14:tracePt t="26870" x="3714750" y="2609850"/>
          <p14:tracePt t="26887" x="3740150" y="2603500"/>
          <p14:tracePt t="26903" x="3771900" y="2590800"/>
          <p14:tracePt t="26921" x="3822700" y="2590800"/>
          <p14:tracePt t="26937" x="3879850" y="2590800"/>
          <p14:tracePt t="26953" x="3911600" y="2590800"/>
          <p14:tracePt t="26970" x="3930650" y="2590800"/>
          <p14:tracePt t="26971" x="3937000" y="2590800"/>
          <p14:tracePt t="26987" x="3949700" y="2597150"/>
          <p14:tracePt t="27004" x="3975100" y="2622550"/>
          <p14:tracePt t="27020" x="3994150" y="2654300"/>
          <p14:tracePt t="27037" x="4006850" y="2679700"/>
          <p14:tracePt t="27054" x="4013200" y="2686050"/>
          <p14:tracePt t="27070" x="4013200" y="2692400"/>
          <p14:tracePt t="27087" x="4013200" y="2698750"/>
          <p14:tracePt t="27104" x="4013200" y="2711450"/>
          <p14:tracePt t="27121" x="4019550" y="2724150"/>
          <p14:tracePt t="27137" x="4019550" y="2743200"/>
          <p14:tracePt t="27154" x="4019550" y="2755900"/>
          <p14:tracePt t="27171" x="4019550" y="2774950"/>
          <p14:tracePt t="27188" x="4006850" y="2794000"/>
          <p14:tracePt t="27204" x="3994150" y="2800350"/>
          <p14:tracePt t="27221" x="3987800" y="2813050"/>
          <p14:tracePt t="27237" x="3975100" y="2832100"/>
          <p14:tracePt t="27254" x="3962400" y="2844800"/>
          <p14:tracePt t="27271" x="3956050" y="2851150"/>
          <p14:tracePt t="27287" x="3937000" y="2863850"/>
          <p14:tracePt t="27304" x="3917950" y="2863850"/>
          <p14:tracePt t="27321" x="3905250" y="2870200"/>
          <p14:tracePt t="27337" x="3898900" y="2870200"/>
          <p14:tracePt t="27354" x="3898900" y="2876550"/>
          <p14:tracePt t="27371" x="3892550" y="2876550"/>
          <p14:tracePt t="27388" x="3860800" y="2876550"/>
          <p14:tracePt t="27404" x="3810000" y="2876550"/>
          <p14:tracePt t="27421" x="3752850" y="2876550"/>
          <p14:tracePt t="27437" x="3708400" y="2876550"/>
          <p14:tracePt t="27455" x="3689350" y="2876550"/>
          <p14:tracePt t="27471" x="3676650" y="2876550"/>
          <p14:tracePt t="27487" x="3657600" y="2876550"/>
          <p14:tracePt t="27504" x="3625850" y="2876550"/>
          <p14:tracePt t="27521" x="3530600" y="2844800"/>
          <p14:tracePt t="27537" x="3448050" y="2813050"/>
          <p14:tracePt t="27554" x="3403600" y="2813050"/>
          <p14:tracePt t="27571" x="3378200" y="2800350"/>
          <p14:tracePt t="27588" x="3371850" y="2800350"/>
          <p14:tracePt t="27604" x="3346450" y="2781300"/>
          <p14:tracePt t="27621" x="3308350" y="2768600"/>
          <p14:tracePt t="27637" x="3238500" y="2749550"/>
          <p14:tracePt t="27655" x="3181350" y="2730500"/>
          <p14:tracePt t="27671" x="3130550" y="2717800"/>
          <p14:tracePt t="27687" x="3111500" y="2711450"/>
          <p14:tracePt t="27704" x="3105150" y="2705100"/>
          <p14:tracePt t="27722" x="3073400" y="2686050"/>
          <p14:tracePt t="27738" x="3028950" y="2654300"/>
          <p14:tracePt t="27754" x="2959100" y="2609850"/>
          <p14:tracePt t="27755" x="2927350" y="2590800"/>
          <p14:tracePt t="27771" x="2882900" y="2565400"/>
          <p14:tracePt t="27788" x="2876550" y="2559050"/>
          <p14:tracePt t="27804" x="2876550" y="2552700"/>
          <p14:tracePt t="27821" x="2870200" y="2514600"/>
          <p14:tracePt t="27838" x="2863850" y="2476500"/>
          <p14:tracePt t="27855" x="2857500" y="2432050"/>
          <p14:tracePt t="27871" x="2851150" y="2387600"/>
          <p14:tracePt t="27888" x="2851150" y="2368550"/>
          <p14:tracePt t="27904" x="2851150" y="2336800"/>
          <p14:tracePt t="27922" x="2857500" y="2286000"/>
          <p14:tracePt t="27938" x="2876550" y="2209800"/>
          <p14:tracePt t="27955" x="2933700" y="2101850"/>
          <p14:tracePt t="27971" x="2978150" y="2051050"/>
          <p14:tracePt t="27989" x="3016250" y="2006600"/>
          <p14:tracePt t="28004" x="3054350" y="1981200"/>
          <p14:tracePt t="28021" x="3073400" y="1968500"/>
          <p14:tracePt t="28038" x="3111500" y="1962150"/>
          <p14:tracePt t="28055" x="3168650" y="1949450"/>
          <p14:tracePt t="28071" x="3270250" y="1924050"/>
          <p14:tracePt t="28088" x="3359150" y="1924050"/>
          <p14:tracePt t="28105" x="3460750" y="1924050"/>
          <p14:tracePt t="28122" x="3600450" y="1955800"/>
          <p14:tracePt t="28138" x="3632200" y="1974850"/>
          <p14:tracePt t="28155" x="3714750" y="2006600"/>
          <p14:tracePt t="28172" x="3771900" y="2051050"/>
          <p14:tracePt t="28189" x="3816350" y="2082800"/>
          <p14:tracePt t="28205" x="3867150" y="2133600"/>
          <p14:tracePt t="28221" x="3905250" y="2197100"/>
          <p14:tracePt t="28238" x="3930650" y="2247900"/>
          <p14:tracePt t="28255" x="3949700" y="2311400"/>
          <p14:tracePt t="28271" x="3956050" y="2330450"/>
          <p14:tracePt t="28288" x="3962400" y="2349500"/>
          <p14:tracePt t="28305" x="3962400" y="2387600"/>
          <p14:tracePt t="28322" x="3962400" y="2457450"/>
          <p14:tracePt t="28323" x="3962400" y="2482850"/>
          <p14:tracePt t="28339" x="3962400" y="2520950"/>
          <p14:tracePt t="28339" x="3956050" y="2559050"/>
          <p14:tracePt t="28355" x="3930650" y="2628900"/>
          <p14:tracePt t="28372" x="3892550" y="2692400"/>
          <p14:tracePt t="28389" x="3860800" y="2730500"/>
          <p14:tracePt t="28405" x="3829050" y="2762250"/>
          <p14:tracePt t="28421" x="3816350" y="2781300"/>
          <p14:tracePt t="28438" x="3797300" y="2800350"/>
          <p14:tracePt t="28456" x="3765550" y="2813050"/>
          <p14:tracePt t="28472" x="3721100" y="2832100"/>
          <p14:tracePt t="28488" x="3657600" y="2857500"/>
          <p14:tracePt t="28505" x="3606800" y="2889250"/>
          <p14:tracePt t="28522" x="3568700" y="2908300"/>
          <p14:tracePt t="28547" x="3562350" y="2914650"/>
          <p14:tracePt t="29387" x="3556000" y="2914650"/>
          <p14:tracePt t="29403" x="3549650" y="2914650"/>
          <p14:tracePt t="29420" x="3543300" y="2921000"/>
          <p14:tracePt t="29435" x="3536950" y="2927350"/>
          <p14:tracePt t="29443" x="3530600" y="2927350"/>
          <p14:tracePt t="29457" x="3530600" y="2933700"/>
          <p14:tracePt t="29473" x="3498850" y="2952750"/>
          <p14:tracePt t="29489" x="3460750" y="2990850"/>
          <p14:tracePt t="29506" x="3422650" y="3022600"/>
          <p14:tracePt t="29524" x="3371850" y="3054350"/>
          <p14:tracePt t="29539" x="3346450" y="3073400"/>
          <p14:tracePt t="29556" x="3295650" y="3098800"/>
          <p14:tracePt t="29573" x="3232150" y="3149600"/>
          <p14:tracePt t="29590" x="3194050" y="3175000"/>
          <p14:tracePt t="29606" x="3162300" y="3232150"/>
          <p14:tracePt t="29623" x="3117850" y="3257550"/>
          <p14:tracePt t="29639" x="3086100" y="3289300"/>
          <p14:tracePt t="29657" x="3048000" y="3314700"/>
          <p14:tracePt t="29673" x="3022600" y="3333750"/>
          <p14:tracePt t="29689" x="2997200" y="3352800"/>
          <p14:tracePt t="29706" x="2978150" y="3397250"/>
          <p14:tracePt t="29724" x="2933700" y="3448050"/>
          <p14:tracePt t="29739" x="2908300" y="3486150"/>
          <p14:tracePt t="29756" x="2889250" y="3511550"/>
          <p14:tracePt t="29773" x="2870200" y="3536950"/>
          <p14:tracePt t="29790" x="2844800" y="3556000"/>
          <p14:tracePt t="29806" x="2838450" y="3568700"/>
          <p14:tracePt t="29823" x="2819400" y="3587750"/>
          <p14:tracePt t="29839" x="2819400" y="3594100"/>
          <p14:tracePt t="29858" x="2813050" y="3606800"/>
          <p14:tracePt t="29873" x="2800350" y="3613150"/>
          <p14:tracePt t="29890" x="2794000" y="3619500"/>
          <p14:tracePt t="29906" x="2781300" y="3625850"/>
          <p14:tracePt t="29924" x="2762250" y="3638550"/>
          <p14:tracePt t="29940" x="2755900" y="3657600"/>
          <p14:tracePt t="29956" x="2743200" y="3663950"/>
          <p14:tracePt t="29973" x="2717800" y="3683000"/>
          <p14:tracePt t="29991" x="2686050" y="3702050"/>
          <p14:tracePt t="30006" x="2647950" y="3714750"/>
          <p14:tracePt t="30023" x="2635250" y="3721100"/>
          <p14:tracePt t="30040" x="2622550" y="3721100"/>
          <p14:tracePt t="30057" x="2616200" y="3727450"/>
          <p14:tracePt t="30073" x="2603500" y="3733800"/>
          <p14:tracePt t="30090" x="2597150" y="3733800"/>
          <p14:tracePt t="30106" x="2571750" y="3740150"/>
          <p14:tracePt t="30124" x="2546350" y="3740150"/>
          <p14:tracePt t="30140" x="2527300" y="3752850"/>
          <p14:tracePt t="30156" x="2520950" y="3752850"/>
          <p14:tracePt t="30179" x="2514600" y="3752850"/>
          <p14:tracePt t="30191" x="2501900" y="3752850"/>
          <p14:tracePt t="30206" x="2482850" y="3752850"/>
          <p14:tracePt t="30223" x="2463800" y="3746500"/>
          <p14:tracePt t="30240" x="2444750" y="3746500"/>
          <p14:tracePt t="30257" x="2438400" y="3746500"/>
          <p14:tracePt t="30273" x="2419350" y="3727450"/>
          <p14:tracePt t="30291" x="2406650" y="3721100"/>
          <p14:tracePt t="30291" x="2400300" y="3714750"/>
          <p14:tracePt t="30307" x="2387600" y="3708400"/>
          <p14:tracePt t="30324" x="2362200" y="3683000"/>
          <p14:tracePt t="30340" x="2349500" y="3663950"/>
          <p14:tracePt t="30357" x="2343150" y="3644900"/>
          <p14:tracePt t="30373" x="2343150" y="3632200"/>
          <p14:tracePt t="30391" x="2336800" y="3619500"/>
          <p14:tracePt t="30407" x="2324100" y="3600450"/>
          <p14:tracePt t="30423" x="2324100" y="3581400"/>
          <p14:tracePt t="30440" x="2317750" y="3556000"/>
          <p14:tracePt t="30457" x="2317750" y="3524250"/>
          <p14:tracePt t="30474" x="2317750" y="3498850"/>
          <p14:tracePt t="30475" x="2317750" y="3492500"/>
          <p14:tracePt t="30490" x="2317750" y="3486150"/>
          <p14:tracePt t="30507" x="2317750" y="3473450"/>
          <p14:tracePt t="30524" x="2311400" y="3467100"/>
          <p14:tracePt t="30540" x="2311400" y="3460750"/>
          <p14:tracePt t="30557" x="2311400" y="3448050"/>
          <p14:tracePt t="30580" x="2311400" y="3441700"/>
          <p14:tracePt t="30660" x="2311400" y="3435350"/>
          <p14:tracePt t="30675" x="2311400" y="3429000"/>
          <p14:tracePt t="30683" x="2311400" y="3416300"/>
          <p14:tracePt t="30692" x="2305050" y="3403600"/>
          <p14:tracePt t="30707" x="2305050" y="3390900"/>
          <p14:tracePt t="30724" x="2305050" y="3384550"/>
          <p14:tracePt t="30788" x="2305050" y="3378200"/>
          <p14:tracePt t="30795" x="2305050" y="3371850"/>
          <p14:tracePt t="30808" x="2305050" y="3365500"/>
          <p14:tracePt t="30826" x="2298700" y="3359150"/>
          <p14:tracePt t="30841" x="2298700" y="3352800"/>
          <p14:tracePt t="30857" x="2292350" y="3346450"/>
          <p14:tracePt t="30883" x="2292350" y="3340100"/>
          <p14:tracePt t="30892" x="2292350" y="3327400"/>
          <p14:tracePt t="30907" x="2292350" y="3295650"/>
          <p14:tracePt t="30924" x="2292350" y="3263900"/>
          <p14:tracePt t="30940" x="2305050" y="3219450"/>
          <p14:tracePt t="30959" x="2311400" y="3194050"/>
          <p14:tracePt t="30974" x="2317750" y="3181350"/>
          <p14:tracePt t="30991" x="2317750" y="3168650"/>
          <p14:tracePt t="31007" x="2324100" y="3162300"/>
          <p14:tracePt t="31025" x="2330450" y="3155950"/>
          <p14:tracePt t="31041" x="2336800" y="3149600"/>
          <p14:tracePt t="31057" x="2362200" y="3136900"/>
          <p14:tracePt t="31074" x="2400300" y="3124200"/>
          <p14:tracePt t="31092" x="2489200" y="3098800"/>
          <p14:tracePt t="31107" x="2527300" y="3098800"/>
          <p14:tracePt t="31124" x="2540000" y="3098800"/>
          <p14:tracePt t="31141" x="2546350" y="3092450"/>
          <p14:tracePt t="31259" x="2546350" y="3098800"/>
          <p14:tracePt t="31276" x="2546350" y="3117850"/>
          <p14:tracePt t="31283" x="2546350" y="3130550"/>
          <p14:tracePt t="31291" x="2546350" y="3143250"/>
          <p14:tracePt t="31307" x="2546350" y="3187700"/>
          <p14:tracePt t="31324" x="2540000" y="3225800"/>
          <p14:tracePt t="31342" x="2527300" y="3263900"/>
          <p14:tracePt t="31358" x="2527300" y="3295650"/>
          <p14:tracePt t="31374" x="2514600" y="3333750"/>
          <p14:tracePt t="31391" x="2495550" y="3352800"/>
          <p14:tracePt t="31408" x="2489200" y="3371850"/>
          <p14:tracePt t="31424" x="2476500" y="3384550"/>
          <p14:tracePt t="31441" x="2470150" y="3384550"/>
          <p14:tracePt t="31458" x="2463800" y="3390900"/>
          <p14:tracePt t="31475" x="2444750" y="3403600"/>
          <p14:tracePt t="31523" x="2438400" y="3403600"/>
          <p14:tracePt t="31539" x="2432050" y="3403600"/>
          <p14:tracePt t="31547" x="2425700" y="3403600"/>
          <p14:tracePt t="31563" x="2419350" y="3409950"/>
          <p14:tracePt t="31859" x="2451100" y="3409950"/>
          <p14:tracePt t="31867" x="2470150" y="3409950"/>
          <p14:tracePt t="31875" x="2495550" y="3409950"/>
          <p14:tracePt t="31892" x="2540000" y="3409950"/>
          <p14:tracePt t="31908" x="2565400" y="3409950"/>
          <p14:tracePt t="31925" x="2571750" y="3409950"/>
          <p14:tracePt t="31942" x="2578100" y="3409950"/>
          <p14:tracePt t="32011" x="2584450" y="3409950"/>
          <p14:tracePt t="32051" x="2590800" y="3409950"/>
          <p14:tracePt t="32380" x="2616200" y="3435350"/>
          <p14:tracePt t="32387" x="2660650" y="3479800"/>
          <p14:tracePt t="32395" x="2724150" y="3536950"/>
          <p14:tracePt t="32409" x="2819400" y="3600450"/>
          <p14:tracePt t="32425" x="3117850" y="3746500"/>
          <p14:tracePt t="32442" x="3416300" y="3829050"/>
          <p14:tracePt t="32459" x="3651250" y="3879850"/>
          <p14:tracePt t="32475" x="3695700" y="3886200"/>
          <p14:tracePt t="32516" x="3702050" y="3886200"/>
          <p14:tracePt t="32668" x="3702050" y="3879850"/>
          <p14:tracePt t="32692" x="3702050" y="3873500"/>
          <p14:tracePt t="32699" x="3695700" y="3860800"/>
          <p14:tracePt t="32709" x="3689350" y="3848100"/>
          <p14:tracePt t="32726" x="3663950" y="3822700"/>
          <p14:tracePt t="32743" x="3632200" y="3797300"/>
          <p14:tracePt t="32759" x="3613150" y="3778250"/>
          <p14:tracePt t="32776" x="3587750" y="3759200"/>
          <p14:tracePt t="32792" x="3562350" y="3759200"/>
          <p14:tracePt t="32810" x="3549650" y="3759200"/>
          <p14:tracePt t="32826" x="3517900" y="3752850"/>
          <p14:tracePt t="32842" x="3479800" y="3740150"/>
          <p14:tracePt t="32859" x="3409950" y="3721100"/>
          <p14:tracePt t="32876" x="3403600" y="3721100"/>
          <p14:tracePt t="33236" x="3403600" y="3714750"/>
          <p14:tracePt t="33251" x="3416300" y="3708400"/>
          <p14:tracePt t="33259" x="3435350" y="3702050"/>
          <p14:tracePt t="33267" x="3454400" y="3702050"/>
          <p14:tracePt t="33276" x="3479800" y="3695700"/>
          <p14:tracePt t="33293" x="3536950" y="3689350"/>
          <p14:tracePt t="33310" x="3562350" y="3683000"/>
          <p14:tracePt t="33326" x="3581400" y="3683000"/>
          <p14:tracePt t="33343" x="3594100" y="3683000"/>
          <p14:tracePt t="33359" x="3600450" y="3683000"/>
          <p14:tracePt t="33377" x="3613150" y="3676650"/>
          <p14:tracePt t="33393" x="3625850" y="3676650"/>
          <p14:tracePt t="33410" x="3644900" y="3676650"/>
          <p14:tracePt t="33427" x="3651250" y="3670300"/>
          <p14:tracePt t="33500" x="3663950" y="3670300"/>
          <p14:tracePt t="33524" x="3676650" y="3670300"/>
          <p14:tracePt t="33539" x="3683000" y="3670300"/>
          <p14:tracePt t="33555" x="3689350" y="3663950"/>
          <p14:tracePt t="33571" x="3695700" y="3663950"/>
          <p14:tracePt t="33579" x="3702050" y="3663950"/>
          <p14:tracePt t="33594" x="3714750" y="3663950"/>
          <p14:tracePt t="33610" x="3759200" y="3663950"/>
          <p14:tracePt t="33626" x="3810000" y="3663950"/>
          <p14:tracePt t="33644" x="3867150" y="3651250"/>
          <p14:tracePt t="33660" x="3898900" y="3644900"/>
          <p14:tracePt t="33676" x="3911600" y="3638550"/>
          <p14:tracePt t="33693" x="3943350" y="3638550"/>
          <p14:tracePt t="33710" x="3975100" y="3638550"/>
          <p14:tracePt t="33727" x="4025900" y="3632200"/>
          <p14:tracePt t="33743" x="4057650" y="3632200"/>
          <p14:tracePt t="33760" x="4095750" y="3632200"/>
          <p14:tracePt t="33776" x="4127500" y="3632200"/>
          <p14:tracePt t="33794" x="4159250" y="3632200"/>
          <p14:tracePt t="33810" x="4235450" y="3632200"/>
          <p14:tracePt t="33826" x="4362450" y="3632200"/>
          <p14:tracePt t="33843" x="4546600" y="3632200"/>
          <p14:tracePt t="33861" x="4622800" y="3613150"/>
          <p14:tracePt t="33877" x="4654550" y="3613150"/>
          <p14:tracePt t="33893" x="4673600" y="3613150"/>
          <p14:tracePt t="33910" x="4730750" y="3613150"/>
          <p14:tracePt t="33927" x="4794250" y="3613150"/>
          <p14:tracePt t="33943" x="4838700" y="3613150"/>
          <p14:tracePt t="33960" x="4845050" y="3613150"/>
          <p14:tracePt t="33996" x="4851400" y="3606800"/>
          <p14:tracePt t="34100" x="4857750" y="3606800"/>
          <p14:tracePt t="34107" x="4870450" y="3606800"/>
          <p14:tracePt t="34116" x="4914900" y="3606800"/>
          <p14:tracePt t="34127" x="4972050" y="3606800"/>
          <p14:tracePt t="34144" x="5086350" y="3606800"/>
          <p14:tracePt t="34160" x="5162550" y="3606800"/>
          <p14:tracePt t="34178" x="5187950" y="3600450"/>
          <p14:tracePt t="34331" x="5194300" y="3600450"/>
          <p14:tracePt t="34340" x="5200650" y="3600450"/>
          <p14:tracePt t="34347" x="5213350" y="3600450"/>
          <p14:tracePt t="34360" x="5219700" y="3600450"/>
          <p14:tracePt t="34377" x="5238750" y="3600450"/>
          <p14:tracePt t="34394" x="5245100" y="3600450"/>
          <p14:tracePt t="34476" x="5251450" y="3600450"/>
          <p14:tracePt t="34596" x="5257800" y="3600450"/>
          <p14:tracePt t="34603" x="5289550" y="3594100"/>
          <p14:tracePt t="34612" x="5327650" y="3594100"/>
          <p14:tracePt t="34627" x="5429250" y="3594100"/>
          <p14:tracePt t="34644" x="5511800" y="3594100"/>
          <p14:tracePt t="34661" x="5556250" y="3594100"/>
          <p14:tracePt t="34678" x="5568950" y="3594100"/>
          <p14:tracePt t="35131" x="5549900" y="3594100"/>
          <p14:tracePt t="35140" x="5543550" y="3600450"/>
          <p14:tracePt t="35148" x="5524500" y="3606800"/>
          <p14:tracePt t="35161" x="5511800" y="3613150"/>
          <p14:tracePt t="35178" x="5467350" y="3625850"/>
          <p14:tracePt t="35195" x="5435600" y="3625850"/>
          <p14:tracePt t="35212" x="5391150" y="3644900"/>
          <p14:tracePt t="35228" x="5346700" y="3644900"/>
          <p14:tracePt t="35245" x="5270500" y="3657600"/>
          <p14:tracePt t="35261" x="5194300" y="3663950"/>
          <p14:tracePt t="35279" x="5137150" y="3663950"/>
          <p14:tracePt t="35295" x="5105400" y="3663950"/>
          <p14:tracePt t="35332" x="5099050" y="3663950"/>
          <p14:tracePt t="35356" x="5092700" y="3663950"/>
          <p14:tracePt t="35468" x="5086350" y="3663950"/>
          <p14:tracePt t="35572" x="5086350" y="3657600"/>
          <p14:tracePt t="35580" x="5086350" y="3651250"/>
          <p14:tracePt t="35587" x="5086350" y="3644900"/>
          <p14:tracePt t="35596" x="5080000" y="3638550"/>
          <p14:tracePt t="35612" x="5073650" y="3619500"/>
          <p14:tracePt t="35628" x="5067300" y="3600450"/>
          <p14:tracePt t="35646" x="5060950" y="3587750"/>
          <p14:tracePt t="35662" x="5054600" y="3568700"/>
          <p14:tracePt t="35678" x="5054600" y="3556000"/>
          <p14:tracePt t="35695" x="5054600" y="3536950"/>
          <p14:tracePt t="35712" x="5054600" y="3505200"/>
          <p14:tracePt t="35728" x="5054600" y="3479800"/>
          <p14:tracePt t="35745" x="5054600" y="3460750"/>
          <p14:tracePt t="35762" x="5054600" y="3435350"/>
          <p14:tracePt t="35779" x="5060950" y="3422650"/>
          <p14:tracePt t="35796" x="5067300" y="3416300"/>
          <p14:tracePt t="35812" x="5073650" y="3409950"/>
          <p14:tracePt t="35829" x="5080000" y="3403600"/>
          <p14:tracePt t="35846" x="5092700" y="3403600"/>
          <p14:tracePt t="35862" x="5099050" y="3403600"/>
          <p14:tracePt t="35879" x="5105400" y="3403600"/>
          <p14:tracePt t="35895" x="5118100" y="3403600"/>
          <p14:tracePt t="35913" x="5130800" y="3403600"/>
          <p14:tracePt t="35940" x="5137150" y="3403600"/>
          <p14:tracePt t="35948" x="5143500" y="3403600"/>
          <p14:tracePt t="35962" x="5149850" y="3403600"/>
          <p14:tracePt t="35979" x="5156200" y="3416300"/>
          <p14:tracePt t="36004" x="5162550" y="3422650"/>
          <p14:tracePt t="36036" x="5162550" y="3429000"/>
          <p14:tracePt t="36044" x="5168900" y="3429000"/>
          <p14:tracePt t="36052" x="5168900" y="3441700"/>
          <p14:tracePt t="36068" x="5175250" y="3448050"/>
          <p14:tracePt t="36100" x="5175250" y="3454400"/>
          <p14:tracePt t="36124" x="5181600" y="3460750"/>
          <p14:tracePt t="36132" x="5181600" y="3467100"/>
          <p14:tracePt t="36140" x="5181600" y="3473450"/>
          <p14:tracePt t="36156" x="5181600" y="3479800"/>
          <p14:tracePt t="36164" x="5181600" y="3486150"/>
          <p14:tracePt t="36180" x="5181600" y="3492500"/>
          <p14:tracePt t="36196" x="5181600" y="3498850"/>
          <p14:tracePt t="36212" x="5181600" y="3505200"/>
          <p14:tracePt t="36229" x="5181600" y="3517900"/>
          <p14:tracePt t="36246" x="5181600" y="3524250"/>
          <p14:tracePt t="36263" x="5187950" y="3536950"/>
          <p14:tracePt t="36279" x="5187950" y="3543300"/>
          <p14:tracePt t="36296" x="5187950" y="3549650"/>
          <p14:tracePt t="36316" x="5187950" y="3556000"/>
          <p14:tracePt t="36340" x="5187950" y="3562350"/>
          <p14:tracePt t="36356" x="5187950" y="3568700"/>
          <p14:tracePt t="36364" x="5181600" y="3568700"/>
          <p14:tracePt t="36484" x="5175250" y="3568700"/>
          <p14:tracePt t="36580" x="5181600" y="3568700"/>
          <p14:tracePt t="36588" x="5200650" y="3568700"/>
          <p14:tracePt t="36596" x="5213350" y="3568700"/>
          <p14:tracePt t="36613" x="5238750" y="3568700"/>
          <p14:tracePt t="36629" x="5264150" y="3568700"/>
          <p14:tracePt t="36646" x="5289550" y="3562350"/>
          <p14:tracePt t="36663" x="5314950" y="3562350"/>
          <p14:tracePt t="36679" x="5334000" y="3562350"/>
          <p14:tracePt t="36696" x="5378450" y="3562350"/>
          <p14:tracePt t="36713" x="5422900" y="3562350"/>
          <p14:tracePt t="36730" x="5435600" y="3562350"/>
          <p14:tracePt t="36746" x="5441950" y="3562350"/>
          <p14:tracePt t="37052" x="5448300" y="3562350"/>
          <p14:tracePt t="37260" x="5454650" y="3562350"/>
          <p14:tracePt t="37332" x="5448300" y="3562350"/>
          <p14:tracePt t="37340" x="5441950" y="3562350"/>
          <p14:tracePt t="37404" x="5435600" y="3562350"/>
          <p14:tracePt t="37420" x="5435600" y="3556000"/>
          <p14:tracePt t="37428" x="5435600" y="3549650"/>
          <p14:tracePt t="37436" x="5435600" y="3530600"/>
          <p14:tracePt t="37447" x="5435600" y="3517900"/>
          <p14:tracePt t="37463" x="5448300" y="3498850"/>
          <p14:tracePt t="37481" x="5454650" y="3492500"/>
          <p14:tracePt t="37524" x="5461000" y="3492500"/>
          <p14:tracePt t="37532" x="5467350" y="3492500"/>
          <p14:tracePt t="37540" x="5473700" y="3498850"/>
          <p14:tracePt t="37556" x="5480050" y="3511550"/>
          <p14:tracePt t="37860" x="5473700" y="3511550"/>
          <p14:tracePt t="37868" x="5461000" y="3511550"/>
          <p14:tracePt t="37880" x="5454650" y="3505200"/>
          <p14:tracePt t="37897" x="5410200" y="3448050"/>
          <p14:tracePt t="37914" x="5334000" y="3346450"/>
          <p14:tracePt t="37931" x="5194300" y="3206750"/>
          <p14:tracePt t="37932" x="5073650" y="3092450"/>
          <p14:tracePt t="37947" x="4953000" y="2990850"/>
          <p14:tracePt t="37964" x="4679950" y="2724150"/>
          <p14:tracePt t="37980" x="4616450" y="2660650"/>
          <p14:tracePt t="37998" x="4597400" y="2635250"/>
          <p14:tracePt t="38014" x="4597400" y="2628900"/>
          <p14:tracePt t="38196" x="4597400" y="2622550"/>
          <p14:tracePt t="38276" x="4584700" y="2622550"/>
          <p14:tracePt t="38284" x="4578350" y="2622550"/>
          <p14:tracePt t="38292" x="4572000" y="2622550"/>
          <p14:tracePt t="38300" x="4565650" y="2628900"/>
          <p14:tracePt t="38314" x="4552950" y="2635250"/>
          <p14:tracePt t="38331" x="4546600" y="2635250"/>
          <p14:tracePt t="38348" x="4540250" y="2641600"/>
          <p14:tracePt t="38380" x="4533900" y="2641600"/>
          <p14:tracePt t="38404" x="4527550" y="2641600"/>
          <p14:tracePt t="38412" x="4521200" y="2641600"/>
          <p14:tracePt t="38420" x="4508500" y="2641600"/>
          <p14:tracePt t="38431" x="4483100" y="2641600"/>
          <p14:tracePt t="38448" x="4419600" y="2641600"/>
          <p14:tracePt t="38464" x="4375150" y="2641600"/>
          <p14:tracePt t="38482" x="4343400" y="2641600"/>
          <p14:tracePt t="38498" x="4311650" y="2641600"/>
          <p14:tracePt t="38514" x="4229100" y="2622550"/>
          <p14:tracePt t="38531" x="4114800" y="2571750"/>
          <p14:tracePt t="38533" x="4044950" y="2559050"/>
          <p14:tracePt t="38548" x="3962400" y="2540000"/>
          <p14:tracePt t="38565" x="3930650" y="2533650"/>
          <p14:tracePt t="38620" x="3924300" y="2527300"/>
          <p14:tracePt t="38628" x="3917950" y="2508250"/>
          <p14:tracePt t="38636" x="3911600" y="2501900"/>
          <p14:tracePt t="38648" x="3905250" y="2482850"/>
          <p14:tracePt t="38664" x="3898900" y="2463800"/>
          <p14:tracePt t="38681" x="3892550" y="2444750"/>
          <p14:tracePt t="38699" x="3892550" y="2419350"/>
          <p14:tracePt t="38715" x="3892550" y="2355850"/>
          <p14:tracePt t="38731" x="3892550" y="2273300"/>
          <p14:tracePt t="38748" x="3917950" y="2114550"/>
          <p14:tracePt t="38765" x="3949700" y="2051050"/>
          <p14:tracePt t="38781" x="3987800" y="1993900"/>
          <p14:tracePt t="38798" x="4013200" y="1968500"/>
          <p14:tracePt t="38815" x="4025900" y="1949450"/>
          <p14:tracePt t="38832" x="4057650" y="1930400"/>
          <p14:tracePt t="38848" x="4089400" y="1905000"/>
          <p14:tracePt t="38865" x="4146550" y="1885950"/>
          <p14:tracePt t="38881" x="4203700" y="1879600"/>
          <p14:tracePt t="38899" x="4273550" y="1873250"/>
          <p14:tracePt t="38915" x="4324350" y="1860550"/>
          <p14:tracePt t="38932" x="4375150" y="1860550"/>
          <p14:tracePt t="38932" x="4413250" y="1854200"/>
          <p14:tracePt t="38948" x="4495800" y="1854200"/>
          <p14:tracePt t="38966" x="4565650" y="1854200"/>
          <p14:tracePt t="38981" x="4616450" y="1854200"/>
          <p14:tracePt t="38998" x="4641850" y="1854200"/>
          <p14:tracePt t="39015" x="4673600" y="1854200"/>
          <p14:tracePt t="39032" x="4724400" y="1866900"/>
          <p14:tracePt t="39048" x="4806950" y="1898650"/>
          <p14:tracePt t="39065" x="4889500" y="1917700"/>
          <p14:tracePt t="39082" x="4946650" y="1936750"/>
          <p14:tracePt t="39099" x="4953000" y="1943100"/>
          <p14:tracePt t="39115" x="4965700" y="1949450"/>
          <p14:tracePt t="39132" x="4984750" y="1974850"/>
          <p14:tracePt t="39148" x="4997450" y="1993900"/>
          <p14:tracePt t="39166" x="5016500" y="2025650"/>
          <p14:tracePt t="39188" x="5016500" y="2032000"/>
          <p14:tracePt t="39204" x="5016500" y="2044700"/>
          <p14:tracePt t="39215" x="5029200" y="2063750"/>
          <p14:tracePt t="39232" x="5035550" y="2108200"/>
          <p14:tracePt t="39248" x="5048250" y="2159000"/>
          <p14:tracePt t="39265" x="5048250" y="2203450"/>
          <p14:tracePt t="39282" x="5048250" y="2216150"/>
          <p14:tracePt t="39299" x="5048250" y="2235200"/>
          <p14:tracePt t="39315" x="5048250" y="2260600"/>
          <p14:tracePt t="39332" x="5029200" y="2298700"/>
          <p14:tracePt t="39348" x="5016500" y="2336800"/>
          <p14:tracePt t="39366" x="5003800" y="2362200"/>
          <p14:tracePt t="39382" x="4991100" y="2387600"/>
          <p14:tracePt t="39398" x="4978400" y="2400300"/>
          <p14:tracePt t="39415" x="4972050" y="2413000"/>
          <p14:tracePt t="39433" x="4933950" y="2438400"/>
          <p14:tracePt t="39449" x="4908550" y="2463800"/>
          <p14:tracePt t="39465" x="4864100" y="2501900"/>
          <p14:tracePt t="39482" x="4813300" y="2533650"/>
          <p14:tracePt t="39499" x="4768850" y="2559050"/>
          <p14:tracePt t="39515" x="4705350" y="2571750"/>
          <p14:tracePt t="39516" x="4679950" y="2584450"/>
          <p14:tracePt t="39533" x="4629150" y="2597150"/>
          <p14:tracePt t="39549" x="4597400" y="2609850"/>
          <p14:tracePt t="39566" x="4578350" y="2616200"/>
          <p14:tracePt t="39582" x="4552950" y="2628900"/>
          <p14:tracePt t="39599" x="4527550" y="2628900"/>
          <p14:tracePt t="39615" x="4489450" y="2628900"/>
          <p14:tracePt t="39633" x="4413250" y="2641600"/>
          <p14:tracePt t="39649" x="4368800" y="2647950"/>
          <p14:tracePt t="39665" x="4356100" y="2647950"/>
          <p14:tracePt t="39724" x="4349750" y="2647950"/>
          <p14:tracePt t="39732" x="4343400" y="2647950"/>
          <p14:tracePt t="39756" x="4337050" y="2647950"/>
          <p14:tracePt t="39804" x="4330700" y="2647950"/>
          <p14:tracePt t="39828" x="4324350" y="2641600"/>
          <p14:tracePt t="39852" x="4318000" y="2641600"/>
          <p14:tracePt t="39869" x="4311650" y="2641600"/>
          <p14:tracePt t="39876" x="4305300" y="2641600"/>
          <p14:tracePt t="39892" x="4298950" y="2635250"/>
          <p14:tracePt t="39900" x="4292600" y="2635250"/>
          <p14:tracePt t="39916" x="4267200" y="2628900"/>
          <p14:tracePt t="39932" x="4248150" y="2628900"/>
          <p14:tracePt t="39950" x="4216400" y="2628900"/>
          <p14:tracePt t="39966" x="4191000" y="2622550"/>
          <p14:tracePt t="39982" x="4184650" y="2622550"/>
          <p14:tracePt t="40173" x="4171950" y="2616200"/>
          <p14:tracePt t="40508" x="4171950" y="2609850"/>
          <p14:tracePt t="40516" x="4159250" y="2609850"/>
          <p14:tracePt t="40524" x="4140200" y="2603500"/>
          <p14:tracePt t="40533" x="4121150" y="2603500"/>
          <p14:tracePt t="40550" x="4089400" y="2590800"/>
          <p14:tracePt t="40566" x="4083050" y="2590800"/>
          <p14:tracePt t="40584" x="4076700" y="2590800"/>
          <p14:tracePt t="40600" x="4064000" y="2590800"/>
          <p14:tracePt t="40616" x="4051300" y="2590800"/>
          <p14:tracePt t="40633" x="4025900" y="2584450"/>
          <p14:tracePt t="40650" x="3994150" y="2584450"/>
          <p14:tracePt t="40666" x="3949700" y="2578100"/>
          <p14:tracePt t="40683" x="3937000" y="2571750"/>
          <p14:tracePt t="40700" x="3924300" y="2571750"/>
          <p14:tracePt t="40717" x="3911600" y="2571750"/>
          <p14:tracePt t="40733" x="3892550" y="2571750"/>
          <p14:tracePt t="40750" x="3873500" y="2571750"/>
          <p14:tracePt t="40767" x="3835400" y="2571750"/>
          <p14:tracePt t="40784" x="3790950" y="2571750"/>
          <p14:tracePt t="40800" x="3752850" y="2571750"/>
          <p14:tracePt t="40816" x="3733800" y="2565400"/>
          <p14:tracePt t="40833" x="3721100" y="2565400"/>
          <p14:tracePt t="40851" x="3714750" y="2559050"/>
          <p14:tracePt t="40867" x="3695700" y="2552700"/>
          <p14:tracePt t="40883" x="3663950" y="2546350"/>
          <p14:tracePt t="40900" x="3594100" y="2540000"/>
          <p14:tracePt t="40917" x="3575050" y="2533650"/>
          <p14:tracePt t="40933" x="3568700" y="2533650"/>
          <p14:tracePt t="40950" x="3562350" y="2533650"/>
          <p14:tracePt t="40980" x="3556000" y="2533650"/>
          <p14:tracePt t="40988" x="3549650" y="2527300"/>
          <p14:tracePt t="41000" x="3536950" y="2527300"/>
          <p14:tracePt t="41017" x="3492500" y="2520950"/>
          <p14:tracePt t="41033" x="3435350" y="2520950"/>
          <p14:tracePt t="41051" x="3416300" y="2520950"/>
          <p14:tracePt t="41067" x="3409950" y="2520950"/>
          <p14:tracePt t="41083" x="3397250" y="2520950"/>
          <p14:tracePt t="41100" x="3371850" y="2520950"/>
          <p14:tracePt t="41118" x="3314700" y="2520950"/>
          <p14:tracePt t="41133" x="3225800" y="2520950"/>
          <p14:tracePt t="41150" x="3168650" y="2520950"/>
          <p14:tracePt t="41167" x="3149600" y="2520950"/>
          <p14:tracePt t="41300" x="3155950" y="2520950"/>
          <p14:tracePt t="41348" x="3162300" y="2520950"/>
          <p14:tracePt t="41356" x="3168650" y="2514600"/>
          <p14:tracePt t="41372" x="3175000" y="2514600"/>
          <p14:tracePt t="41388" x="3187700" y="2514600"/>
          <p14:tracePt t="41400" x="3194050" y="2514600"/>
          <p14:tracePt t="41417" x="3206750" y="2514600"/>
          <p14:tracePt t="41565" x="3213100" y="2514600"/>
          <p14:tracePt t="41572" x="3219450" y="2508250"/>
          <p14:tracePt t="41588" x="3225800" y="2508250"/>
          <p14:tracePt t="41612" x="3225800" y="2501900"/>
          <p14:tracePt t="41628" x="3232150" y="2501900"/>
          <p14:tracePt t="41644" x="3238500" y="2501900"/>
          <p14:tracePt t="41652" x="3251200" y="2501900"/>
          <p14:tracePt t="41667" x="3270250" y="2501900"/>
          <p14:tracePt t="41684" x="3321050" y="2501900"/>
          <p14:tracePt t="41702" x="3333750" y="2501900"/>
          <p14:tracePt t="41717" x="3340100" y="2501900"/>
          <p14:tracePt t="41781" x="3352800" y="2501900"/>
          <p14:tracePt t="41788" x="3365500" y="2495550"/>
          <p14:tracePt t="41801" x="3371850" y="2495550"/>
          <p14:tracePt t="41818" x="3397250" y="2495550"/>
          <p14:tracePt t="41834" x="3422650" y="2482850"/>
          <p14:tracePt t="41852" x="3467100" y="2482850"/>
          <p14:tracePt t="41868" x="3556000" y="2476500"/>
          <p14:tracePt t="41869" x="3632200" y="2476500"/>
          <p14:tracePt t="41884" x="3803650" y="2476500"/>
          <p14:tracePt t="41901" x="3930650" y="2476500"/>
          <p14:tracePt t="41918" x="3975100" y="2476500"/>
          <p14:tracePt t="41934" x="3981450" y="2476500"/>
          <p14:tracePt t="42085" x="3981450" y="2482850"/>
          <p14:tracePt t="42092" x="3981450" y="2489200"/>
          <p14:tracePt t="42101" x="3981450" y="2495550"/>
          <p14:tracePt t="42118" x="3981450" y="2514600"/>
          <p14:tracePt t="42135" x="3962400" y="2520950"/>
          <p14:tracePt t="42151" x="3956050" y="2540000"/>
          <p14:tracePt t="42168" x="3930650" y="2559050"/>
          <p14:tracePt t="42184" x="3905250" y="2578100"/>
          <p14:tracePt t="42201" x="3879850" y="2590800"/>
          <p14:tracePt t="42218" x="3860800" y="2603500"/>
          <p14:tracePt t="42235" x="3841750" y="2609850"/>
          <p14:tracePt t="42251" x="3829050" y="2616200"/>
          <p14:tracePt t="42268" x="3778250" y="2654300"/>
          <p14:tracePt t="42285" x="3721100" y="2679700"/>
          <p14:tracePt t="42302" x="3676650" y="2686050"/>
          <p14:tracePt t="42318" x="3638550" y="2705100"/>
          <p14:tracePt t="42335" x="3613150" y="2717800"/>
          <p14:tracePt t="42351" x="3594100" y="2730500"/>
          <p14:tracePt t="42369" x="3581400" y="2736850"/>
          <p14:tracePt t="42385" x="3556000" y="2743200"/>
          <p14:tracePt t="42401" x="3524250" y="2743200"/>
          <p14:tracePt t="42418" x="3492500" y="2749550"/>
          <p14:tracePt t="42435" x="3467100" y="2755900"/>
          <p14:tracePt t="42451" x="3448050" y="2755900"/>
          <p14:tracePt t="42468" x="3429000" y="2755900"/>
          <p14:tracePt t="42485" x="3384550" y="2755900"/>
          <p14:tracePt t="42502" x="3340100" y="2755900"/>
          <p14:tracePt t="42518" x="3282950" y="2755900"/>
          <p14:tracePt t="42535" x="3232150" y="2736850"/>
          <p14:tracePt t="42552" x="3206750" y="2736850"/>
          <p14:tracePt t="42569" x="3162300" y="2724150"/>
          <p14:tracePt t="42585" x="3117850" y="2705100"/>
          <p14:tracePt t="42601" x="3060700" y="2679700"/>
          <p14:tracePt t="42618" x="2997200" y="2654300"/>
          <p14:tracePt t="42636" x="2971800" y="2635250"/>
          <p14:tracePt t="42652" x="2952750" y="2616200"/>
          <p14:tracePt t="42653" x="2946400" y="2616200"/>
          <p14:tracePt t="42668" x="2921000" y="2590800"/>
          <p14:tracePt t="42685" x="2889250" y="2559050"/>
          <p14:tracePt t="42703" x="2851150" y="2514600"/>
          <p14:tracePt t="42718" x="2825750" y="2482850"/>
          <p14:tracePt t="42735" x="2825750" y="2476500"/>
          <p14:tracePt t="42752" x="2825750" y="2470150"/>
          <p14:tracePt t="42769" x="2825750" y="2451100"/>
          <p14:tracePt t="42785" x="2838450" y="2432050"/>
          <p14:tracePt t="42802" x="2870200" y="2406650"/>
          <p14:tracePt t="42818" x="2946400" y="2393950"/>
          <p14:tracePt t="42836" x="3168650" y="2393950"/>
          <p14:tracePt t="42836" x="3327400" y="2393950"/>
          <p14:tracePt t="42852" x="3479800" y="2393950"/>
          <p14:tracePt t="42868" x="3695700" y="2451100"/>
          <p14:tracePt t="42885" x="3746500" y="2482850"/>
          <p14:tracePt t="42902" x="3752850" y="2501900"/>
          <p14:tracePt t="42918" x="3752850" y="2520950"/>
          <p14:tracePt t="42935" x="3765550" y="2552700"/>
          <p14:tracePt t="42952" x="3765550" y="2571750"/>
          <p14:tracePt t="42969" x="3765550" y="2590800"/>
          <p14:tracePt t="42985" x="3765550" y="2603500"/>
          <p14:tracePt t="43002" x="3765550" y="2616200"/>
          <p14:tracePt t="43019" x="3765550" y="2628900"/>
          <p14:tracePt t="43036" x="3752850" y="2647950"/>
          <p14:tracePt t="43052" x="3752850" y="2660650"/>
          <p14:tracePt t="43069" x="3746500" y="2673350"/>
          <p14:tracePt t="43086" x="3746500" y="2698750"/>
          <p14:tracePt t="43103" x="3746500" y="2730500"/>
          <p14:tracePt t="43119" x="3759200" y="2774950"/>
          <p14:tracePt t="43135" x="3924300" y="2914650"/>
          <p14:tracePt t="43153" x="4375150" y="3124200"/>
          <p14:tracePt t="43169" x="4838700" y="3333750"/>
          <p14:tracePt t="43186" x="5187950" y="3492500"/>
          <p14:tracePt t="43202" x="5321300" y="3562350"/>
          <p14:tracePt t="43219" x="5365750" y="3594100"/>
          <p14:tracePt t="43236" x="5410200" y="3638550"/>
          <p14:tracePt t="43252" x="5416550" y="3644900"/>
          <p14:tracePt t="43269" x="5422900" y="3657600"/>
          <p14:tracePt t="43302" x="5429250" y="3663950"/>
          <p14:tracePt t="43325" x="5429250" y="3670300"/>
          <p14:tracePt t="43341" x="5429250" y="3676650"/>
          <p14:tracePt t="43349" x="5429250" y="3683000"/>
          <p14:tracePt t="43357" x="5429250" y="3689350"/>
          <p14:tracePt t="43369" x="5422900" y="3695700"/>
          <p14:tracePt t="43386" x="5397500" y="3714750"/>
          <p14:tracePt t="43402" x="5378450" y="3727450"/>
          <p14:tracePt t="43419" x="5334000" y="3740150"/>
          <p14:tracePt t="43437" x="5232400" y="3765550"/>
          <p14:tracePt t="43452" x="5194300" y="3778250"/>
          <p14:tracePt t="43469" x="5162550" y="3790950"/>
          <p14:tracePt t="43486" x="5118100" y="3797300"/>
          <p14:tracePt t="43504" x="5054600" y="3810000"/>
          <p14:tracePt t="43519" x="4978400" y="3816350"/>
          <p14:tracePt t="43536" x="4883150" y="3822700"/>
          <p14:tracePt t="43553" x="4781550" y="3822700"/>
          <p14:tracePt t="43570" x="4705350" y="3822700"/>
          <p14:tracePt t="43586" x="4635500" y="3822700"/>
          <p14:tracePt t="43603" x="4584700" y="3822700"/>
          <p14:tracePt t="43619" x="4514850" y="3816350"/>
          <p14:tracePt t="43637" x="4330700" y="3784600"/>
          <p14:tracePt t="43653" x="4133850" y="3765550"/>
          <p14:tracePt t="43669" x="4006850" y="3740150"/>
          <p14:tracePt t="43686" x="3911600" y="3727450"/>
          <p14:tracePt t="43704" x="3879850" y="3721100"/>
          <p14:tracePt t="43719" x="3848100" y="3714750"/>
          <p14:tracePt t="43736" x="3790950" y="3676650"/>
          <p14:tracePt t="43753" x="3708400" y="3619500"/>
          <p14:tracePt t="43770" x="3613150" y="3549650"/>
          <p14:tracePt t="43786" x="3549650" y="3505200"/>
          <p14:tracePt t="43803" x="3543300" y="3498850"/>
          <p14:tracePt t="43819" x="3543300" y="3492500"/>
          <p14:tracePt t="43837" x="3543300" y="3454400"/>
          <p14:tracePt t="43853" x="3543300" y="3378200"/>
          <p14:tracePt t="43869" x="3543300" y="3314700"/>
          <p14:tracePt t="43886" x="3556000" y="3238500"/>
          <p14:tracePt t="43903" x="3594100" y="3181350"/>
          <p14:tracePt t="43919" x="3644900" y="3130550"/>
          <p14:tracePt t="43936" x="3702050" y="3105150"/>
          <p14:tracePt t="43953" x="3759200" y="3086100"/>
          <p14:tracePt t="43971" x="3854450" y="3079750"/>
          <p14:tracePt t="43986" x="4051300" y="3079750"/>
          <p14:tracePt t="44003" x="4394200" y="3143250"/>
          <p14:tracePt t="44020" x="4679950" y="3225800"/>
          <p14:tracePt t="44038" x="4864100" y="3308350"/>
          <p14:tracePt t="44053" x="4902200" y="3340100"/>
          <p14:tracePt t="44070" x="4914900" y="3359150"/>
          <p14:tracePt t="44086" x="4933950" y="3390900"/>
          <p14:tracePt t="44104" x="4953000" y="3435350"/>
          <p14:tracePt t="44120" x="4978400" y="3498850"/>
          <p14:tracePt t="44137" x="4978400" y="3536950"/>
          <p14:tracePt t="44153" x="4978400" y="3581400"/>
          <p14:tracePt t="44170" x="4978400" y="3625850"/>
          <p14:tracePt t="44186" x="4978400" y="3676650"/>
          <p14:tracePt t="44203" x="4965700" y="3721100"/>
          <p14:tracePt t="44220" x="4940300" y="3784600"/>
          <p14:tracePt t="44237" x="4870450" y="3848100"/>
          <p14:tracePt t="44253" x="4826000" y="3879850"/>
          <p14:tracePt t="44270" x="4768850" y="3892550"/>
          <p14:tracePt t="44287" x="4743450" y="3911600"/>
          <p14:tracePt t="44304" x="4730750" y="3917950"/>
          <p14:tracePt t="44320" x="4718050" y="3917950"/>
          <p14:tracePt t="44453" x="4718050" y="3911600"/>
          <p14:tracePt t="44460" x="4724400" y="3892550"/>
          <p14:tracePt t="44470" x="4749800" y="3860800"/>
          <p14:tracePt t="44487" x="4870450" y="3784600"/>
          <p14:tracePt t="44503" x="5200650" y="3600450"/>
          <p14:tracePt t="44521" x="5708650" y="3371850"/>
          <p14:tracePt t="44537" x="6330950" y="3143250"/>
          <p14:tracePt t="44553" x="7188200" y="2927350"/>
          <p14:tracePt t="44570" x="7861300" y="2819400"/>
          <p14:tracePt t="44587" x="8089900" y="2781300"/>
          <p14:tracePt t="44603" x="8115300" y="2774950"/>
          <p14:tracePt t="44629" x="8121650" y="2774950"/>
          <p14:tracePt t="44701" x="8121650" y="2781300"/>
          <p14:tracePt t="44717" x="8108950" y="2787650"/>
          <p14:tracePt t="44725" x="8096250" y="2787650"/>
          <p14:tracePt t="44737" x="8083550" y="2787650"/>
          <p14:tracePt t="44754" x="8045450" y="2787650"/>
          <p14:tracePt t="44772" x="8039100" y="2787650"/>
          <p14:tracePt t="44787" x="8032750" y="2787650"/>
          <p14:tracePt t="44804" x="8026400" y="2787650"/>
          <p14:tracePt t="44820" x="8001000" y="2787650"/>
          <p14:tracePt t="44821" x="7988300" y="2787650"/>
          <p14:tracePt t="44837" x="7924800" y="2787650"/>
          <p14:tracePt t="44854" x="7835900" y="2787650"/>
          <p14:tracePt t="44870" x="7753350" y="2787650"/>
          <p14:tracePt t="44887" x="7670800" y="2825750"/>
          <p14:tracePt t="44904" x="7575550" y="2870200"/>
          <p14:tracePt t="44920" x="7505700" y="2895600"/>
          <p14:tracePt t="44937" x="7442200" y="2921000"/>
          <p14:tracePt t="44954" x="7346950" y="2921000"/>
          <p14:tracePt t="44971" x="7258050" y="2946400"/>
          <p14:tracePt t="44987" x="7194550" y="2959100"/>
          <p14:tracePt t="45004" x="7188200" y="2965450"/>
          <p14:tracePt t="45021" x="7181850" y="2965450"/>
          <p14:tracePt t="45053" x="7175500" y="2965450"/>
          <p14:tracePt t="45077" x="7169150" y="2965450"/>
          <p14:tracePt t="45085" x="7162800" y="2965450"/>
          <p14:tracePt t="45093" x="7156450" y="2965450"/>
          <p14:tracePt t="45104" x="7150100" y="2965450"/>
          <p14:tracePt t="45121" x="7143750" y="2965450"/>
          <p14:tracePt t="45137" x="7137400" y="2965450"/>
          <p14:tracePt t="45154" x="7105650" y="2959100"/>
          <p14:tracePt t="45171" x="7042150" y="2933700"/>
          <p14:tracePt t="45187" x="6965950" y="2908300"/>
          <p14:tracePt t="45204" x="6946900" y="2901950"/>
          <p14:tracePt t="45205" x="6940550" y="2901950"/>
          <p14:tracePt t="45221" x="6934200" y="2901950"/>
          <p14:tracePt t="45238" x="6927850" y="2889250"/>
          <p14:tracePt t="45254" x="6921500" y="2857500"/>
          <p14:tracePt t="45271" x="6908800" y="2819400"/>
          <p14:tracePt t="45287" x="6902450" y="2781300"/>
          <p14:tracePt t="45305" x="6902450" y="2755900"/>
          <p14:tracePt t="45321" x="6902450" y="2736850"/>
          <p14:tracePt t="45337" x="6902450" y="2717800"/>
          <p14:tracePt t="45354" x="6908800" y="2692400"/>
          <p14:tracePt t="45372" x="6934200" y="2654300"/>
          <p14:tracePt t="45387" x="6965950" y="2616200"/>
          <p14:tracePt t="45404" x="7029450" y="2578100"/>
          <p14:tracePt t="45405" x="7061200" y="2565400"/>
          <p14:tracePt t="45421" x="7124700" y="2552700"/>
          <p14:tracePt t="45438" x="7162800" y="2540000"/>
          <p14:tracePt t="45454" x="7175500" y="2540000"/>
          <p14:tracePt t="45471" x="7188200" y="2540000"/>
          <p14:tracePt t="45488" x="7200900" y="2540000"/>
          <p14:tracePt t="45505" x="7239000" y="2578100"/>
          <p14:tracePt t="45521" x="7277100" y="2647950"/>
          <p14:tracePt t="45538" x="7327900" y="2749550"/>
          <p14:tracePt t="45555" x="7346950" y="2832100"/>
          <p14:tracePt t="45572" x="7346950" y="2857500"/>
          <p14:tracePt t="45588" x="7346950" y="2870200"/>
          <p14:tracePt t="45604" x="7334250" y="2895600"/>
          <p14:tracePt t="45621" x="7321550" y="2914650"/>
          <p14:tracePt t="45638" x="7302500" y="2940050"/>
          <p14:tracePt t="45654" x="7258050" y="2971800"/>
          <p14:tracePt t="45671" x="7219950" y="2997200"/>
          <p14:tracePt t="45688" x="7188200" y="3003550"/>
          <p14:tracePt t="45705" x="7156450" y="3009900"/>
          <p14:tracePt t="45721" x="7137400" y="3016250"/>
          <p14:tracePt t="45741" x="7131050" y="3022600"/>
          <p14:tracePt t="45765" x="7124700" y="3022600"/>
          <p14:tracePt t="46221" x="7118350" y="3022600"/>
          <p14:tracePt t="46229" x="7105650" y="3022600"/>
          <p14:tracePt t="46238" x="7086600" y="3022600"/>
          <p14:tracePt t="46255" x="7054850" y="3022600"/>
          <p14:tracePt t="46272" x="7016750" y="3022600"/>
          <p14:tracePt t="46290" x="6991350" y="3022600"/>
          <p14:tracePt t="46305" x="6965950" y="3022600"/>
          <p14:tracePt t="46322" x="6953250" y="3028950"/>
          <p14:tracePt t="46338" x="6946900" y="3028950"/>
          <p14:tracePt t="46356" x="6921500" y="3035300"/>
          <p14:tracePt t="46372" x="6889750" y="3054350"/>
          <p14:tracePt t="46389" x="6794500" y="3086100"/>
          <p14:tracePt t="46405" x="6718300" y="3136900"/>
          <p14:tracePt t="46423" x="6654800" y="3181350"/>
          <p14:tracePt t="46438" x="6623050" y="3206750"/>
          <p14:tracePt t="46455" x="6591300" y="3244850"/>
          <p14:tracePt t="46472" x="6565900" y="3276600"/>
          <p14:tracePt t="46489" x="6534150" y="3321050"/>
          <p14:tracePt t="46506" x="6496050" y="3378200"/>
          <p14:tracePt t="46522" x="6464300" y="3409950"/>
          <p14:tracePt t="46539" x="6445250" y="3435350"/>
          <p14:tracePt t="46556" x="6419850" y="3460750"/>
          <p14:tracePt t="46572" x="6400800" y="3486150"/>
          <p14:tracePt t="46589" x="6375400" y="3517900"/>
          <p14:tracePt t="46605" x="6369050" y="3549650"/>
          <p14:tracePt t="46623" x="6356350" y="3594100"/>
          <p14:tracePt t="46639" x="6337300" y="3606800"/>
          <p14:tracePt t="46655" x="6324600" y="3625850"/>
          <p14:tracePt t="46672" x="6311900" y="3644900"/>
          <p14:tracePt t="46689" x="6305550" y="3651250"/>
          <p14:tracePt t="46705" x="6292850" y="3657600"/>
          <p14:tracePt t="46722" x="6280150" y="3663950"/>
          <p14:tracePt t="46739" x="6254750" y="3676650"/>
          <p14:tracePt t="46756" x="6235700" y="3695700"/>
          <p14:tracePt t="46772" x="6184900" y="3714750"/>
          <p14:tracePt t="46789" x="6096000" y="3746500"/>
          <p14:tracePt t="46805" x="6045200" y="3765550"/>
          <p14:tracePt t="46823" x="6007100" y="3778250"/>
          <p14:tracePt t="46839" x="5975350" y="3790950"/>
          <p14:tracePt t="46856" x="5943600" y="3790950"/>
          <p14:tracePt t="46872" x="5905500" y="3810000"/>
          <p14:tracePt t="46889" x="5835650" y="3835400"/>
          <p14:tracePt t="46906" x="5765800" y="3867150"/>
          <p14:tracePt t="46922" x="5695950" y="3892550"/>
          <p14:tracePt t="46939" x="5645150" y="3917950"/>
          <p14:tracePt t="46956" x="5619750" y="3930650"/>
          <p14:tracePt t="46972" x="5613400" y="3930650"/>
          <p14:tracePt t="46990" x="5607050" y="3930650"/>
          <p14:tracePt t="47006" x="5600700" y="3937000"/>
          <p14:tracePt t="47023" x="5581650" y="3937000"/>
          <p14:tracePt t="47039" x="5524500" y="3937000"/>
          <p14:tracePt t="47056" x="5441950" y="3937000"/>
          <p14:tracePt t="47073" x="5365750" y="3937000"/>
          <p14:tracePt t="47090" x="5308600" y="3937000"/>
          <p14:tracePt t="47106" x="5283200" y="3937000"/>
          <p14:tracePt t="47123" x="5276850" y="3937000"/>
          <p14:tracePt t="47139" x="5264150" y="3930650"/>
          <p14:tracePt t="47157" x="5213350" y="3886200"/>
          <p14:tracePt t="47173" x="5168900" y="3841750"/>
          <p14:tracePt t="47189" x="5124450" y="3810000"/>
          <p14:tracePt t="47206" x="5111750" y="3797300"/>
          <p14:tracePt t="47223" x="5099050" y="3784600"/>
          <p14:tracePt t="47239" x="5099050" y="3771900"/>
          <p14:tracePt t="47256" x="5099050" y="3752850"/>
          <p14:tracePt t="47273" x="5092700" y="3740150"/>
          <p14:tracePt t="47290" x="5086350" y="3721100"/>
          <p14:tracePt t="47306" x="5080000" y="3708400"/>
          <p14:tracePt t="47323" x="5080000" y="3695700"/>
          <p14:tracePt t="47341" x="5080000" y="3683000"/>
          <p14:tracePt t="47357" x="5080000" y="3670300"/>
          <p14:tracePt t="47373" x="5080000" y="3657600"/>
          <p14:tracePt t="47389" x="5080000" y="3651250"/>
          <p14:tracePt t="47429" x="5080000" y="3644900"/>
          <p14:tracePt t="47437" x="5080000" y="3638550"/>
          <p14:tracePt t="47445" x="5086350" y="3638550"/>
          <p14:tracePt t="47456" x="5086350" y="3632200"/>
          <p14:tracePt t="47473" x="5099050" y="3619500"/>
          <p14:tracePt t="47489" x="5118100" y="3606800"/>
          <p14:tracePt t="47507" x="5137150" y="3587750"/>
          <p14:tracePt t="47523" x="5143500" y="3581400"/>
          <p14:tracePt t="47540" x="5149850" y="3581400"/>
          <p14:tracePt t="47661" x="5156200" y="3581400"/>
          <p14:tracePt t="47933" x="5162550" y="3581400"/>
          <p14:tracePt t="48429" x="5168900" y="3575050"/>
          <p14:tracePt t="48437" x="5168900" y="3568700"/>
          <p14:tracePt t="48453" x="5168900" y="3562350"/>
          <p14:tracePt t="48461" x="5168900" y="3549650"/>
          <p14:tracePt t="48474" x="5168900" y="3530600"/>
          <p14:tracePt t="48490" x="5168900" y="3498850"/>
          <p14:tracePt t="48508" x="5168900" y="3441700"/>
          <p14:tracePt t="48524" x="5156200" y="3359150"/>
          <p14:tracePt t="48540" x="5137150" y="3276600"/>
          <p14:tracePt t="48557" x="5111750" y="3143250"/>
          <p14:tracePt t="48575" x="5092700" y="3079750"/>
          <p14:tracePt t="48591" x="5080000" y="3022600"/>
          <p14:tracePt t="48607" x="5060950" y="2959100"/>
          <p14:tracePt t="48624" x="5041900" y="2876550"/>
          <p14:tracePt t="48641" x="5016500" y="2774950"/>
          <p14:tracePt t="48657" x="4997450" y="2698750"/>
          <p14:tracePt t="48674" x="4978400" y="2647950"/>
          <p14:tracePt t="48691" x="4972050" y="2622550"/>
          <p14:tracePt t="48708" x="4965700" y="2603500"/>
          <p14:tracePt t="48724" x="4965700" y="2590800"/>
          <p14:tracePt t="48725" x="4953000" y="2571750"/>
          <p14:tracePt t="48741" x="4946650" y="2540000"/>
          <p14:tracePt t="48757" x="4921250" y="2425700"/>
          <p14:tracePt t="48775" x="4908550" y="2381250"/>
          <p14:tracePt t="48791" x="4908550" y="2349500"/>
          <p14:tracePt t="48807" x="4895850" y="2317750"/>
          <p14:tracePt t="48824" x="4883150" y="2298700"/>
          <p14:tracePt t="48841" x="4876800" y="2286000"/>
          <p14:tracePt t="48877" x="4876800" y="2279650"/>
          <p14:tracePt t="48893" x="4876800" y="2266950"/>
          <p14:tracePt t="48901" x="4876800" y="2254250"/>
          <p14:tracePt t="48909" x="4876800" y="2241550"/>
          <p14:tracePt t="48924" x="4876800" y="2228850"/>
          <p14:tracePt t="48941" x="4876800" y="2178050"/>
          <p14:tracePt t="48958" x="4876800" y="2159000"/>
          <p14:tracePt t="48997" x="4876800" y="2152650"/>
          <p14:tracePt t="49381" x="4876800" y="2159000"/>
          <p14:tracePt t="49389" x="4876800" y="2165350"/>
          <p14:tracePt t="49397" x="4876800" y="2171700"/>
          <p14:tracePt t="49408" x="4876800" y="2190750"/>
          <p14:tracePt t="49425" x="4940300" y="2273300"/>
          <p14:tracePt t="49441" x="5073650" y="2457450"/>
          <p14:tracePt t="49459" x="5207000" y="2622550"/>
          <p14:tracePt t="49475" x="5334000" y="2755900"/>
          <p14:tracePt t="49491" x="5441950" y="2876550"/>
          <p14:tracePt t="49508" x="5524500" y="2978150"/>
          <p14:tracePt t="49526" x="5607050" y="3098800"/>
          <p14:tracePt t="49542" x="5638800" y="3175000"/>
          <p14:tracePt t="49558" x="5664200" y="3232150"/>
          <p14:tracePt t="49575" x="5664200" y="3270250"/>
          <p14:tracePt t="49592" x="5664200" y="3295650"/>
          <p14:tracePt t="49608" x="5664200" y="3327400"/>
          <p14:tracePt t="49625" x="5664200" y="3365500"/>
          <p14:tracePt t="49641" x="5664200" y="3435350"/>
          <p14:tracePt t="49659" x="5670550" y="3498850"/>
          <p14:tracePt t="49675" x="5670550" y="3536950"/>
          <p14:tracePt t="49691" x="5670550" y="3556000"/>
          <p14:tracePt t="49708" x="5670550" y="3581400"/>
          <p14:tracePt t="49726" x="5670550" y="3613150"/>
          <p14:tracePt t="49742" x="5664200" y="3632200"/>
          <p14:tracePt t="49759" x="5657850" y="3638550"/>
          <p14:tracePt t="49775" x="5651500" y="3651250"/>
          <p14:tracePt t="49792" x="5645150" y="3670300"/>
          <p14:tracePt t="49808" x="5619750" y="3683000"/>
          <p14:tracePt t="49825" x="5607050" y="3689350"/>
          <p14:tracePt t="49878" x="5600700" y="3702050"/>
          <p14:tracePt t="49910" x="5594350" y="3702050"/>
          <p14:tracePt t="49934" x="5588000" y="3702050"/>
          <p14:tracePt t="49942" x="5581650" y="3702050"/>
          <p14:tracePt t="49950" x="5575300" y="3702050"/>
          <p14:tracePt t="49959" x="5568950" y="3702050"/>
          <p14:tracePt t="49975" x="5562600" y="3702050"/>
          <p14:tracePt t="49992" x="5556250" y="3702050"/>
          <p14:tracePt t="50046" x="5549900" y="3702050"/>
          <p14:tracePt t="50061" x="5543550" y="3695700"/>
          <p14:tracePt t="50077" x="5537200" y="3689350"/>
          <p14:tracePt t="50085" x="5537200" y="3683000"/>
          <p14:tracePt t="50093" x="5530850" y="3676650"/>
          <p14:tracePt t="50142" x="5530850" y="3670300"/>
          <p14:tracePt t="50157" x="5530850" y="3663950"/>
          <p14:tracePt t="50165" x="5530850" y="3657600"/>
          <p14:tracePt t="50181" x="5530850" y="3651250"/>
          <p14:tracePt t="50398" x="5530850" y="3638550"/>
          <p14:tracePt t="50405" x="5530850" y="3632200"/>
          <p14:tracePt t="50413" x="5530850" y="3619500"/>
          <p14:tracePt t="50425" x="5530850" y="3600450"/>
          <p14:tracePt t="50442" x="5524500" y="3543300"/>
          <p14:tracePt t="50459" x="5499100" y="3467100"/>
          <p14:tracePt t="50476" x="5473700" y="3352800"/>
          <p14:tracePt t="50477" x="5467350" y="3289300"/>
          <p14:tracePt t="50492" x="5461000" y="3219450"/>
          <p14:tracePt t="50509" x="5435600" y="3054350"/>
          <p14:tracePt t="50526" x="5416550" y="2952750"/>
          <p14:tracePt t="50543" x="5410200" y="2870200"/>
          <p14:tracePt t="50559" x="5397500" y="2806700"/>
          <p14:tracePt t="50576" x="5384800" y="2736850"/>
          <p14:tracePt t="50592" x="5372100" y="2717800"/>
          <p14:tracePt t="50610" x="5372100" y="2698750"/>
          <p14:tracePt t="50626" x="5365750" y="2679700"/>
          <p14:tracePt t="50642" x="5353050" y="2647950"/>
          <p14:tracePt t="50659" x="5340350" y="2590800"/>
          <p14:tracePt t="50677" x="5302250" y="2489200"/>
          <p14:tracePt t="50692" x="5264150" y="2406650"/>
          <p14:tracePt t="50709" x="5238750" y="2355850"/>
          <p14:tracePt t="50726" x="5238750" y="2336800"/>
          <p14:tracePt t="50743" x="5226050" y="2330450"/>
          <p14:tracePt t="50759" x="5226050" y="2311400"/>
          <p14:tracePt t="50777" x="5219700" y="2286000"/>
          <p14:tracePt t="50793" x="5219700" y="2260600"/>
          <p14:tracePt t="50810" x="5219700" y="2247900"/>
          <p14:tracePt t="50827" x="5219700" y="2241550"/>
          <p14:tracePt t="50843" x="5213350" y="2228850"/>
          <p14:tracePt t="50859" x="5213350" y="2222500"/>
          <p14:tracePt t="50877" x="5213350" y="2216150"/>
          <p14:tracePt t="50893" x="5213350" y="2209800"/>
          <p14:tracePt t="50894" x="5207000" y="2203450"/>
          <p14:tracePt t="51558" x="0" y="0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117407" y="2350850"/>
            <a:ext cx="3870643" cy="20313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def average(a,b,c,d):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return (a+b+c+d)/4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w=3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x=5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y=7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z=10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print(average(w,x,y,z))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798976" y="2960478"/>
            <a:ext cx="2593813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6.25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40560" y="497840"/>
            <a:ext cx="574227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함수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내부에 네 개의 변수를 전달한 예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8" name="오디오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50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00"/>
    </mc:Choice>
    <mc:Fallback xmlns="">
      <p:transition spd="slow" advTm="5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166" x="2451100" y="4425950"/>
          <p14:tracePt t="8228" x="2451100" y="4419600"/>
          <p14:tracePt t="8243" x="2438400" y="4400550"/>
          <p14:tracePt t="8259" x="2413000" y="4381500"/>
          <p14:tracePt t="8274" x="2400300" y="4375150"/>
          <p14:tracePt t="9476" x="2393950" y="4368800"/>
          <p14:tracePt t="9601" x="2400300" y="4362450"/>
          <p14:tracePt t="9617" x="2482850" y="4362450"/>
          <p14:tracePt t="9632" x="2609850" y="4362450"/>
          <p14:tracePt t="9648" x="2762250" y="4362450"/>
          <p14:tracePt t="9663" x="2838450" y="4362450"/>
          <p14:tracePt t="9679" x="2952750" y="4362450"/>
          <p14:tracePt t="9695" x="2990850" y="4362450"/>
          <p14:tracePt t="9960" x="3016250" y="4362450"/>
          <p14:tracePt t="9975" x="3028950" y="4362450"/>
          <p14:tracePt t="9991" x="3073400" y="4362450"/>
          <p14:tracePt t="10007" x="3092450" y="4356100"/>
          <p14:tracePt t="10038" x="3098800" y="4349750"/>
          <p14:tracePt t="10053" x="3105150" y="4349750"/>
          <p14:tracePt t="10069" x="3111500" y="4349750"/>
          <p14:tracePt t="10085" x="3130550" y="4349750"/>
          <p14:tracePt t="10100" x="3162300" y="4349750"/>
          <p14:tracePt t="10116" x="3187700" y="4349750"/>
          <p14:tracePt t="10131" x="3194050" y="4349750"/>
          <p14:tracePt t="10178" x="3200400" y="4349750"/>
          <p14:tracePt t="10194" x="3219450" y="4349750"/>
          <p14:tracePt t="10209" x="3232150" y="4349750"/>
          <p14:tracePt t="10225" x="3251200" y="4349750"/>
          <p14:tracePt t="10241" x="3270250" y="4349750"/>
          <p14:tracePt t="10256" x="3302000" y="4349750"/>
          <p14:tracePt t="10272" x="3333750" y="4349750"/>
          <p14:tracePt t="10287" x="3352800" y="4349750"/>
          <p14:tracePt t="10303" x="3397250" y="4349750"/>
          <p14:tracePt t="10319" x="3441700" y="4349750"/>
          <p14:tracePt t="10334" x="3498850" y="4349750"/>
          <p14:tracePt t="10350" x="3549650" y="4349750"/>
          <p14:tracePt t="10365" x="3600450" y="4349750"/>
          <p14:tracePt t="10381" x="3644900" y="4349750"/>
          <p14:tracePt t="10397" x="3683000" y="4349750"/>
          <p14:tracePt t="10412" x="3714750" y="4349750"/>
          <p14:tracePt t="10428" x="3746500" y="4356100"/>
          <p14:tracePt t="10443" x="3778250" y="4356100"/>
          <p14:tracePt t="10459" x="3790950" y="4356100"/>
          <p14:tracePt t="10475" x="3810000" y="4356100"/>
          <p14:tracePt t="10490" x="3835400" y="4356100"/>
          <p14:tracePt t="10506" x="3873500" y="4356100"/>
          <p14:tracePt t="10521" x="3905250" y="4356100"/>
          <p14:tracePt t="10537" x="3917950" y="4356100"/>
          <p14:tracePt t="10568" x="3924300" y="4356100"/>
          <p14:tracePt t="10599" x="3943350" y="4356100"/>
          <p14:tracePt t="10615" x="3975100" y="4356100"/>
          <p14:tracePt t="10616" x="3994150" y="4349750"/>
          <p14:tracePt t="10631" x="4013200" y="4349750"/>
          <p14:tracePt t="10646" x="4038600" y="4343400"/>
          <p14:tracePt t="10662" x="4044950" y="4343400"/>
          <p14:tracePt t="10740" x="4057650" y="4343400"/>
          <p14:tracePt t="10755" x="4070350" y="4337050"/>
          <p14:tracePt t="10771" x="4076700" y="4330700"/>
          <p14:tracePt t="10787" x="4083050" y="4330700"/>
          <p14:tracePt t="10802" x="4089400" y="4330700"/>
          <p14:tracePt t="10818" x="4108450" y="4330700"/>
          <p14:tracePt t="10833" x="4127500" y="4330700"/>
          <p14:tracePt t="10849" x="4133850" y="4324350"/>
          <p14:tracePt t="11130" x="4146550" y="4324350"/>
          <p14:tracePt t="11145" x="4171950" y="4324350"/>
          <p14:tracePt t="11161" x="4184650" y="4324350"/>
          <p14:tracePt t="11177" x="4197350" y="4324350"/>
          <p14:tracePt t="11630" x="4203700" y="4324350"/>
          <p14:tracePt t="11645" x="4241800" y="4324350"/>
          <p14:tracePt t="11660" x="4286250" y="4324350"/>
          <p14:tracePt t="11676" x="4343400" y="4324350"/>
          <p14:tracePt t="11691" x="4387850" y="4324350"/>
          <p14:tracePt t="11707" x="4394200" y="4324350"/>
          <p14:tracePt t="11833" x="4413250" y="4324350"/>
          <p14:tracePt t="11847" x="4432300" y="4324350"/>
          <p14:tracePt t="11863" x="4483100" y="4324350"/>
          <p14:tracePt t="11879" x="4540250" y="4324350"/>
          <p14:tracePt t="11894" x="4584700" y="4324350"/>
          <p14:tracePt t="11910" x="4610100" y="4330700"/>
          <p14:tracePt t="12066" x="4635500" y="4330700"/>
          <p14:tracePt t="12081" x="4724400" y="4330700"/>
          <p14:tracePt t="12097" x="4826000" y="4330700"/>
          <p14:tracePt t="12113" x="4914900" y="4330700"/>
          <p14:tracePt t="12128" x="4946650" y="4330700"/>
          <p14:tracePt t="12144" x="4953000" y="4330700"/>
          <p14:tracePt t="12347" x="4984750" y="4330700"/>
          <p14:tracePt t="12362" x="5067300" y="4330700"/>
          <p14:tracePt t="12378" x="5149850" y="4330700"/>
          <p14:tracePt t="12393" x="5175250" y="4330700"/>
          <p14:tracePt t="12596" x="5168900" y="4337050"/>
          <p14:tracePt t="12612" x="5162550" y="4343400"/>
          <p14:tracePt t="12627" x="5143500" y="4349750"/>
          <p14:tracePt t="12643" x="5130800" y="4349750"/>
          <p14:tracePt t="12659" x="5105400" y="4356100"/>
          <p14:tracePt t="12674" x="5067300" y="4362450"/>
          <p14:tracePt t="12690" x="5029200" y="4368800"/>
          <p14:tracePt t="12705" x="5010150" y="4375150"/>
          <p14:tracePt t="12721" x="4991100" y="4375150"/>
          <p14:tracePt t="12737" x="4978400" y="4375150"/>
          <p14:tracePt t="12752" x="4959350" y="4375150"/>
          <p14:tracePt t="12768" x="4921250" y="4381500"/>
          <p14:tracePt t="12783" x="4914900" y="4381500"/>
          <p14:tracePt t="12799" x="4889500" y="4387850"/>
          <p14:tracePt t="13142" x="4876800" y="4394200"/>
          <p14:tracePt t="13158" x="4864100" y="4394200"/>
          <p14:tracePt t="13173" x="4838700" y="4394200"/>
          <p14:tracePt t="13189" x="4787900" y="4394200"/>
          <p14:tracePt t="13205" x="4692650" y="4368800"/>
          <p14:tracePt t="13220" x="4597400" y="4337050"/>
          <p14:tracePt t="13236" x="4483100" y="4298950"/>
          <p14:tracePt t="13251" x="4343400" y="4241800"/>
          <p14:tracePt t="13267" x="4140200" y="4146550"/>
          <p14:tracePt t="13283" x="3956050" y="4057650"/>
          <p14:tracePt t="13298" x="3752850" y="3962400"/>
          <p14:tracePt t="13314" x="3638550" y="3879850"/>
          <p14:tracePt t="13329" x="3498850" y="3746500"/>
          <p14:tracePt t="13345" x="3378200" y="3575050"/>
          <p14:tracePt t="13361" x="3302000" y="3429000"/>
          <p14:tracePt t="13376" x="3251200" y="3314700"/>
          <p14:tracePt t="13392" x="3238500" y="3289300"/>
          <p14:tracePt t="13407" x="3238500" y="3276600"/>
          <p14:tracePt t="13423" x="3238500" y="3270250"/>
          <p14:tracePt t="13454" x="3238500" y="3257550"/>
          <p14:tracePt t="13485" x="3238500" y="3251200"/>
          <p14:tracePt t="13563" x="3238500" y="3238500"/>
          <p14:tracePt t="13579" x="3238500" y="3219450"/>
          <p14:tracePt t="13595" x="3238500" y="3200400"/>
          <p14:tracePt t="13610" x="3238500" y="3168650"/>
          <p14:tracePt t="13626" x="3238500" y="3124200"/>
          <p14:tracePt t="13641" x="3238500" y="3073400"/>
          <p14:tracePt t="13657" x="3238500" y="3022600"/>
          <p14:tracePt t="13673" x="3219450" y="2984500"/>
          <p14:tracePt t="13704" x="3219450" y="2978150"/>
          <p14:tracePt t="13751" x="3219450" y="2971800"/>
          <p14:tracePt t="13766" x="3200400" y="2952750"/>
          <p14:tracePt t="13782" x="3181350" y="2933700"/>
          <p14:tracePt t="13797" x="3130550" y="2882900"/>
          <p14:tracePt t="13813" x="3073400" y="2819400"/>
          <p14:tracePt t="13829" x="3041650" y="2768600"/>
          <p14:tracePt t="13844" x="3009900" y="2736850"/>
          <p14:tracePt t="13860" x="3003550" y="2717800"/>
          <p14:tracePt t="13875" x="2997200" y="2705100"/>
          <p14:tracePt t="14328" x="2978150" y="2698750"/>
          <p14:tracePt t="14344" x="2959100" y="2698750"/>
          <p14:tracePt t="14359" x="2952750" y="2698750"/>
          <p14:tracePt t="14376" x="2946400" y="2698750"/>
          <p14:tracePt t="14422" x="2940050" y="2698750"/>
          <p14:tracePt t="14484" x="2927350" y="2698750"/>
          <p14:tracePt t="14500" x="2921000" y="2692400"/>
          <p14:tracePt t="14515" x="2908300" y="2692400"/>
          <p14:tracePt t="14531" x="2889250" y="2679700"/>
          <p14:tracePt t="14546" x="2882900" y="2673350"/>
          <p14:tracePt t="14562" x="2876550" y="2673350"/>
          <p14:tracePt t="14766" x="3022600" y="2673350"/>
          <p14:tracePt t="14780" x="3302000" y="2673350"/>
          <p14:tracePt t="14796" x="3543300" y="2673350"/>
          <p14:tracePt t="14812" x="3651250" y="2673350"/>
          <p14:tracePt t="14827" x="3657600" y="2673350"/>
          <p14:tracePt t="15186" x="3702050" y="2660650"/>
          <p14:tracePt t="15203" x="3752850" y="2654300"/>
          <p14:tracePt t="15217" x="3822700" y="2654300"/>
          <p14:tracePt t="15234" x="3873500" y="2654300"/>
          <p14:tracePt t="15248" x="3905250" y="2647950"/>
          <p14:tracePt t="15264" x="3911600" y="2647950"/>
          <p14:tracePt t="15311" x="3917950" y="2641600"/>
          <p14:tracePt t="15624" x="3962400" y="2641600"/>
          <p14:tracePt t="15624" x="4000500" y="2641600"/>
          <p14:tracePt t="15638" x="4025900" y="2641600"/>
          <p14:tracePt t="15654" x="4102100" y="2641600"/>
          <p14:tracePt t="15670" x="4197350" y="2641600"/>
          <p14:tracePt t="15685" x="4241800" y="2641600"/>
          <p14:tracePt t="15701" x="4267200" y="2641600"/>
          <p14:tracePt t="15732" x="4279900" y="2641600"/>
          <p14:tracePt t="15749" x="4318000" y="2641600"/>
          <p14:tracePt t="15763" x="4362450" y="2641600"/>
          <p14:tracePt t="15780" x="4406900" y="2641600"/>
          <p14:tracePt t="15795" x="4445000" y="2641600"/>
          <p14:tracePt t="15811" x="4483100" y="2647950"/>
          <p14:tracePt t="15827" x="4514850" y="2654300"/>
          <p14:tracePt t="15841" x="4546600" y="2660650"/>
          <p14:tracePt t="15858" x="4584700" y="2660650"/>
          <p14:tracePt t="15872" x="4610100" y="2660650"/>
          <p14:tracePt t="15888" x="4629150" y="2660650"/>
          <p14:tracePt t="15904" x="4641850" y="2660650"/>
          <p14:tracePt t="15919" x="4648200" y="2660650"/>
          <p14:tracePt t="15950" x="4654550" y="2660650"/>
          <p14:tracePt t="15967" x="4660900" y="2660650"/>
          <p14:tracePt t="15983" x="4673600" y="2660650"/>
          <p14:tracePt t="15997" x="4692650" y="2660650"/>
          <p14:tracePt t="16014" x="4724400" y="2660650"/>
          <p14:tracePt t="16028" x="4743450" y="2660650"/>
          <p14:tracePt t="16044" x="4749800" y="2660650"/>
          <p14:tracePt t="16123" x="4762500" y="2660650"/>
          <p14:tracePt t="16138" x="4787900" y="2660650"/>
          <p14:tracePt t="16153" x="4813300" y="2660650"/>
          <p14:tracePt t="16169" x="4819650" y="2660650"/>
          <p14:tracePt t="16419" x="4838700" y="2654300"/>
          <p14:tracePt t="16435" x="4851400" y="2654300"/>
          <p14:tracePt t="16451" x="4857750" y="2641600"/>
          <p14:tracePt t="16466" x="4857750" y="2635250"/>
          <p14:tracePt t="16482" x="4857750" y="2628900"/>
          <p14:tracePt t="16668" x="4857750" y="2609850"/>
          <p14:tracePt t="16685" x="4857750" y="2584450"/>
          <p14:tracePt t="16699" x="4857750" y="2546350"/>
          <p14:tracePt t="16716" x="4851400" y="2533650"/>
          <p14:tracePt t="16731" x="4851400" y="2514600"/>
          <p14:tracePt t="16747" x="4845050" y="2501900"/>
          <p14:tracePt t="16763" x="4838700" y="2489200"/>
          <p14:tracePt t="16825" x="4826000" y="2470150"/>
          <p14:tracePt t="16841" x="4806950" y="2457450"/>
          <p14:tracePt t="16855" x="4800600" y="2451100"/>
          <p14:tracePt t="16872" x="4787900" y="2451100"/>
          <p14:tracePt t="16887" x="4775200" y="2451100"/>
          <p14:tracePt t="16903" x="4743450" y="2451100"/>
          <p14:tracePt t="16919" x="4673600" y="2451100"/>
          <p14:tracePt t="16934" x="4572000" y="2463800"/>
          <p14:tracePt t="16950" x="4451350" y="2463800"/>
          <p14:tracePt t="16965" x="4311650" y="2463800"/>
          <p14:tracePt t="16981" x="4210050" y="2463800"/>
          <p14:tracePt t="16997" x="4152900" y="2463800"/>
          <p14:tracePt t="17012" x="4121150" y="2463800"/>
          <p14:tracePt t="17028" x="4070350" y="2463800"/>
          <p14:tracePt t="17043" x="4013200" y="2463800"/>
          <p14:tracePt t="17059" x="3924300" y="2463800"/>
          <p14:tracePt t="17076" x="3860800" y="2463800"/>
          <p14:tracePt t="17093" x="3835400" y="2463800"/>
          <p14:tracePt t="17109" x="3829050" y="2463800"/>
          <p14:tracePt t="17215" x="3822700" y="2482850"/>
          <p14:tracePt t="17231" x="3822700" y="2501900"/>
          <p14:tracePt t="17246" x="3822700" y="2533650"/>
          <p14:tracePt t="17262" x="3822700" y="2590800"/>
          <p14:tracePt t="17277" x="3822700" y="2647950"/>
          <p14:tracePt t="17293" x="3829050" y="2679700"/>
          <p14:tracePt t="17309" x="3829050" y="2698750"/>
          <p14:tracePt t="17402" x="3829050" y="2705100"/>
          <p14:tracePt t="17417" x="3848100" y="2705100"/>
          <p14:tracePt t="17433" x="3873500" y="2705100"/>
          <p14:tracePt t="17449" x="3905250" y="2705100"/>
          <p14:tracePt t="17465" x="3956050" y="2705100"/>
          <p14:tracePt t="17480" x="3994150" y="2705100"/>
          <p14:tracePt t="17496" x="4108450" y="2705100"/>
          <p14:tracePt t="17511" x="4248150" y="2705100"/>
          <p14:tracePt t="17527" x="4387850" y="2705100"/>
          <p14:tracePt t="17543" x="4483100" y="2705100"/>
          <p14:tracePt t="17558" x="4552950" y="2705100"/>
          <p14:tracePt t="17574" x="4629150" y="2692400"/>
          <p14:tracePt t="17589" x="4667250" y="2692400"/>
          <p14:tracePt t="17605" x="4686300" y="2686050"/>
          <p14:tracePt t="17621" x="4699000" y="2686050"/>
          <p14:tracePt t="17636" x="4711700" y="2686050"/>
          <p14:tracePt t="17652" x="4724400" y="2679700"/>
          <p14:tracePt t="17667" x="4762500" y="2679700"/>
          <p14:tracePt t="17683" x="4838700" y="2673350"/>
          <p14:tracePt t="17699" x="4914900" y="2673350"/>
          <p14:tracePt t="17714" x="4984750" y="2673350"/>
          <p14:tracePt t="17730" x="4997450" y="2667000"/>
          <p14:tracePt t="17839" x="4997450" y="2660650"/>
          <p14:tracePt t="17855" x="4997450" y="2641600"/>
          <p14:tracePt t="17870" x="4991100" y="2628900"/>
          <p14:tracePt t="17886" x="4984750" y="2616200"/>
          <p14:tracePt t="17901" x="4978400" y="2597150"/>
          <p14:tracePt t="17917" x="4965700" y="2565400"/>
          <p14:tracePt t="17933" x="4953000" y="2552700"/>
          <p14:tracePt t="17948" x="4946650" y="2533650"/>
          <p14:tracePt t="17964" x="4946650" y="2520950"/>
          <p14:tracePt t="17979" x="4940300" y="2508250"/>
          <p14:tracePt t="17995" x="4933950" y="2495550"/>
          <p14:tracePt t="18026" x="4933950" y="2489200"/>
          <p14:tracePt t="18042" x="4927600" y="2482850"/>
          <p14:tracePt t="18057" x="4921250" y="2476500"/>
          <p14:tracePt t="18089" x="4908550" y="2476500"/>
          <p14:tracePt t="18104" x="4895850" y="2476500"/>
          <p14:tracePt t="18120" x="4870450" y="2470150"/>
          <p14:tracePt t="18135" x="4826000" y="2470150"/>
          <p14:tracePt t="18151" x="4756150" y="2470150"/>
          <p14:tracePt t="18167" x="4667250" y="2470150"/>
          <p14:tracePt t="18182" x="4546600" y="2470150"/>
          <p14:tracePt t="18198" x="4425950" y="2470150"/>
          <p14:tracePt t="18213" x="4337050" y="2470150"/>
          <p14:tracePt t="18229" x="4298950" y="2470150"/>
          <p14:tracePt t="18245" x="4279900" y="2470150"/>
          <p14:tracePt t="18276" x="4273550" y="2470150"/>
          <p14:tracePt t="18338" x="4267200" y="2470150"/>
          <p14:tracePt t="18354" x="4254500" y="2489200"/>
          <p14:tracePt t="18369" x="4254500" y="2514600"/>
          <p14:tracePt t="18385" x="4241800" y="2559050"/>
          <p14:tracePt t="18401" x="4241800" y="2609850"/>
          <p14:tracePt t="18416" x="4241800" y="2635250"/>
          <p14:tracePt t="18432" x="4229100" y="2679700"/>
          <p14:tracePt t="18447" x="4229100" y="2736850"/>
          <p14:tracePt t="18463" x="4216400" y="2774950"/>
          <p14:tracePt t="18479" x="4210050" y="2794000"/>
          <p14:tracePt t="18494" x="4203700" y="2806700"/>
          <p14:tracePt t="18510" x="4197350" y="2813050"/>
          <p14:tracePt t="18525" x="4178300" y="2825750"/>
          <p14:tracePt t="18541" x="4133850" y="2832100"/>
          <p14:tracePt t="18557" x="4057650" y="2851150"/>
          <p14:tracePt t="18572" x="3962400" y="2857500"/>
          <p14:tracePt t="18588" x="3860800" y="2876550"/>
          <p14:tracePt t="18603" x="3771900" y="2889250"/>
          <p14:tracePt t="18619" x="3695700" y="2901950"/>
          <p14:tracePt t="18635" x="3625850" y="2908300"/>
          <p14:tracePt t="18650" x="3556000" y="2914650"/>
          <p14:tracePt t="18666" x="3486150" y="2914650"/>
          <p14:tracePt t="18681" x="3454400" y="2914650"/>
          <p14:tracePt t="18697" x="3441700" y="2914650"/>
          <p14:tracePt t="18713" x="3435350" y="2921000"/>
          <p14:tracePt t="18759" x="3429000" y="2921000"/>
          <p14:tracePt t="18775" x="3409950" y="2921000"/>
          <p14:tracePt t="18791" x="3384550" y="2921000"/>
          <p14:tracePt t="18806" x="3371850" y="2921000"/>
          <p14:tracePt t="18822" x="3371850" y="2927350"/>
          <p14:tracePt t="18962" x="3365500" y="2927350"/>
          <p14:tracePt t="19368" x="3448050" y="2927350"/>
          <p14:tracePt t="19383" x="3587750" y="2927350"/>
          <p14:tracePt t="19399" x="3759200" y="2927350"/>
          <p14:tracePt t="19415" x="3905250" y="2914650"/>
          <p14:tracePt t="19430" x="3949700" y="2889250"/>
          <p14:tracePt t="19446" x="3956050" y="2889250"/>
          <p14:tracePt t="19664" x="3949700" y="2889250"/>
          <p14:tracePt t="19680" x="3943350" y="2889250"/>
          <p14:tracePt t="19695" x="3924300" y="2889250"/>
          <p14:tracePt t="19711" x="3898900" y="2895600"/>
          <p14:tracePt t="19727" x="3860800" y="2908300"/>
          <p14:tracePt t="19742" x="3810000" y="2908300"/>
          <p14:tracePt t="19758" x="3778250" y="2908300"/>
          <p14:tracePt t="19773" x="3759200" y="2908300"/>
          <p14:tracePt t="19789" x="3746500" y="2908300"/>
          <p14:tracePt t="19805" x="3727450" y="2914650"/>
          <p14:tracePt t="19820" x="3702050" y="2914650"/>
          <p14:tracePt t="19836" x="3663950" y="2914650"/>
          <p14:tracePt t="19851" x="3638550" y="2914650"/>
          <p14:tracePt t="19867" x="3632200" y="2914650"/>
          <p14:tracePt t="19929" x="3613150" y="2914650"/>
          <p14:tracePt t="19945" x="3568700" y="2914650"/>
          <p14:tracePt t="19961" x="3505200" y="2914650"/>
          <p14:tracePt t="19976" x="3479800" y="2914650"/>
          <p14:tracePt t="19992" x="3473450" y="2914650"/>
          <p14:tracePt t="20117" x="3460750" y="2914650"/>
          <p14:tracePt t="20132" x="3454400" y="2914650"/>
          <p14:tracePt t="20148" x="3448050" y="2914650"/>
          <p14:tracePt t="20210" x="3441700" y="2914650"/>
          <p14:tracePt t="20257" x="3429000" y="2914650"/>
          <p14:tracePt t="20273" x="3403600" y="2908300"/>
          <p14:tracePt t="20288" x="3397250" y="2901950"/>
          <p14:tracePt t="20304" x="3384550" y="2889250"/>
          <p14:tracePt t="20319" x="3371850" y="2882900"/>
          <p14:tracePt t="20335" x="3365500" y="2857500"/>
          <p14:tracePt t="20351" x="3352800" y="2825750"/>
          <p14:tracePt t="20366" x="3346450" y="2794000"/>
          <p14:tracePt t="20382" x="3327400" y="2749550"/>
          <p14:tracePt t="20397" x="3321050" y="2724150"/>
          <p14:tracePt t="20413" x="3314700" y="2705100"/>
          <p14:tracePt t="20617" x="3314700" y="2724150"/>
          <p14:tracePt t="20631" x="3314700" y="2749550"/>
          <p14:tracePt t="20648" x="3321050" y="2819400"/>
          <p14:tracePt t="20649" x="3340100" y="2851150"/>
          <p14:tracePt t="20663" x="3359150" y="2876550"/>
          <p14:tracePt t="20678" x="3403600" y="2921000"/>
          <p14:tracePt t="20694" x="3416300" y="2927350"/>
          <p14:tracePt t="20709" x="3422650" y="2933700"/>
          <p14:tracePt t="20725" x="3429000" y="2946400"/>
          <p14:tracePt t="20787" x="3429000" y="2952750"/>
          <p14:tracePt t="20819" x="3403600" y="2952750"/>
          <p14:tracePt t="20834" x="3371850" y="2952750"/>
          <p14:tracePt t="20850" x="3359150" y="2952750"/>
          <p14:tracePt t="20865" x="3327400" y="2952750"/>
          <p14:tracePt t="20881" x="3289300" y="2952750"/>
          <p14:tracePt t="20897" x="3238500" y="2952750"/>
          <p14:tracePt t="20912" x="3206750" y="2952750"/>
          <p14:tracePt t="20928" x="3155950" y="2952750"/>
          <p14:tracePt t="20943" x="3124200" y="2952750"/>
          <p14:tracePt t="20959" x="3092450" y="2952750"/>
          <p14:tracePt t="20975" x="3079750" y="2952750"/>
          <p14:tracePt t="21084" x="3092450" y="2952750"/>
          <p14:tracePt t="21099" x="3251200" y="2952750"/>
          <p14:tracePt t="21115" x="3581400" y="2965450"/>
          <p14:tracePt t="21131" x="3860800" y="2997200"/>
          <p14:tracePt t="21146" x="3968750" y="2997200"/>
          <p14:tracePt t="21162" x="3994150" y="2997200"/>
          <p14:tracePt t="21521" x="3994150" y="2990850"/>
          <p14:tracePt t="21536" x="3994150" y="2984500"/>
          <p14:tracePt t="21756" x="3994150" y="2978150"/>
          <p14:tracePt t="21770" x="4000500" y="2971800"/>
          <p14:tracePt t="21817" x="4006850" y="2965450"/>
          <p14:tracePt t="21927" x="4019550" y="2965450"/>
          <p14:tracePt t="21942" x="4038600" y="2965450"/>
          <p14:tracePt t="21957" x="4076700" y="2959100"/>
          <p14:tracePt t="21973" x="4108450" y="2959100"/>
          <p14:tracePt t="21989" x="4146550" y="2959100"/>
          <p14:tracePt t="22004" x="4178300" y="2959100"/>
          <p14:tracePt t="22020" x="4197350" y="2959100"/>
          <p14:tracePt t="22223" x="4216400" y="2952750"/>
          <p14:tracePt t="22238" x="4235450" y="2946400"/>
          <p14:tracePt t="22254" x="4273550" y="2946400"/>
          <p14:tracePt t="22269" x="4298950" y="2940050"/>
          <p14:tracePt t="22567" x="4330700" y="2933700"/>
          <p14:tracePt t="22581" x="4356100" y="2927350"/>
          <p14:tracePt t="22597" x="4381500" y="2927350"/>
          <p14:tracePt t="22614" x="4400550" y="2921000"/>
          <p14:tracePt t="22628" x="4406900" y="2921000"/>
          <p14:tracePt t="22737" x="4419600" y="2914650"/>
          <p14:tracePt t="22753" x="4438650" y="2914650"/>
          <p14:tracePt t="22769" x="4457700" y="2914650"/>
          <p14:tracePt t="22784" x="4464050" y="2914650"/>
          <p14:tracePt t="22800" x="4495800" y="2914650"/>
          <p14:tracePt t="22815" x="4527550" y="2908300"/>
          <p14:tracePt t="22831" x="4540250" y="2908300"/>
          <p14:tracePt t="22847" x="4546600" y="2908300"/>
          <p14:tracePt t="23127" x="4572000" y="2901950"/>
          <p14:tracePt t="23143" x="4616450" y="2901950"/>
          <p14:tracePt t="23159" x="4660900" y="2901950"/>
          <p14:tracePt t="23175" x="4679950" y="2901950"/>
          <p14:tracePt t="23191" x="4686300" y="2895600"/>
          <p14:tracePt t="23284" x="4692650" y="2895600"/>
          <p14:tracePt t="23299" x="4743450" y="2895600"/>
          <p14:tracePt t="23316" x="4775200" y="2895600"/>
          <p14:tracePt t="23330" x="4794250" y="2895600"/>
          <p14:tracePt t="23643" x="4800600" y="2895600"/>
          <p14:tracePt t="23658" x="4832350" y="2895600"/>
          <p14:tracePt t="23673" x="4876800" y="2895600"/>
          <p14:tracePt t="23689" x="4914900" y="2889250"/>
          <p14:tracePt t="23705" x="4933950" y="2882900"/>
          <p14:tracePt t="23940" x="4940300" y="2882900"/>
          <p14:tracePt t="23954" x="5010150" y="2882900"/>
          <p14:tracePt t="23970" x="5099050" y="2882900"/>
          <p14:tracePt t="23986" x="5187950" y="2882900"/>
          <p14:tracePt t="24002" x="5238750" y="2895600"/>
          <p14:tracePt t="24017" x="5245100" y="2895600"/>
          <p14:tracePt t="24252" x="5245100" y="2901950"/>
          <p14:tracePt t="24267" x="5238750" y="2901950"/>
          <p14:tracePt t="24282" x="5238750" y="2908300"/>
          <p14:tracePt t="24297" x="5232400" y="2908300"/>
          <p14:tracePt t="24314" x="5226050" y="2914650"/>
          <p14:tracePt t="24329" x="5226050" y="2921000"/>
          <p14:tracePt t="24375" x="5219700" y="2921000"/>
          <p14:tracePt t="24392" x="5213350" y="2927350"/>
          <p14:tracePt t="24407" x="5207000" y="2927350"/>
          <p14:tracePt t="24422" x="5200650" y="2933700"/>
          <p14:tracePt t="24438" x="5194300" y="2940050"/>
          <p14:tracePt t="24453" x="5187950" y="2946400"/>
          <p14:tracePt t="24470" x="5181600" y="2946400"/>
          <p14:tracePt t="24485" x="5162550" y="2952750"/>
          <p14:tracePt t="24500" x="5149850" y="2959100"/>
          <p14:tracePt t="24516" x="5143500" y="2965450"/>
          <p14:tracePt t="24532" x="5124450" y="2978150"/>
          <p14:tracePt t="24548" x="5099050" y="2978150"/>
          <p14:tracePt t="24563" x="5060950" y="2978150"/>
          <p14:tracePt t="24578" x="5010150" y="2984500"/>
          <p14:tracePt t="24595" x="4965700" y="2997200"/>
          <p14:tracePt t="24609" x="4927600" y="3003550"/>
          <p14:tracePt t="24625" x="4895850" y="3003550"/>
          <p14:tracePt t="24642" x="4857750" y="3009900"/>
          <p14:tracePt t="24656" x="4845050" y="3009900"/>
          <p14:tracePt t="24673" x="4794250" y="3009900"/>
          <p14:tracePt t="24673" x="4768850" y="3009900"/>
          <p14:tracePt t="24688" x="4737100" y="3009900"/>
          <p14:tracePt t="24704" x="4686300" y="3022600"/>
          <p14:tracePt t="24719" x="4648200" y="3022600"/>
          <p14:tracePt t="24735" x="4629150" y="3028950"/>
          <p14:tracePt t="24750" x="4610100" y="3028950"/>
          <p14:tracePt t="24767" x="4572000" y="3028950"/>
          <p14:tracePt t="24783" x="4508500" y="3028950"/>
          <p14:tracePt t="24800" x="4425950" y="3028950"/>
          <p14:tracePt t="24817" x="4343400" y="3028950"/>
          <p14:tracePt t="24834" x="4260850" y="3028950"/>
          <p14:tracePt t="24850" x="4222750" y="3028950"/>
          <p14:tracePt t="24867" x="4191000" y="3028950"/>
          <p14:tracePt t="24883" x="4165600" y="3028950"/>
          <p14:tracePt t="24901" x="4114800" y="3028950"/>
          <p14:tracePt t="24917" x="4038600" y="3028950"/>
          <p14:tracePt t="24934" x="3975100" y="3022600"/>
          <p14:tracePt t="24950" x="3949700" y="3009900"/>
          <p14:tracePt t="24968" x="3924300" y="3003550"/>
          <p14:tracePt t="24985" x="3917950" y="2997200"/>
          <p14:tracePt t="25000" x="3898900" y="2984500"/>
          <p14:tracePt t="25017" x="3886200" y="2978150"/>
          <p14:tracePt t="25034" x="3860800" y="2965450"/>
          <p14:tracePt t="25050" x="3848100" y="2959100"/>
          <p14:tracePt t="25078" x="3841750" y="2952750"/>
          <p14:tracePt t="25094" x="3835400" y="2940050"/>
          <p14:tracePt t="25109" x="3822700" y="2927350"/>
          <p14:tracePt t="25124" x="3816350" y="2914650"/>
          <p14:tracePt t="25141" x="3816350" y="2901950"/>
          <p14:tracePt t="25156" x="3810000" y="2895600"/>
          <p14:tracePt t="25203" x="3810000" y="2882900"/>
          <p14:tracePt t="25218" x="3810000" y="2876550"/>
          <p14:tracePt t="25234" x="3810000" y="2863850"/>
          <p14:tracePt t="25250" x="3810000" y="2851150"/>
          <p14:tracePt t="25266" x="3810000" y="2844800"/>
          <p14:tracePt t="25280" x="3810000" y="2832100"/>
          <p14:tracePt t="25297" x="3816350" y="2819400"/>
          <p14:tracePt t="25312" x="3822700" y="2800350"/>
          <p14:tracePt t="25328" x="3829050" y="2787650"/>
          <p14:tracePt t="25343" x="3841750" y="2762250"/>
          <p14:tracePt t="25359" x="3854450" y="2743200"/>
          <p14:tracePt t="25375" x="3867150" y="2730500"/>
          <p14:tracePt t="25390" x="3873500" y="2717800"/>
          <p14:tracePt t="25406" x="3879850" y="2711450"/>
          <p14:tracePt t="25422" x="3898900" y="2698750"/>
          <p14:tracePt t="25437" x="3917950" y="2698750"/>
          <p14:tracePt t="25453" x="3949700" y="2686050"/>
          <p14:tracePt t="25468" x="3981450" y="2679700"/>
          <p14:tracePt t="25484" x="4019550" y="2667000"/>
          <p14:tracePt t="25500" x="4051300" y="2667000"/>
          <p14:tracePt t="25518" x="4102100" y="2667000"/>
          <p14:tracePt t="25534" x="4191000" y="2667000"/>
          <p14:tracePt t="25551" x="4279900" y="2667000"/>
          <p14:tracePt t="25567" x="4356100" y="2667000"/>
          <p14:tracePt t="25585" x="4387850" y="2667000"/>
          <p14:tracePt t="25601" x="4400550" y="2667000"/>
          <p14:tracePt t="25617" x="4445000" y="2667000"/>
          <p14:tracePt t="25640" x="4521200" y="2667000"/>
          <p14:tracePt t="25656" x="4616450" y="2667000"/>
          <p14:tracePt t="25671" x="4699000" y="2667000"/>
          <p14:tracePt t="25687" x="4762500" y="2667000"/>
          <p14:tracePt t="25702" x="4794250" y="2667000"/>
          <p14:tracePt t="25718" x="4826000" y="2667000"/>
          <p14:tracePt t="25734" x="4889500" y="2667000"/>
          <p14:tracePt t="25751" x="4991100" y="2667000"/>
          <p14:tracePt t="25768" x="5080000" y="2667000"/>
          <p14:tracePt t="25785" x="5130800" y="2667000"/>
          <p14:tracePt t="25785" x="5149850" y="2667000"/>
          <p14:tracePt t="25812" x="5156200" y="2667000"/>
          <p14:tracePt t="25936" x="5162550" y="2667000"/>
          <p14:tracePt t="25952" x="5181600" y="2679700"/>
          <p14:tracePt t="25968" x="5194300" y="2705100"/>
          <p14:tracePt t="25983" x="5200650" y="2724150"/>
          <p14:tracePt t="25999" x="5200650" y="2736850"/>
          <p14:tracePt t="26014" x="5200650" y="2755900"/>
          <p14:tracePt t="26030" x="5200650" y="2781300"/>
          <p14:tracePt t="26046" x="5200650" y="2813050"/>
          <p14:tracePt t="26061" x="5200650" y="2844800"/>
          <p14:tracePt t="26077" x="5200650" y="2870200"/>
          <p14:tracePt t="26092" x="5200650" y="2876550"/>
          <p14:tracePt t="26108" x="5194300" y="2889250"/>
          <p14:tracePt t="26124" x="5187950" y="2901950"/>
          <p14:tracePt t="26139" x="5168900" y="2914650"/>
          <p14:tracePt t="26155" x="5149850" y="2921000"/>
          <p14:tracePt t="26170" x="5130800" y="2933700"/>
          <p14:tracePt t="26186" x="5124450" y="2933700"/>
          <p14:tracePt t="26202" x="5099050" y="2933700"/>
          <p14:tracePt t="26218" x="5060950" y="2940050"/>
          <p14:tracePt t="26235" x="5003800" y="2940050"/>
          <p14:tracePt t="26251" x="4927600" y="2940050"/>
          <p14:tracePt t="26268" x="4864100" y="2940050"/>
          <p14:tracePt t="26285" x="4806950" y="2940050"/>
          <p14:tracePt t="26301" x="4762500" y="2940050"/>
          <p14:tracePt t="26318" x="4692650" y="2940050"/>
          <p14:tracePt t="26335" x="4616450" y="2940050"/>
          <p14:tracePt t="26352" x="4559300" y="2940050"/>
          <p14:tracePt t="26368" x="4508500" y="2940050"/>
          <p14:tracePt t="26385" x="4464050" y="2940050"/>
          <p14:tracePt t="26385" x="4445000" y="2940050"/>
          <p14:tracePt t="26404" x="4394200" y="2940050"/>
          <p14:tracePt t="26420" x="4337050" y="2940050"/>
          <p14:tracePt t="26436" x="4267200" y="2940050"/>
          <p14:tracePt t="26452" x="4222750" y="2940050"/>
          <p14:tracePt t="26468" x="4191000" y="2940050"/>
          <p14:tracePt t="26486" x="4184650" y="2940050"/>
          <p14:tracePt t="26502" x="4165600" y="2940050"/>
          <p14:tracePt t="26518" x="4121150" y="2940050"/>
          <p14:tracePt t="26535" x="4051300" y="2933700"/>
          <p14:tracePt t="26553" x="3987800" y="2921000"/>
          <p14:tracePt t="26553" x="3956050" y="2921000"/>
          <p14:tracePt t="26576" x="3937000" y="2921000"/>
          <p14:tracePt t="26592" x="3924300" y="2914650"/>
          <p14:tracePt t="26607" x="3911600" y="2901950"/>
          <p14:tracePt t="26623" x="3898900" y="2889250"/>
          <p14:tracePt t="26638" x="3886200" y="2876550"/>
          <p14:tracePt t="26654" x="3867150" y="2857500"/>
          <p14:tracePt t="26670" x="3867150" y="2851150"/>
          <p14:tracePt t="26686" x="3860800" y="2838450"/>
          <p14:tracePt t="26702" x="3860800" y="2832100"/>
          <p14:tracePt t="26718" x="3860800" y="2819400"/>
          <p14:tracePt t="26735" x="3860800" y="2813050"/>
          <p14:tracePt t="26752" x="3860800" y="2806700"/>
          <p14:tracePt t="26768" x="3860800" y="2787650"/>
          <p14:tracePt t="26785" x="3886200" y="2755900"/>
          <p14:tracePt t="26802" x="3924300" y="2724150"/>
          <p14:tracePt t="26819" x="3949700" y="2711450"/>
          <p14:tracePt t="26835" x="3975100" y="2698750"/>
          <p14:tracePt t="26857" x="3994150" y="2692400"/>
          <p14:tracePt t="26872" x="4025900" y="2692400"/>
          <p14:tracePt t="26888" x="4089400" y="2692400"/>
          <p14:tracePt t="26904" x="4197350" y="2692400"/>
          <p14:tracePt t="26919" x="4330700" y="2692400"/>
          <p14:tracePt t="26935" x="4413250" y="2692400"/>
          <p14:tracePt t="26953" x="4445000" y="2692400"/>
          <p14:tracePt t="26969" x="4457700" y="2692400"/>
          <p14:tracePt t="26986" x="4514850" y="2692400"/>
          <p14:tracePt t="27002" x="4616450" y="2692400"/>
          <p14:tracePt t="27019" x="4756150" y="2692400"/>
          <p14:tracePt t="27035" x="4864100" y="2692400"/>
          <p14:tracePt t="27052" x="4908550" y="2692400"/>
          <p14:tracePt t="27069" x="4927600" y="2692400"/>
          <p14:tracePt t="27091" x="4946650" y="2692400"/>
          <p14:tracePt t="27106" x="5010150" y="2692400"/>
          <p14:tracePt t="27122" x="5105400" y="2698750"/>
          <p14:tracePt t="27138" x="5181600" y="2711450"/>
          <p14:tracePt t="27153" x="5200650" y="2711450"/>
          <p14:tracePt t="27231" x="5213350" y="2724150"/>
          <p14:tracePt t="27247" x="5238750" y="2743200"/>
          <p14:tracePt t="27294" x="5245100" y="2743200"/>
          <p14:tracePt t="27309" x="5245100" y="2749550"/>
          <p14:tracePt t="27340" x="5251450" y="2755900"/>
          <p14:tracePt t="27356" x="5251450" y="2762250"/>
          <p14:tracePt t="27372" x="5251450" y="2774950"/>
          <p14:tracePt t="27387" x="5251450" y="2787650"/>
          <p14:tracePt t="27403" x="5251450" y="2813050"/>
          <p14:tracePt t="27418" x="5251450" y="2838450"/>
          <p14:tracePt t="27434" x="5245100" y="2857500"/>
          <p14:tracePt t="27450" x="5238750" y="2870200"/>
          <p14:tracePt t="27465" x="5232400" y="2876550"/>
          <p14:tracePt t="27481" x="5219700" y="2889250"/>
          <p14:tracePt t="27482" x="5213350" y="2901950"/>
          <p14:tracePt t="27496" x="5207000" y="2901950"/>
          <p14:tracePt t="27512" x="5187950" y="2921000"/>
          <p14:tracePt t="27528" x="5137150" y="2927350"/>
          <p14:tracePt t="27543" x="5060950" y="2940050"/>
          <p14:tracePt t="27559" x="5003800" y="2946400"/>
          <p14:tracePt t="27574" x="4959350" y="2946400"/>
          <p14:tracePt t="27590" x="4933950" y="2952750"/>
          <p14:tracePt t="27606" x="4902200" y="2952750"/>
          <p14:tracePt t="27621" x="4857750" y="2952750"/>
          <p14:tracePt t="27637" x="4775200" y="2940050"/>
          <p14:tracePt t="27652" x="4673600" y="2933700"/>
          <p14:tracePt t="27670" x="4552950" y="2914650"/>
          <p14:tracePt t="27686" x="4451350" y="2901950"/>
          <p14:tracePt t="27703" x="4400550" y="2895600"/>
          <p14:tracePt t="27719" x="4356100" y="2889250"/>
          <p14:tracePt t="27737" x="4311650" y="2882900"/>
          <p14:tracePt t="27753" x="4248150" y="2882900"/>
          <p14:tracePt t="27770" x="4127500" y="2876550"/>
          <p14:tracePt t="27793" x="4032250" y="2876550"/>
          <p14:tracePt t="27808" x="3949700" y="2863850"/>
          <p14:tracePt t="27824" x="3911600" y="2863850"/>
          <p14:tracePt t="27840" x="3905250" y="2863850"/>
          <p14:tracePt t="27855" x="3898900" y="2863850"/>
          <p14:tracePt t="27871" x="3892550" y="2863850"/>
          <p14:tracePt t="27902" x="3873500" y="2863850"/>
          <p14:tracePt t="27918" x="3860800" y="2863850"/>
          <p14:tracePt t="27980" x="3848100" y="2863850"/>
          <p14:tracePt t="27996" x="3822700" y="2863850"/>
          <p14:tracePt t="28011" x="3810000" y="2863850"/>
          <p14:tracePt t="28027" x="3797300" y="2870200"/>
          <p14:tracePt t="28042" x="3790950" y="2876550"/>
          <p14:tracePt t="28058" x="3778250" y="2876550"/>
          <p14:tracePt t="28075" x="3727450" y="2876550"/>
          <p14:tracePt t="28089" x="3702050" y="2876550"/>
          <p14:tracePt t="28105" x="3644900" y="2876550"/>
          <p14:tracePt t="28106" x="3632200" y="2882900"/>
          <p14:tracePt t="28120" x="3619500" y="2882900"/>
          <p14:tracePt t="28198" x="3600450" y="2889250"/>
          <p14:tracePt t="28214" x="3581400" y="2895600"/>
          <p14:tracePt t="28230" x="3568700" y="2908300"/>
          <p14:tracePt t="28245" x="3562350" y="2914650"/>
          <p14:tracePt t="28323" x="3530600" y="2914650"/>
          <p14:tracePt t="28339" x="3505200" y="2914650"/>
          <p14:tracePt t="28354" x="3454400" y="2927350"/>
          <p14:tracePt t="28370" x="3416300" y="2933700"/>
          <p14:tracePt t="28386" x="3378200" y="2933700"/>
          <p14:tracePt t="28401" x="3365500" y="2933700"/>
          <p14:tracePt t="28417" x="3340100" y="2933700"/>
          <p14:tracePt t="28432" x="3302000" y="2933700"/>
          <p14:tracePt t="28448" x="3244850" y="2933700"/>
          <p14:tracePt t="28464" x="3175000" y="2933700"/>
          <p14:tracePt t="28479" x="3105150" y="2933700"/>
          <p14:tracePt t="28495" x="3067050" y="2933700"/>
          <p14:tracePt t="28510" x="3054350" y="2933700"/>
          <p14:tracePt t="28526" x="3048000" y="2933700"/>
          <p14:tracePt t="28542" x="3035300" y="2933700"/>
          <p14:tracePt t="28557" x="3009900" y="2921000"/>
          <p14:tracePt t="28574" x="2990850" y="2908300"/>
          <p14:tracePt t="28588" x="2978150" y="2908300"/>
          <p14:tracePt t="28604" x="2971800" y="2901950"/>
          <p14:tracePt t="28620" x="2965450" y="2895600"/>
          <p14:tracePt t="28637" x="2952750" y="2882900"/>
          <p14:tracePt t="28654" x="2933700" y="2863850"/>
          <p14:tracePt t="28671" x="2921000" y="2844800"/>
          <p14:tracePt t="28687" x="2908300" y="2838450"/>
          <p14:tracePt t="28704" x="2901950" y="2832100"/>
          <p14:tracePt t="28720" x="2901950" y="2813050"/>
          <p14:tracePt t="28738" x="2901950" y="2774950"/>
          <p14:tracePt t="28760" x="2901950" y="2749550"/>
          <p14:tracePt t="28776" x="2901950" y="2730500"/>
          <p14:tracePt t="28791" x="2901950" y="2705100"/>
          <p14:tracePt t="28807" x="2921000" y="2686050"/>
          <p14:tracePt t="28822" x="2959100" y="2673350"/>
          <p14:tracePt t="28838" x="2990850" y="2667000"/>
          <p14:tracePt t="28854" x="3022600" y="2660650"/>
          <p14:tracePt t="28871" x="3048000" y="2660650"/>
          <p14:tracePt t="28887" x="3098800" y="2660650"/>
          <p14:tracePt t="28904" x="3194050" y="2667000"/>
          <p14:tracePt t="28920" x="3333750" y="2698750"/>
          <p14:tracePt t="28938" x="3536950" y="2724150"/>
          <p14:tracePt t="28954" x="3594100" y="2743200"/>
          <p14:tracePt t="28971" x="3600450" y="2743200"/>
          <p14:tracePt t="29042" x="3606800" y="2749550"/>
          <p14:tracePt t="29057" x="3613150" y="2749550"/>
          <p14:tracePt t="29072" x="3613150" y="2755900"/>
          <p14:tracePt t="29103" x="3613150" y="2768600"/>
          <p14:tracePt t="29119" x="3613150" y="2787650"/>
          <p14:tracePt t="29134" x="3613150" y="2813050"/>
          <p14:tracePt t="29150" x="3613150" y="2825750"/>
          <p14:tracePt t="29166" x="3613150" y="2844800"/>
          <p14:tracePt t="29198" x="3613150" y="2857500"/>
          <p14:tracePt t="29212" x="3613150" y="2876550"/>
          <p14:tracePt t="29228" x="3594100" y="2901950"/>
          <p14:tracePt t="29245" x="3587750" y="2908300"/>
          <p14:tracePt t="29259" x="3581400" y="2914650"/>
          <p14:tracePt t="29290" x="3581400" y="2921000"/>
          <p14:tracePt t="29306" x="3575050" y="2921000"/>
          <p14:tracePt t="29322" x="3562350" y="2921000"/>
          <p14:tracePt t="30164" x="3556000" y="2927350"/>
          <p14:tracePt t="30180" x="3517900" y="2940050"/>
          <p14:tracePt t="30195" x="3435350" y="2959100"/>
          <p14:tracePt t="30211" x="3352800" y="2971800"/>
          <p14:tracePt t="30226" x="3270250" y="2990850"/>
          <p14:tracePt t="30242" x="3206750" y="3022600"/>
          <p14:tracePt t="30258" x="3162300" y="3041650"/>
          <p14:tracePt t="30273" x="3149600" y="3048000"/>
          <p14:tracePt t="30289" x="3117850" y="3060700"/>
          <p14:tracePt t="30304" x="3098800" y="3073400"/>
          <p14:tracePt t="30320" x="3073400" y="3092450"/>
          <p14:tracePt t="30336" x="3054350" y="3105150"/>
          <p14:tracePt t="30351" x="3022600" y="3117850"/>
          <p14:tracePt t="30367" x="3003550" y="3130550"/>
          <p14:tracePt t="30382" x="2978150" y="3143250"/>
          <p14:tracePt t="30398" x="2952750" y="3155950"/>
          <p14:tracePt t="30414" x="2895600" y="3175000"/>
          <p14:tracePt t="30429" x="2838450" y="3200400"/>
          <p14:tracePt t="30445" x="2794000" y="3219450"/>
          <p14:tracePt t="30460" x="2768600" y="3232150"/>
          <p14:tracePt t="30476" x="2743200" y="3238500"/>
          <p14:tracePt t="30492" x="2730500" y="3244850"/>
          <p14:tracePt t="30507" x="2717800" y="3244850"/>
          <p14:tracePt t="30523" x="2698750" y="3251200"/>
          <p14:tracePt t="30539" x="2660650" y="3251200"/>
          <p14:tracePt t="30555" x="2609850" y="3263900"/>
          <p14:tracePt t="30572" x="2533650" y="3263900"/>
          <p14:tracePt t="30589" x="2463800" y="3263900"/>
          <p14:tracePt t="30605" x="2438400" y="3263900"/>
          <p14:tracePt t="30622" x="2432050" y="3263900"/>
          <p14:tracePt t="30663" x="2425700" y="3263900"/>
          <p14:tracePt t="30680" x="2419350" y="3263900"/>
          <p14:tracePt t="30694" x="2419350" y="3232150"/>
          <p14:tracePt t="30710" x="2406650" y="3200400"/>
          <p14:tracePt t="30726" x="2400300" y="3175000"/>
          <p14:tracePt t="30741" x="2400300" y="3155950"/>
          <p14:tracePt t="30991" x="2400300" y="3149600"/>
          <p14:tracePt t="31022" x="2400300" y="3162300"/>
          <p14:tracePt t="31038" x="2400300" y="3187700"/>
          <p14:tracePt t="31053" x="2400300" y="3206750"/>
          <p14:tracePt t="31070" x="2400300" y="3232150"/>
          <p14:tracePt t="31084" x="2400300" y="3257550"/>
          <p14:tracePt t="31101" x="2400300" y="3276600"/>
          <p14:tracePt t="31116" x="2406650" y="3295650"/>
          <p14:tracePt t="31131" x="2406650" y="3308350"/>
          <p14:tracePt t="31147" x="2406650" y="3314700"/>
          <p14:tracePt t="31163" x="2406650" y="3321050"/>
          <p14:tracePt t="31194" x="2406650" y="3333750"/>
          <p14:tracePt t="31210" x="2406650" y="3346450"/>
          <p14:tracePt t="31226" x="2406650" y="3365500"/>
          <p14:tracePt t="31241" x="2406650" y="3378200"/>
          <p14:tracePt t="31257" x="2406650" y="3384550"/>
          <p14:tracePt t="31273" x="2406650" y="3390900"/>
          <p14:tracePt t="31287" x="2406650" y="3397250"/>
          <p14:tracePt t="31318" x="2406650" y="3403600"/>
          <p14:tracePt t="31334" x="2406650" y="3409950"/>
          <p14:tracePt t="31474" x="2406650" y="3429000"/>
          <p14:tracePt t="31490" x="2406650" y="3448050"/>
          <p14:tracePt t="31506" x="2406650" y="3479800"/>
          <p14:tracePt t="31521" x="2406650" y="3492500"/>
          <p14:tracePt t="31537" x="2406650" y="3543300"/>
          <p14:tracePt t="31552" x="2406650" y="3587750"/>
          <p14:tracePt t="31568" x="2406650" y="3613150"/>
          <p14:tracePt t="31584" x="2406650" y="3638550"/>
          <p14:tracePt t="31600" x="2406650" y="3670300"/>
          <p14:tracePt t="31616" x="2406650" y="3689350"/>
          <p14:tracePt t="31630" x="2406650" y="3714750"/>
          <p14:tracePt t="31647" x="2406650" y="3727450"/>
          <p14:tracePt t="31663" x="2406650" y="3733800"/>
          <p14:tracePt t="31803" x="2406650" y="3740150"/>
          <p14:tracePt t="31818" x="2393950" y="3759200"/>
          <p14:tracePt t="31834" x="2381250" y="3797300"/>
          <p14:tracePt t="31849" x="2381250" y="3822700"/>
          <p14:tracePt t="31865" x="2381250" y="3968750"/>
          <p14:tracePt t="31881" x="2381250" y="4089400"/>
          <p14:tracePt t="31896" x="2374900" y="4127500"/>
          <p14:tracePt t="31911" x="2368550" y="4140200"/>
          <p14:tracePt t="31928" x="2368550" y="4146550"/>
          <p14:tracePt t="32052" x="2362200" y="4146550"/>
          <p14:tracePt t="32083" x="2355850" y="4140200"/>
          <p14:tracePt t="32099" x="2349500" y="4121150"/>
          <p14:tracePt t="32114" x="2336800" y="4089400"/>
          <p14:tracePt t="32131" x="2317750" y="4044950"/>
          <p14:tracePt t="32146" x="2311400" y="4019550"/>
          <p14:tracePt t="32161" x="2266950" y="3968750"/>
          <p14:tracePt t="32176" x="2247900" y="3943350"/>
          <p14:tracePt t="32193" x="2228850" y="3911600"/>
          <p14:tracePt t="32208" x="2216150" y="3854450"/>
          <p14:tracePt t="32223" x="2203450" y="3790950"/>
          <p14:tracePt t="32240" x="2197100" y="3708400"/>
          <p14:tracePt t="32255" x="2171700" y="3613150"/>
          <p14:tracePt t="32270" x="2152650" y="3517900"/>
          <p14:tracePt t="32286" x="2152650" y="3460750"/>
          <p14:tracePt t="32302" x="2152650" y="3397250"/>
          <p14:tracePt t="32317" x="2178050" y="3321050"/>
          <p14:tracePt t="32333" x="2216150" y="3238500"/>
          <p14:tracePt t="32349" x="2266950" y="3143250"/>
          <p14:tracePt t="32365" x="2298700" y="3060700"/>
          <p14:tracePt t="32380" x="2330450" y="2984500"/>
          <p14:tracePt t="32396" x="2355850" y="2927350"/>
          <p14:tracePt t="32410" x="2381250" y="2895600"/>
          <p14:tracePt t="32426" x="2413000" y="2870200"/>
          <p14:tracePt t="32442" x="2444750" y="2851150"/>
          <p14:tracePt t="32458" x="2476500" y="2838450"/>
          <p14:tracePt t="32474" x="2552700" y="2838450"/>
          <p14:tracePt t="32491" x="2635250" y="2851150"/>
          <p14:tracePt t="32507" x="2698750" y="2889250"/>
          <p14:tracePt t="32524" x="2755900" y="2978150"/>
          <p14:tracePt t="32541" x="2800350" y="3079750"/>
          <p14:tracePt t="32558" x="2825750" y="3219450"/>
          <p14:tracePt t="32574" x="2844800" y="3365500"/>
          <p14:tracePt t="32591" x="2851150" y="3505200"/>
          <p14:tracePt t="32607" x="2851150" y="3613150"/>
          <p14:tracePt t="32625" x="2832100" y="3702050"/>
          <p14:tracePt t="32641" x="2781300" y="3765550"/>
          <p14:tracePt t="32657" x="2755900" y="3797300"/>
          <p14:tracePt t="32674" x="2711450" y="3854450"/>
          <p14:tracePt t="32692" x="2686050" y="3873500"/>
          <p14:tracePt t="32707" x="2673350" y="3886200"/>
          <p14:tracePt t="32724" x="2667000" y="3886200"/>
          <p14:tracePt t="32741" x="2667000" y="3892550"/>
          <p14:tracePt t="32758" x="2667000" y="3898900"/>
          <p14:tracePt t="32785" x="2667000" y="3911600"/>
          <p14:tracePt t="32800" x="2686050" y="3924300"/>
          <p14:tracePt t="32817" x="2787650" y="3949700"/>
          <p14:tracePt t="32833" x="2927350" y="3968750"/>
          <p14:tracePt t="32848" x="3079750" y="3994150"/>
          <p14:tracePt t="32863" x="3270250" y="4038600"/>
          <p14:tracePt t="32878" x="3422650" y="4070350"/>
          <p14:tracePt t="32895" x="3587750" y="4133850"/>
          <p14:tracePt t="32911" x="3689350" y="4165600"/>
          <p14:tracePt t="32925" x="3733800" y="4191000"/>
          <p14:tracePt t="33003" x="4057650" y="4260850"/>
          <p14:tracePt t="33059" x="4064000" y="4260850"/>
          <p14:tracePt t="33074" x="4064000" y="4267200"/>
          <p14:tracePt t="33083" x="4070350" y="4267200"/>
          <p14:tracePt t="33099" x="4070350" y="4273550"/>
          <p14:tracePt t="33131" x="4076700" y="4273550"/>
          <p14:tracePt t="33139" x="4083050" y="4279900"/>
          <p14:tracePt t="33146" x="4083050" y="4286250"/>
          <p14:tracePt t="33159" x="4095750" y="4305300"/>
          <p14:tracePt t="33175" x="4133850" y="4343400"/>
          <p14:tracePt t="33191" x="4197350" y="4362450"/>
          <p14:tracePt t="33208" x="4235450" y="4368800"/>
          <p14:tracePt t="33226" x="4241800" y="4375150"/>
          <p14:tracePt t="33364" x="4241800" y="4368800"/>
          <p14:tracePt t="33387" x="4241800" y="4362450"/>
          <p14:tracePt t="33411" x="4241800" y="4356100"/>
          <p14:tracePt t="33418" x="4235450" y="4349750"/>
          <p14:tracePt t="33434" x="4235450" y="4343400"/>
          <p14:tracePt t="33931" x="4235450" y="4337050"/>
          <p14:tracePt t="33939" x="4222750" y="4337050"/>
          <p14:tracePt t="33947" x="4203700" y="4337050"/>
          <p14:tracePt t="33959" x="4178300" y="4337050"/>
          <p14:tracePt t="33975" x="4146550" y="4337050"/>
          <p14:tracePt t="33992" x="4102100" y="4337050"/>
          <p14:tracePt t="34010" x="4051300" y="4337050"/>
          <p14:tracePt t="34010" x="4013200" y="4343400"/>
          <p14:tracePt t="34026" x="3968750" y="4343400"/>
          <p14:tracePt t="34042" x="3771900" y="4343400"/>
          <p14:tracePt t="34059" x="3676650" y="4343400"/>
          <p14:tracePt t="34076" x="3606800" y="4343400"/>
          <p14:tracePt t="34092" x="3568700" y="4343400"/>
          <p14:tracePt t="34109" x="3556000" y="4343400"/>
          <p14:tracePt t="34139" x="3549650" y="4343400"/>
          <p14:tracePt t="34283" x="3568700" y="4343400"/>
          <p14:tracePt t="34291" x="3619500" y="4343400"/>
          <p14:tracePt t="34299" x="3683000" y="4343400"/>
          <p14:tracePt t="34309" x="3752850" y="4343400"/>
          <p14:tracePt t="34326" x="3930650" y="4343400"/>
          <p14:tracePt t="34342" x="4121150" y="4343400"/>
          <p14:tracePt t="34360" x="4235450" y="4343400"/>
          <p14:tracePt t="34376" x="4273550" y="4343400"/>
          <p14:tracePt t="34393" x="4279900" y="4343400"/>
          <p14:tracePt t="34515" x="4286250" y="4343400"/>
          <p14:tracePt t="34522" x="4305300" y="4343400"/>
          <p14:tracePt t="34531" x="4318000" y="4343400"/>
          <p14:tracePt t="34542" x="4349750" y="4349750"/>
          <p14:tracePt t="34559" x="4375150" y="4356100"/>
          <p14:tracePt t="34699" x="4368800" y="4356100"/>
          <p14:tracePt t="34707" x="4356100" y="4356100"/>
          <p14:tracePt t="34714" x="4349750" y="4356100"/>
          <p14:tracePt t="34726" x="4343400" y="4356100"/>
          <p14:tracePt t="34743" x="4337050" y="4356100"/>
          <p14:tracePt t="34771" x="4330700" y="4356100"/>
          <p14:tracePt t="34786" x="4324350" y="4356100"/>
          <p14:tracePt t="34795" x="4298950" y="4356100"/>
          <p14:tracePt t="34809" x="4279900" y="4356100"/>
          <p14:tracePt t="34826" x="4191000" y="4356100"/>
          <p14:tracePt t="34827" x="4146550" y="4356100"/>
          <p14:tracePt t="34844" x="4095750" y="4356100"/>
          <p14:tracePt t="34860" x="4070350" y="4356100"/>
          <p14:tracePt t="34883" x="4064000" y="4356100"/>
          <p14:tracePt t="34893" x="4057650" y="4356100"/>
          <p14:tracePt t="34911" x="4038600" y="4356100"/>
          <p14:tracePt t="34926" x="3981450" y="4356100"/>
          <p14:tracePt t="34943" x="3905250" y="4356100"/>
          <p14:tracePt t="34960" x="3860800" y="4356100"/>
          <p14:tracePt t="34977" x="3841750" y="4356100"/>
          <p14:tracePt t="35027" x="3835400" y="4356100"/>
          <p14:tracePt t="35059" x="3835400" y="4349750"/>
          <p14:tracePt t="35067" x="3860800" y="4349750"/>
          <p14:tracePt t="35076" x="3898900" y="4343400"/>
          <p14:tracePt t="35093" x="3962400" y="4337050"/>
          <p14:tracePt t="35110" x="4000500" y="4324350"/>
          <p14:tracePt t="35127" x="4013200" y="4318000"/>
          <p14:tracePt t="35144" x="4013200" y="4311650"/>
          <p14:tracePt t="35160" x="4032250" y="4311650"/>
          <p14:tracePt t="35176" x="4070350" y="4311650"/>
          <p14:tracePt t="35194" x="4127500" y="4311650"/>
          <p14:tracePt t="35210" x="4140200" y="4311650"/>
          <p14:tracePt t="35227" x="4171950" y="4311650"/>
          <p14:tracePt t="35243" x="4203700" y="4311650"/>
          <p14:tracePt t="35261" x="4286250" y="4311650"/>
          <p14:tracePt t="35277" x="4394200" y="4311650"/>
          <p14:tracePt t="35293" x="4489450" y="4311650"/>
          <p14:tracePt t="35310" x="4546600" y="4311650"/>
          <p14:tracePt t="35327" x="4565650" y="4311650"/>
          <p14:tracePt t="35403" x="4584700" y="4318000"/>
          <p14:tracePt t="35411" x="4591050" y="4318000"/>
          <p14:tracePt t="35419" x="4597400" y="4324350"/>
          <p14:tracePt t="35579" x="4584700" y="4324350"/>
          <p14:tracePt t="35586" x="4565650" y="4324350"/>
          <p14:tracePt t="35595" x="4559300" y="4324350"/>
          <p14:tracePt t="35610" x="4546600" y="4324350"/>
          <p14:tracePt t="35627" x="4508500" y="4324350"/>
          <p14:tracePt t="35643" x="4483100" y="4324350"/>
          <p14:tracePt t="35661" x="4457700" y="4330700"/>
          <p14:tracePt t="35677" x="4432300" y="4330700"/>
          <p14:tracePt t="35693" x="4406900" y="4337050"/>
          <p14:tracePt t="35710" x="4375150" y="4337050"/>
          <p14:tracePt t="35728" x="4362450" y="4337050"/>
          <p14:tracePt t="35743" x="4356100" y="4337050"/>
          <p14:tracePt t="35760" x="4337050" y="4337050"/>
          <p14:tracePt t="35777" x="4305300" y="4324350"/>
          <p14:tracePt t="35795" x="4279900" y="4318000"/>
          <p14:tracePt t="35843" x="4279900" y="4311650"/>
          <p14:tracePt t="35851" x="4273550" y="4298950"/>
          <p14:tracePt t="35861" x="4260850" y="4292600"/>
          <p14:tracePt t="35878" x="4254500" y="4273550"/>
          <p14:tracePt t="35894" x="4241800" y="4267200"/>
          <p14:tracePt t="35923" x="4241800" y="4254500"/>
          <p14:tracePt t="35930" x="4241800" y="4248150"/>
          <p14:tracePt t="35947" x="4241800" y="4235450"/>
          <p14:tracePt t="35960" x="4241800" y="4222750"/>
          <p14:tracePt t="35977" x="4241800" y="4203700"/>
          <p14:tracePt t="35995" x="4241800" y="4184650"/>
          <p14:tracePt t="36011" x="4248150" y="4171950"/>
          <p14:tracePt t="36028" x="4267200" y="4146550"/>
          <p14:tracePt t="36044" x="4292600" y="4121150"/>
          <p14:tracePt t="36062" x="4349750" y="4095750"/>
          <p14:tracePt t="36077" x="4413250" y="4070350"/>
          <p14:tracePt t="36094" x="4457700" y="4051300"/>
          <p14:tracePt t="36111" x="4508500" y="4038600"/>
          <p14:tracePt t="36128" x="4578350" y="4025900"/>
          <p14:tracePt t="36144" x="4622800" y="4025900"/>
          <p14:tracePt t="36161" x="4660900" y="4025900"/>
          <p14:tracePt t="36178" x="4699000" y="4025900"/>
          <p14:tracePt t="36179" x="4711700" y="4025900"/>
          <p14:tracePt t="36195" x="4775200" y="4025900"/>
          <p14:tracePt t="36211" x="4857750" y="4032250"/>
          <p14:tracePt t="36227" x="4959350" y="4051300"/>
          <p14:tracePt t="36244" x="5016500" y="4070350"/>
          <p14:tracePt t="36262" x="5048250" y="4076700"/>
          <p14:tracePt t="36277" x="5054600" y="4083050"/>
          <p14:tracePt t="36331" x="5067300" y="4095750"/>
          <p14:tracePt t="36339" x="5073650" y="4108450"/>
          <p14:tracePt t="36347" x="5080000" y="4127500"/>
          <p14:tracePt t="36361" x="5086350" y="4140200"/>
          <p14:tracePt t="36378" x="5092700" y="4165600"/>
          <p14:tracePt t="36395" x="5099050" y="4203700"/>
          <p14:tracePt t="36412" x="5105400" y="4222750"/>
          <p14:tracePt t="36428" x="5111750" y="4248150"/>
          <p14:tracePt t="36444" x="5111750" y="4267200"/>
          <p14:tracePt t="36461" x="5111750" y="4286250"/>
          <p14:tracePt t="36479" x="5092700" y="4298950"/>
          <p14:tracePt t="36494" x="5067300" y="4311650"/>
          <p14:tracePt t="36511" x="5029200" y="4318000"/>
          <p14:tracePt t="36528" x="4991100" y="4324350"/>
          <p14:tracePt t="36545" x="4953000" y="4337050"/>
          <p14:tracePt t="36561" x="4927600" y="4343400"/>
          <p14:tracePt t="36578" x="4908550" y="4349750"/>
          <p14:tracePt t="36579" x="4889500" y="4356100"/>
          <p14:tracePt t="36595" x="4870450" y="4356100"/>
          <p14:tracePt t="36613" x="4851400" y="4356100"/>
          <p14:tracePt t="36628" x="4832350" y="4362450"/>
          <p14:tracePt t="36915" x="4826000" y="4362450"/>
          <p14:tracePt t="36923" x="4826000" y="4343400"/>
          <p14:tracePt t="36931" x="4813300" y="4324350"/>
          <p14:tracePt t="36945" x="4806950" y="4305300"/>
          <p14:tracePt t="36962" x="4781550" y="4273550"/>
          <p14:tracePt t="36978" x="4743450" y="4203700"/>
          <p14:tracePt t="36980" x="4724400" y="4152900"/>
          <p14:tracePt t="36996" x="4673600" y="4032250"/>
          <p14:tracePt t="37011" x="4610100" y="3854450"/>
          <p14:tracePt t="37028" x="4527550" y="3683000"/>
          <p14:tracePt t="37045" x="4451350" y="3511550"/>
          <p14:tracePt t="37063" x="4387850" y="3359150"/>
          <p14:tracePt t="37078" x="4356100" y="3257550"/>
          <p14:tracePt t="37095" x="4343400" y="3162300"/>
          <p14:tracePt t="37112" x="4330700" y="3079750"/>
          <p14:tracePt t="37130" x="4318000" y="3009900"/>
          <p14:tracePt t="37145" x="4318000" y="2971800"/>
          <p14:tracePt t="37163" x="4318000" y="2965450"/>
          <p14:tracePt t="37178" x="4318000" y="2959100"/>
          <p14:tracePt t="37196" x="4318000" y="2940050"/>
          <p14:tracePt t="37212" x="4318000" y="2901950"/>
          <p14:tracePt t="37228" x="4318000" y="2851150"/>
          <p14:tracePt t="37245" x="4318000" y="2813050"/>
          <p14:tracePt t="37262" x="4318000" y="2794000"/>
          <p14:tracePt t="37278" x="4318000" y="2781300"/>
          <p14:tracePt t="37295" x="4318000" y="2755900"/>
          <p14:tracePt t="37312" x="4318000" y="2724150"/>
          <p14:tracePt t="37330" x="4318000" y="2679700"/>
          <p14:tracePt t="37345" x="4318000" y="2647950"/>
          <p14:tracePt t="37362" x="4318000" y="2628900"/>
          <p14:tracePt t="37443" x="4318000" y="2622550"/>
          <p14:tracePt t="37475" x="4318000" y="2616200"/>
          <p14:tracePt t="38083" x="4318000" y="2628900"/>
          <p14:tracePt t="38092" x="4318000" y="2641600"/>
          <p14:tracePt t="38099" x="4318000" y="2654300"/>
          <p14:tracePt t="38113" x="4318000" y="2673350"/>
          <p14:tracePt t="38129" x="4318000" y="2686050"/>
          <p14:tracePt t="38146" x="4318000" y="2705100"/>
          <p14:tracePt t="38164" x="4311650" y="2717800"/>
          <p14:tracePt t="38179" x="4305300" y="2730500"/>
          <p14:tracePt t="38196" x="4298950" y="2743200"/>
          <p14:tracePt t="38213" x="4292600" y="2762250"/>
          <p14:tracePt t="38230" x="4279900" y="2787650"/>
          <p14:tracePt t="38247" x="4254500" y="2819400"/>
          <p14:tracePt t="38263" x="4248150" y="2825750"/>
          <p14:tracePt t="38279" x="4216400" y="2844800"/>
          <p14:tracePt t="38297" x="4191000" y="2851150"/>
          <p14:tracePt t="38313" x="4178300" y="2851150"/>
          <p14:tracePt t="38330" x="4165600" y="2851150"/>
          <p14:tracePt t="38347" x="4121150" y="2857500"/>
          <p14:tracePt t="38364" x="4064000" y="2857500"/>
          <p14:tracePt t="38379" x="4006850" y="2857500"/>
          <p14:tracePt t="38396" x="3981450" y="2857500"/>
          <p14:tracePt t="38413" x="3962400" y="2857500"/>
          <p14:tracePt t="38431" x="3949700" y="2844800"/>
          <p14:tracePt t="38446" x="3937000" y="2832100"/>
          <p14:tracePt t="38463" x="3924300" y="2819400"/>
          <p14:tracePt t="38480" x="3917950" y="2794000"/>
          <p14:tracePt t="38498" x="3898900" y="2755900"/>
          <p14:tracePt t="38513" x="3886200" y="2717800"/>
          <p14:tracePt t="38530" x="3879850" y="2692400"/>
          <p14:tracePt t="38531" x="3879850" y="2686050"/>
          <p14:tracePt t="38546" x="3879850" y="2667000"/>
          <p14:tracePt t="38564" x="3879850" y="2647950"/>
          <p14:tracePt t="38580" x="3886200" y="2616200"/>
          <p14:tracePt t="38596" x="3905250" y="2571750"/>
          <p14:tracePt t="38613" x="3917950" y="2540000"/>
          <p14:tracePt t="38631" x="3949700" y="2489200"/>
          <p14:tracePt t="38646" x="3975100" y="2470150"/>
          <p14:tracePt t="38663" x="4013200" y="2444750"/>
          <p14:tracePt t="38680" x="4057650" y="2425700"/>
          <p14:tracePt t="38698" x="4089400" y="2413000"/>
          <p14:tracePt t="38713" x="4114800" y="2406650"/>
          <p14:tracePt t="38730" x="4146550" y="2406650"/>
          <p14:tracePt t="38747" x="4210050" y="2406650"/>
          <p14:tracePt t="38747" x="4248150" y="2406650"/>
          <p14:tracePt t="38764" x="4330700" y="2425700"/>
          <p14:tracePt t="38780" x="4425950" y="2451100"/>
          <p14:tracePt t="38797" x="4483100" y="2476500"/>
          <p14:tracePt t="38813" x="4540250" y="2508250"/>
          <p14:tracePt t="38831" x="4584700" y="2546350"/>
          <p14:tracePt t="38847" x="4622800" y="2571750"/>
          <p14:tracePt t="38863" x="4641850" y="2590800"/>
          <p14:tracePt t="38880" x="4654550" y="2603500"/>
          <p14:tracePt t="38898" x="4660900" y="2622550"/>
          <p14:tracePt t="38899" x="4667250" y="2635250"/>
          <p14:tracePt t="38913" x="4673600" y="2660650"/>
          <p14:tracePt t="38930" x="4679950" y="2686050"/>
          <p14:tracePt t="38947" x="4679950" y="2768600"/>
          <p14:tracePt t="38964" x="4679950" y="2825750"/>
          <p14:tracePt t="38980" x="4679950" y="2857500"/>
          <p14:tracePt t="38997" x="4667250" y="2889250"/>
          <p14:tracePt t="39013" x="4654550" y="2914650"/>
          <p14:tracePt t="39031" x="4629150" y="2933700"/>
          <p14:tracePt t="39047" x="4603750" y="2946400"/>
          <p14:tracePt t="39064" x="4584700" y="2952750"/>
          <p14:tracePt t="39080" x="4578350" y="2952750"/>
          <p14:tracePt t="39428" x="4584700" y="2952750"/>
          <p14:tracePt t="39435" x="4597400" y="2946400"/>
          <p14:tracePt t="39447" x="4622800" y="2933700"/>
          <p14:tracePt t="39464" x="4686300" y="2908300"/>
          <p14:tracePt t="39481" x="4749800" y="2889250"/>
          <p14:tracePt t="39498" x="4800600" y="2870200"/>
          <p14:tracePt t="39514" x="4857750" y="2857500"/>
          <p14:tracePt t="39531" x="4914900" y="2838450"/>
          <p14:tracePt t="39548" x="4921250" y="2832100"/>
          <p14:tracePt t="39565" x="4927600" y="2825750"/>
          <p14:tracePt t="39581" x="4933950" y="2819400"/>
          <p14:tracePt t="39597" x="4953000" y="2813050"/>
          <p14:tracePt t="39614" x="4991100" y="2794000"/>
          <p14:tracePt t="39632" x="5029200" y="2781300"/>
          <p14:tracePt t="39647" x="5067300" y="2768600"/>
          <p14:tracePt t="39664" x="5073650" y="2762250"/>
          <p14:tracePt t="39681" x="5080000" y="2762250"/>
          <p14:tracePt t="39755" x="5080000" y="2755900"/>
          <p14:tracePt t="39771" x="5080000" y="2749550"/>
          <p14:tracePt t="39779" x="5086350" y="2743200"/>
          <p14:tracePt t="39939" x="5086350" y="2768600"/>
          <p14:tracePt t="39947" x="5067300" y="2800350"/>
          <p14:tracePt t="39956" x="5054600" y="2819400"/>
          <p14:tracePt t="39964" x="5035550" y="2838450"/>
          <p14:tracePt t="39981" x="5003800" y="2876550"/>
          <p14:tracePt t="39998" x="4984750" y="2901950"/>
          <p14:tracePt t="40015" x="4978400" y="2914650"/>
          <p14:tracePt t="40139" x="4965700" y="2921000"/>
          <p14:tracePt t="40147" x="4959350" y="2921000"/>
          <p14:tracePt t="40155" x="4933950" y="2921000"/>
          <p14:tracePt t="40164" x="4889500" y="2921000"/>
          <p14:tracePt t="40181" x="4781550" y="2921000"/>
          <p14:tracePt t="40198" x="4610100" y="2921000"/>
          <p14:tracePt t="40216" x="4394200" y="2921000"/>
          <p14:tracePt t="40231" x="4222750" y="2921000"/>
          <p14:tracePt t="40248" x="4140200" y="2901950"/>
          <p14:tracePt t="40265" x="4121150" y="2901950"/>
          <p14:tracePt t="40282" x="4095750" y="2901950"/>
          <p14:tracePt t="40298" x="4064000" y="2901950"/>
          <p14:tracePt t="40299" x="4051300" y="2901950"/>
          <p14:tracePt t="40315" x="3981450" y="2895600"/>
          <p14:tracePt t="40332" x="3867150" y="2857500"/>
          <p14:tracePt t="40349" x="3784600" y="2819400"/>
          <p14:tracePt t="40365" x="3765550" y="2813050"/>
          <p14:tracePt t="40396" x="3765550" y="2800350"/>
          <p14:tracePt t="40403" x="3765550" y="2794000"/>
          <p14:tracePt t="40416" x="3765550" y="2768600"/>
          <p14:tracePt t="40432" x="3765550" y="2743200"/>
          <p14:tracePt t="40448" x="3765550" y="2705100"/>
          <p14:tracePt t="40465" x="3848100" y="2673350"/>
          <p14:tracePt t="40483" x="4216400" y="2673350"/>
          <p14:tracePt t="40498" x="4438650" y="2673350"/>
          <p14:tracePt t="40515" x="4895850" y="2705100"/>
          <p14:tracePt t="40531" x="4953000" y="2717800"/>
          <p14:tracePt t="40572" x="4953000" y="2724150"/>
          <p14:tracePt t="40579" x="4953000" y="2730500"/>
          <p14:tracePt t="40587" x="4953000" y="2736850"/>
          <p14:tracePt t="40598" x="4953000" y="2749550"/>
          <p14:tracePt t="40616" x="4953000" y="2762250"/>
          <p14:tracePt t="40632" x="4953000" y="2774950"/>
          <p14:tracePt t="40649" x="4946650" y="2787650"/>
          <p14:tracePt t="40666" x="4940300" y="2787650"/>
          <p14:tracePt t="40683" x="4927600" y="2800350"/>
          <p14:tracePt t="40699" x="4921250" y="2806700"/>
          <p14:tracePt t="40715" x="4908550" y="2819400"/>
          <p14:tracePt t="40732" x="4902200" y="2825750"/>
          <p14:tracePt t="40749" x="4902200" y="2832100"/>
          <p14:tracePt t="40766" x="4889500" y="2838450"/>
          <p14:tracePt t="40782" x="4883150" y="2857500"/>
          <p14:tracePt t="40799" x="4864100" y="2876550"/>
          <p14:tracePt t="40816" x="4845050" y="2895600"/>
          <p14:tracePt t="40832" x="4819650" y="2908300"/>
          <p14:tracePt t="40848" x="4781550" y="2908300"/>
          <p14:tracePt t="40865" x="4718050" y="2914650"/>
          <p14:tracePt t="40883" x="4584700" y="2914650"/>
          <p14:tracePt t="40898" x="4540250" y="2921000"/>
          <p14:tracePt t="40915" x="4438650" y="2940050"/>
          <p14:tracePt t="40932" x="4356100" y="2940050"/>
          <p14:tracePt t="40950" x="4279900" y="2940050"/>
          <p14:tracePt t="40965" x="4191000" y="2940050"/>
          <p14:tracePt t="40982" x="4070350" y="2933700"/>
          <p14:tracePt t="40999" x="3981450" y="2933700"/>
          <p14:tracePt t="41016" x="3930650" y="2933700"/>
          <p14:tracePt t="41032" x="3905250" y="2933700"/>
          <p14:tracePt t="41048" x="3898900" y="2933700"/>
          <p14:tracePt t="41065" x="3892550" y="2933700"/>
          <p14:tracePt t="41084" x="3790950" y="2921000"/>
          <p14:tracePt t="41099" x="3752850" y="2921000"/>
          <p14:tracePt t="41115" x="3670300" y="2921000"/>
          <p14:tracePt t="41132" x="3663950" y="2921000"/>
          <p14:tracePt t="41363" x="3657600" y="2921000"/>
          <p14:tracePt t="41372" x="3644900" y="2921000"/>
          <p14:tracePt t="41383" x="3594100" y="2921000"/>
          <p14:tracePt t="41399" x="3429000" y="2921000"/>
          <p14:tracePt t="41416" x="3054350" y="2895600"/>
          <p14:tracePt t="41434" x="2730500" y="2838450"/>
          <p14:tracePt t="41449" x="2590800" y="2832100"/>
          <p14:tracePt t="41466" x="2571750" y="2832100"/>
          <p14:tracePt t="41524" x="2571750" y="2825750"/>
          <p14:tracePt t="41588" x="2578100" y="2825750"/>
          <p14:tracePt t="41603" x="2590800" y="2825750"/>
          <p14:tracePt t="41612" x="2597150" y="2825750"/>
          <p14:tracePt t="41620" x="2609850" y="2825750"/>
          <p14:tracePt t="41635" x="2616200" y="2825750"/>
          <p14:tracePt t="41651" x="2622550" y="2825750"/>
          <p14:tracePt t="41683" x="2628900" y="2832100"/>
          <p14:tracePt t="41692" x="2635250" y="2838450"/>
          <p14:tracePt t="41699" x="2641600" y="2870200"/>
          <p14:tracePt t="41716" x="2679700" y="2933700"/>
          <p14:tracePt t="41733" x="2730500" y="3048000"/>
          <p14:tracePt t="41749" x="2768600" y="3206750"/>
          <p14:tracePt t="41767" x="2806700" y="3409950"/>
          <p14:tracePt t="41783" x="2825750" y="3568700"/>
          <p14:tracePt t="41799" x="2844800" y="3727450"/>
          <p14:tracePt t="41816" x="2927350" y="3987800"/>
          <p14:tracePt t="41834" x="2952750" y="4133850"/>
          <p14:tracePt t="41849" x="2978150" y="4254500"/>
          <p14:tracePt t="41866" x="3009900" y="4349750"/>
          <p14:tracePt t="41867" x="3028950" y="4400550"/>
          <p14:tracePt t="41883" x="3054350" y="4470400"/>
          <p14:tracePt t="41901" x="3073400" y="4502150"/>
          <p14:tracePt t="41916" x="3086100" y="4514850"/>
          <p14:tracePt t="41933" x="3086100" y="4521200"/>
          <p14:tracePt t="41964" x="3092450" y="4521200"/>
          <p14:tracePt t="41971" x="3111500" y="4521200"/>
          <p14:tracePt t="41983" x="3149600" y="4521200"/>
          <p14:tracePt t="42000" x="3276600" y="4533900"/>
          <p14:tracePt t="42016" x="3429000" y="4572000"/>
          <p14:tracePt t="42034" x="3568700" y="4603750"/>
          <p14:tracePt t="42050" x="3657600" y="4616450"/>
          <p14:tracePt t="42066" x="3733800" y="4622800"/>
          <p14:tracePt t="42083" x="3841750" y="4622800"/>
          <p14:tracePt t="42101" x="3892550" y="4616450"/>
          <p14:tracePt t="42116" x="3924300" y="4597400"/>
          <p14:tracePt t="42133" x="3930650" y="4565650"/>
          <p14:tracePt t="42150" x="3930650" y="4540250"/>
          <p14:tracePt t="42167" x="3911600" y="4508500"/>
          <p14:tracePt t="42183" x="3905250" y="4508500"/>
          <p14:tracePt t="42200" x="3905250" y="4502150"/>
          <p14:tracePt t="42216" x="3892550" y="4502150"/>
          <p14:tracePt t="42234" x="3816350" y="4502150"/>
          <p14:tracePt t="42250" x="3695700" y="4495800"/>
          <p14:tracePt t="42267" x="3454400" y="4445000"/>
          <p14:tracePt t="42284" x="3365500" y="4438650"/>
          <p14:tracePt t="42301" x="3333750" y="4432300"/>
          <p14:tracePt t="42324" x="3327400" y="4432300"/>
          <p14:tracePt t="42340" x="3321050" y="4432300"/>
          <p14:tracePt t="42350" x="3302000" y="4432300"/>
          <p14:tracePt t="42368" x="3257550" y="4425950"/>
          <p14:tracePt t="42383" x="3200400" y="4419600"/>
          <p14:tracePt t="42400" x="3130550" y="4413250"/>
          <p14:tracePt t="42417" x="3092450" y="4400550"/>
          <p14:tracePt t="42435" x="3067050" y="4400550"/>
          <p14:tracePt t="42435" x="3060700" y="4400550"/>
          <p14:tracePt t="42450" x="3054350" y="4400550"/>
          <p14:tracePt t="42467" x="3028950" y="4394200"/>
          <p14:tracePt t="42483" x="2971800" y="4375150"/>
          <p14:tracePt t="42501" x="2959100" y="4368800"/>
          <p14:tracePt t="42540" x="2952750" y="4368800"/>
          <p14:tracePt t="42547" x="2952750" y="4362450"/>
          <p14:tracePt t="42556" x="2946400" y="4362450"/>
          <p14:tracePt t="42572" x="2946400" y="4356100"/>
          <p14:tracePt t="42652" x="2946400" y="4349750"/>
          <p14:tracePt t="42660" x="2946400" y="4343400"/>
          <p14:tracePt t="42683" x="2946400" y="4337050"/>
          <p14:tracePt t="42692" x="2946400" y="4330700"/>
          <p14:tracePt t="42715" x="2946400" y="4324350"/>
          <p14:tracePt t="42732" x="2946400" y="4318000"/>
          <p14:tracePt t="42748" x="2952750" y="4311650"/>
          <p14:tracePt t="42755" x="2965450" y="4311650"/>
          <p14:tracePt t="42767" x="2971800" y="4305300"/>
          <p14:tracePt t="42784" x="2984500" y="4305300"/>
          <p14:tracePt t="42801" x="3067050" y="4305300"/>
          <p14:tracePt t="42817" x="3206750" y="4305300"/>
          <p14:tracePt t="42834" x="3359150" y="4324350"/>
          <p14:tracePt t="42850" x="3473450" y="4337050"/>
          <p14:tracePt t="42868" x="3492500" y="4337050"/>
          <p14:tracePt t="42956" x="3486150" y="4337050"/>
          <p14:tracePt t="42964" x="3467100" y="4337050"/>
          <p14:tracePt t="42972" x="3454400" y="4337050"/>
          <p14:tracePt t="42984" x="3429000" y="4337050"/>
          <p14:tracePt t="43000" x="3352800" y="4318000"/>
          <p14:tracePt t="43017" x="3282950" y="4298950"/>
          <p14:tracePt t="43035" x="3244850" y="4292600"/>
          <p14:tracePt t="43035" x="3238500" y="4292600"/>
          <p14:tracePt t="43051" x="3225800" y="4292600"/>
          <p14:tracePt t="43196" x="3232150" y="4286250"/>
          <p14:tracePt t="43204" x="3251200" y="4286250"/>
          <p14:tracePt t="43211" x="3270250" y="4279900"/>
          <p14:tracePt t="43220" x="3295650" y="4279900"/>
          <p14:tracePt t="43234" x="3321050" y="4279900"/>
          <p14:tracePt t="43251" x="3403600" y="4279900"/>
          <p14:tracePt t="43252" x="3467100" y="4286250"/>
          <p14:tracePt t="43268" x="3600450" y="4305300"/>
          <p14:tracePt t="43284" x="3689350" y="4318000"/>
          <p14:tracePt t="43301" x="3740150" y="4330700"/>
          <p14:tracePt t="43317" x="3765550" y="4330700"/>
          <p14:tracePt t="43335" x="3790950" y="4330700"/>
          <p14:tracePt t="43351" x="3854450" y="4330700"/>
          <p14:tracePt t="43367" x="3937000" y="4330700"/>
          <p14:tracePt t="43384" x="4013200" y="4330700"/>
          <p14:tracePt t="43402" x="4070350" y="4330700"/>
          <p14:tracePt t="43418" x="4114800" y="4330700"/>
          <p14:tracePt t="43434" x="4178300" y="4330700"/>
          <p14:tracePt t="43451" x="4311650" y="4330700"/>
          <p14:tracePt t="43469" x="4400550" y="4330700"/>
          <p14:tracePt t="43484" x="4445000" y="4330700"/>
          <p14:tracePt t="43501" x="4464050" y="4330700"/>
          <p14:tracePt t="43518" x="4470400" y="4330700"/>
          <p14:tracePt t="43536" x="4495800" y="4337050"/>
          <p14:tracePt t="43551" x="4533900" y="4343400"/>
          <p14:tracePt t="43568" x="4591050" y="4343400"/>
          <p14:tracePt t="43584" x="4673600" y="4343400"/>
          <p14:tracePt t="43602" x="4743450" y="4343400"/>
          <p14:tracePt t="43618" x="4768850" y="4343400"/>
          <p14:tracePt t="43634" x="4775200" y="4343400"/>
          <p14:tracePt t="43652" x="4819650" y="4337050"/>
          <p14:tracePt t="43669" x="4870450" y="4337050"/>
          <p14:tracePt t="43684" x="4902200" y="4337050"/>
          <p14:tracePt t="43701" x="4921250" y="4337050"/>
          <p14:tracePt t="43772" x="4927600" y="4337050"/>
          <p14:tracePt t="43780" x="4933950" y="4337050"/>
          <p14:tracePt t="43788" x="4946650" y="4330700"/>
          <p14:tracePt t="43801" x="4965700" y="4330700"/>
          <p14:tracePt t="43818" x="4991100" y="4324350"/>
          <p14:tracePt t="43820" x="4997450" y="4324350"/>
          <p14:tracePt t="43835" x="5003800" y="4324350"/>
          <p14:tracePt t="43884" x="5003800" y="4318000"/>
          <p14:tracePt t="43892" x="5010150" y="4318000"/>
          <p14:tracePt t="43901" x="5010150" y="4311650"/>
          <p14:tracePt t="43919" x="5010150" y="4298950"/>
          <p14:tracePt t="43935" x="5022850" y="4279900"/>
          <p14:tracePt t="43951" x="5029200" y="4260850"/>
          <p14:tracePt t="43968" x="5035550" y="4241800"/>
          <p14:tracePt t="43986" x="5035550" y="4229100"/>
          <p14:tracePt t="44002" x="5041900" y="4222750"/>
          <p14:tracePt t="44018" x="5041900" y="4203700"/>
          <p14:tracePt t="44035" x="5041900" y="4197350"/>
          <p14:tracePt t="44053" x="5041900" y="4165600"/>
          <p14:tracePt t="44068" x="5041900" y="4152900"/>
          <p14:tracePt t="44085" x="5035550" y="4127500"/>
          <p14:tracePt t="44102" x="5022850" y="4114800"/>
          <p14:tracePt t="44119" x="4978400" y="4089400"/>
          <p14:tracePt t="44135" x="4895850" y="4070350"/>
          <p14:tracePt t="44151" x="4768850" y="4044950"/>
          <p14:tracePt t="44168" x="4622800" y="4032250"/>
          <p14:tracePt t="44186" x="4470400" y="4006850"/>
          <p14:tracePt t="44202" x="4349750" y="4000500"/>
          <p14:tracePt t="44219" x="4241800" y="4000500"/>
          <p14:tracePt t="44235" x="4133850" y="4000500"/>
          <p14:tracePt t="44253" x="3937000" y="4000500"/>
          <p14:tracePt t="44269" x="3771900" y="4000500"/>
          <p14:tracePt t="44285" x="3625850" y="4000500"/>
          <p14:tracePt t="44302" x="3517900" y="4000500"/>
          <p14:tracePt t="44319" x="3448050" y="4000500"/>
          <p14:tracePt t="44335" x="3397250" y="4000500"/>
          <p14:tracePt t="44352" x="3340100" y="4000500"/>
          <p14:tracePt t="44368" x="3276600" y="4000500"/>
          <p14:tracePt t="44386" x="3232150" y="4000500"/>
          <p14:tracePt t="44402" x="3219450" y="4006850"/>
          <p14:tracePt t="44420" x="3219450" y="4013200"/>
          <p14:tracePt t="44452" x="3206750" y="4019550"/>
          <p14:tracePt t="44460" x="3200400" y="4025900"/>
          <p14:tracePt t="44469" x="3187700" y="4025900"/>
          <p14:tracePt t="44485" x="3155950" y="4044950"/>
          <p14:tracePt t="44503" x="3143250" y="4051300"/>
          <p14:tracePt t="44520" x="3136900" y="4083050"/>
          <p14:tracePt t="44535" x="3136900" y="4121150"/>
          <p14:tracePt t="44552" x="3136900" y="4140200"/>
          <p14:tracePt t="44569" x="3136900" y="4159250"/>
          <p14:tracePt t="44586" x="3136900" y="4171950"/>
          <p14:tracePt t="44602" x="3136900" y="4191000"/>
          <p14:tracePt t="44603" x="3136900" y="4216400"/>
          <p14:tracePt t="44619" x="3149600" y="4241800"/>
          <p14:tracePt t="44635" x="3175000" y="4305300"/>
          <p14:tracePt t="44653" x="3194050" y="4337050"/>
          <p14:tracePt t="44669" x="3213100" y="4356100"/>
          <p14:tracePt t="44685" x="3219450" y="4362450"/>
          <p14:tracePt t="44702" x="3225800" y="4375150"/>
          <p14:tracePt t="44720" x="3244850" y="4387850"/>
          <p14:tracePt t="44735" x="3244850" y="4394200"/>
          <p14:tracePt t="44752" x="3251200" y="4400550"/>
          <p14:tracePt t="44769" x="3257550" y="4400550"/>
          <p14:tracePt t="44836" x="3263900" y="4400550"/>
          <p14:tracePt t="44844" x="3270250" y="4400550"/>
          <p14:tracePt t="44853" x="3295650" y="4400550"/>
          <p14:tracePt t="44869" x="3327400" y="4400550"/>
          <p14:tracePt t="44886" x="3359150" y="4400550"/>
          <p14:tracePt t="44902" x="3371850" y="4400550"/>
          <p14:tracePt t="44920" x="3390900" y="4400550"/>
          <p14:tracePt t="44936" x="3403600" y="4400550"/>
          <p14:tracePt t="44952" x="3435350" y="4394200"/>
          <p14:tracePt t="44969" x="3505200" y="4387850"/>
          <p14:tracePt t="44987" x="3600450" y="4387850"/>
          <p14:tracePt t="45003" x="3702050" y="4387850"/>
          <p14:tracePt t="45004" x="3752850" y="4387850"/>
          <p14:tracePt t="45020" x="3816350" y="4375150"/>
          <p14:tracePt t="45036" x="3873500" y="4362450"/>
          <p14:tracePt t="45053" x="3975100" y="4349750"/>
          <p14:tracePt t="45069" x="4114800" y="4349750"/>
          <p14:tracePt t="45086" x="4343400" y="4349750"/>
          <p14:tracePt t="45102" x="4514850" y="4349750"/>
          <p14:tracePt t="45120" x="4635500" y="4349750"/>
          <p14:tracePt t="45136" x="4699000" y="4349750"/>
          <p14:tracePt t="45153" x="4705350" y="4349750"/>
          <p14:tracePt t="45170" x="4711700" y="4349750"/>
          <p14:tracePt t="45186" x="4711700" y="4343400"/>
          <p14:tracePt t="45244" x="4718050" y="4337050"/>
          <p14:tracePt t="45260" x="4724400" y="4337050"/>
          <p14:tracePt t="45268" x="4730750" y="4337050"/>
          <p14:tracePt t="45276" x="4737100" y="4337050"/>
          <p14:tracePt t="45286" x="4749800" y="4337050"/>
          <p14:tracePt t="45303" x="4781550" y="4330700"/>
          <p14:tracePt t="45319" x="4819650" y="4330700"/>
          <p14:tracePt t="45337" x="4838700" y="4330700"/>
          <p14:tracePt t="45820" x="4806950" y="4330700"/>
          <p14:tracePt t="45828" x="4787900" y="4337050"/>
          <p14:tracePt t="45836" x="4743450" y="4343400"/>
          <p14:tracePt t="45853" x="4673600" y="4349750"/>
          <p14:tracePt t="45870" x="4610100" y="4356100"/>
          <p14:tracePt t="45886" x="4521200" y="4356100"/>
          <p14:tracePt t="45904" x="4419600" y="4356100"/>
          <p14:tracePt t="45920" x="4311650" y="4356100"/>
          <p14:tracePt t="45937" x="4165600" y="4343400"/>
          <p14:tracePt t="45953" x="4064000" y="4343400"/>
          <p14:tracePt t="45971" x="3987800" y="4343400"/>
          <p14:tracePt t="45971" x="3949700" y="4343400"/>
          <p14:tracePt t="45987" x="3911600" y="4343400"/>
          <p14:tracePt t="46004" x="3829050" y="4330700"/>
          <p14:tracePt t="46020" x="3765550" y="4318000"/>
          <p14:tracePt t="46038" x="3676650" y="4298950"/>
          <p14:tracePt t="46053" x="3587750" y="4286250"/>
          <p14:tracePt t="46070" x="3517900" y="4273550"/>
          <p14:tracePt t="46087" x="3473450" y="4267200"/>
          <p14:tracePt t="46104" x="3454400" y="4260850"/>
          <p14:tracePt t="46140" x="3448050" y="4254500"/>
          <p14:tracePt t="46148" x="3441700" y="4248150"/>
          <p14:tracePt t="46156" x="3435350" y="4241800"/>
          <p14:tracePt t="46171" x="3435350" y="4229100"/>
          <p14:tracePt t="46187" x="3422650" y="4210050"/>
          <p14:tracePt t="46204" x="3416300" y="4171950"/>
          <p14:tracePt t="46220" x="3416300" y="4152900"/>
          <p14:tracePt t="46238" x="3422650" y="4121150"/>
          <p14:tracePt t="46253" x="3441700" y="4083050"/>
          <p14:tracePt t="46270" x="3460750" y="4057650"/>
          <p14:tracePt t="46287" x="3498850" y="4025900"/>
          <p14:tracePt t="46305" x="3549650" y="4013200"/>
          <p14:tracePt t="46321" x="3632200" y="4000500"/>
          <p14:tracePt t="46337" x="3759200" y="3994150"/>
          <p14:tracePt t="46354" x="4013200" y="3994150"/>
          <p14:tracePt t="46372" x="4406900" y="4013200"/>
          <p14:tracePt t="46387" x="4483100" y="4019550"/>
          <p14:tracePt t="46404" x="4584700" y="4044950"/>
          <p14:tracePt t="46420" x="4591050" y="4051300"/>
          <p14:tracePt t="46438" x="4597400" y="4051300"/>
          <p14:tracePt t="46454" x="4629150" y="4083050"/>
          <p14:tracePt t="46470" x="4660900" y="4114800"/>
          <p14:tracePt t="46487" x="4692650" y="4133850"/>
          <p14:tracePt t="46505" x="4705350" y="4146550"/>
          <p14:tracePt t="46520" x="4711700" y="4152900"/>
          <p14:tracePt t="46537" x="4711700" y="4165600"/>
          <p14:tracePt t="46554" x="4711700" y="4184650"/>
          <p14:tracePt t="46572" x="4711700" y="4267200"/>
          <p14:tracePt t="46587" x="4711700" y="4279900"/>
          <p14:tracePt t="46604" x="4711700" y="4330700"/>
          <p14:tracePt t="46621" x="4711700" y="4349750"/>
          <p14:tracePt t="46638" x="4711700" y="4362450"/>
          <p14:tracePt t="46654" x="4705350" y="4375150"/>
          <p14:tracePt t="46671" x="4692650" y="4387850"/>
          <p14:tracePt t="46687" x="4679950" y="4406900"/>
          <p14:tracePt t="46705" x="4667250" y="4425950"/>
          <p14:tracePt t="46721" x="4660900" y="4432300"/>
          <p14:tracePt t="46749" x="4660900" y="4438650"/>
          <p14:tracePt t="46756" x="4654550" y="4438650"/>
          <p14:tracePt t="46772" x="4648200" y="4438650"/>
          <p14:tracePt t="46788" x="4635500" y="4438650"/>
          <p14:tracePt t="46804" x="4616450" y="4445000"/>
          <p14:tracePt t="46829" x="4610100" y="4451350"/>
          <p14:tracePt t="46860" x="4597400" y="4451350"/>
          <p14:tracePt t="46868" x="4597400" y="4457700"/>
          <p14:tracePt t="46876" x="4584700" y="4457700"/>
          <p14:tracePt t="46892" x="4578350" y="4457700"/>
          <p14:tracePt t="47157" x="4565650" y="4464050"/>
          <p14:tracePt t="47164" x="4552950" y="4470400"/>
          <p14:tracePt t="47172" x="4514850" y="4470400"/>
          <p14:tracePt t="47188" x="4419600" y="4470400"/>
          <p14:tracePt t="47205" x="4324350" y="4470400"/>
          <p14:tracePt t="47221" x="4229100" y="4470400"/>
          <p14:tracePt t="47239" x="4165600" y="4464050"/>
          <p14:tracePt t="47255" x="4133850" y="4451350"/>
          <p14:tracePt t="47271" x="4114800" y="4438650"/>
          <p14:tracePt t="47288" x="4089400" y="4432300"/>
          <p14:tracePt t="47306" x="4057650" y="4406900"/>
          <p14:tracePt t="47322" x="4013200" y="4387850"/>
          <p14:tracePt t="47338" x="4006850" y="4381500"/>
          <p14:tracePt t="47355" x="4000500" y="4381500"/>
          <p14:tracePt t="47372" x="4000500" y="4375150"/>
          <p14:tracePt t="47388" x="4000500" y="4362450"/>
          <p14:tracePt t="47405" x="4000500" y="4349750"/>
          <p14:tracePt t="47421" x="4000500" y="4337050"/>
          <p14:tracePt t="47439" x="4000500" y="4324350"/>
          <p14:tracePt t="47660" x="4000500" y="4318000"/>
          <p14:tracePt t="47668" x="4019550" y="4318000"/>
          <p14:tracePt t="47676" x="4051300" y="4311650"/>
          <p14:tracePt t="47688" x="4076700" y="4311650"/>
          <p14:tracePt t="47705" x="4159250" y="4298950"/>
          <p14:tracePt t="47722" x="4279900" y="4286250"/>
          <p14:tracePt t="47739" x="4514850" y="4210050"/>
          <p14:tracePt t="47740" x="4699000" y="4152900"/>
          <p14:tracePt t="47755" x="4953000" y="4070350"/>
          <p14:tracePt t="47772" x="5727700" y="3829050"/>
          <p14:tracePt t="47788" x="6127750" y="3714750"/>
          <p14:tracePt t="47806" x="6305550" y="3644900"/>
          <p14:tracePt t="47822" x="6388100" y="3594100"/>
          <p14:tracePt t="47838" x="6432550" y="3568700"/>
          <p14:tracePt t="47855" x="6489700" y="3549650"/>
          <p14:tracePt t="47873" x="6546850" y="3524250"/>
          <p14:tracePt t="47889" x="6623050" y="3492500"/>
          <p14:tracePt t="47905" x="6667500" y="3467100"/>
          <p14:tracePt t="47922" x="6692900" y="3460750"/>
          <p14:tracePt t="47940" x="6699250" y="3454400"/>
          <p14:tracePt t="47956" x="6699250" y="3448050"/>
          <p14:tracePt t="47972" x="6711950" y="3441700"/>
          <p14:tracePt t="47989" x="6750050" y="3429000"/>
          <p14:tracePt t="48006" x="6769100" y="3409950"/>
          <p14:tracePt t="48022" x="6788150" y="3397250"/>
          <p14:tracePt t="48039" x="6794500" y="3384550"/>
          <p14:tracePt t="48055" x="6807200" y="3371850"/>
          <p14:tracePt t="48073" x="6826250" y="3365500"/>
          <p14:tracePt t="48089" x="6870700" y="3340100"/>
          <p14:tracePt t="48105" x="6915150" y="3308350"/>
          <p14:tracePt t="48122" x="6940550" y="3282950"/>
          <p14:tracePt t="48140" x="6946900" y="3276600"/>
          <p14:tracePt t="48156" x="6953250" y="3276600"/>
          <p14:tracePt t="48341" x="6972300" y="3276600"/>
          <p14:tracePt t="48348" x="7016750" y="3276600"/>
          <p14:tracePt t="48356" x="7073900" y="3276600"/>
          <p14:tracePt t="48373" x="7213600" y="3276600"/>
          <p14:tracePt t="48389" x="7372350" y="3276600"/>
          <p14:tracePt t="48406" x="7505700" y="3276600"/>
          <p14:tracePt t="48423" x="7550150" y="3276600"/>
          <p14:tracePt t="48439" x="7556500" y="3276600"/>
          <p14:tracePt t="49261" x="0" y="0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940560" y="497840"/>
            <a:ext cx="815159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함수의 결과로 외부에 두 개 이상의 값을 전달할 수 있다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8226" y="1940303"/>
            <a:ext cx="4411230" cy="286232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comp(x, y):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sum =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x+y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mul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= x*y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sum, </a:t>
            </a:r>
            <a:r>
              <a:rPr lang="en-US" altLang="ko-KR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</a:t>
            </a:r>
            <a:endParaRPr lang="en-US" altLang="ko-KR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b=4</a:t>
            </a:r>
          </a:p>
          <a:p>
            <a:r>
              <a:rPr lang="en-US" altLang="ko-KR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c, d = comp(a, b)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print('Sum is', c)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print('Multiplication is ', d)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6886289" y="2967335"/>
            <a:ext cx="3700431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Sum is 7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Multiplication is  12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cxnSp>
        <p:nvCxnSpPr>
          <p:cNvPr id="6" name="직선 화살표 연결선 5"/>
          <p:cNvCxnSpPr/>
          <p:nvPr/>
        </p:nvCxnSpPr>
        <p:spPr>
          <a:xfrm flipH="1">
            <a:off x="1349116" y="3102964"/>
            <a:ext cx="1304143" cy="787701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flipH="1">
            <a:off x="1801320" y="3122908"/>
            <a:ext cx="1304143" cy="787701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30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000"/>
    </mc:Choice>
    <mc:Fallback xmlns="">
      <p:transition spd="slow" advTm="7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221" x="2578100" y="2876550"/>
          <p14:tracePt t="20310" x="2571750" y="2876550"/>
          <p14:tracePt t="20325" x="2565400" y="2876550"/>
          <p14:tracePt t="20333" x="2559050" y="2876550"/>
          <p14:tracePt t="20341" x="2540000" y="2876550"/>
          <p14:tracePt t="20349" x="2527300" y="2876550"/>
          <p14:tracePt t="20365" x="2476500" y="2889250"/>
          <p14:tracePt t="20383" x="2419350" y="2895600"/>
          <p14:tracePt t="20399" x="2336800" y="2895600"/>
          <p14:tracePt t="20416" x="2286000" y="2895600"/>
          <p14:tracePt t="20432" x="2260600" y="2895600"/>
          <p14:tracePt t="20458" x="2254250" y="2895600"/>
          <p14:tracePt t="20466" x="2247900" y="2895600"/>
          <p14:tracePt t="20485" x="2241550" y="2895600"/>
          <p14:tracePt t="20501" x="2235200" y="2895600"/>
          <p14:tracePt t="20516" x="2222500" y="2895600"/>
          <p14:tracePt t="20532" x="2216150" y="2889250"/>
          <p14:tracePt t="20533" x="2209800" y="2889250"/>
          <p14:tracePt t="20573" x="2203450" y="2882900"/>
          <p14:tracePt t="20589" x="2203450" y="2876550"/>
          <p14:tracePt t="20596" x="2203450" y="2870200"/>
          <p14:tracePt t="20604" x="2197100" y="2863850"/>
          <p14:tracePt t="20616" x="2197100" y="2857500"/>
          <p14:tracePt t="20632" x="2190750" y="2832100"/>
          <p14:tracePt t="20649" x="2184400" y="2806700"/>
          <p14:tracePt t="20666" x="2178050" y="2794000"/>
          <p14:tracePt t="20683" x="2178050" y="2781300"/>
          <p14:tracePt t="20699" x="2178050" y="2762250"/>
          <p14:tracePt t="20716" x="2178050" y="2730500"/>
          <p14:tracePt t="20717" x="2178050" y="2705100"/>
          <p14:tracePt t="20733" x="2178050" y="2660650"/>
          <p14:tracePt t="20749" x="2178050" y="2628900"/>
          <p14:tracePt t="20766" x="2178050" y="2609850"/>
          <p14:tracePt t="20783" x="2178050" y="2590800"/>
          <p14:tracePt t="20800" x="2178050" y="2584450"/>
          <p14:tracePt t="20816" x="2178050" y="2571750"/>
          <p14:tracePt t="20833" x="2178050" y="2565400"/>
          <p14:tracePt t="20849" x="2190750" y="2533650"/>
          <p14:tracePt t="20867" x="2216150" y="2476500"/>
          <p14:tracePt t="20883" x="2241550" y="2438400"/>
          <p14:tracePt t="20899" x="2273300" y="2393950"/>
          <p14:tracePt t="20916" x="2305050" y="2362200"/>
          <p14:tracePt t="20933" x="2324100" y="2336800"/>
          <p14:tracePt t="20949" x="2349500" y="2317750"/>
          <p14:tracePt t="20966" x="2368550" y="2286000"/>
          <p14:tracePt t="20983" x="2400300" y="2260600"/>
          <p14:tracePt t="21000" x="2413000" y="2247900"/>
          <p14:tracePt t="21016" x="2413000" y="2241550"/>
          <p14:tracePt t="21033" x="2419350" y="2241550"/>
          <p14:tracePt t="21085" x="2425700" y="2241550"/>
          <p14:tracePt t="21101" x="2425700" y="2235200"/>
          <p14:tracePt t="21125" x="2432050" y="2235200"/>
          <p14:tracePt t="21413" x="2438400" y="2235200"/>
          <p14:tracePt t="21429" x="2444750" y="2235200"/>
          <p14:tracePt t="21437" x="2451100" y="2235200"/>
          <p14:tracePt t="21450" x="2457450" y="2235200"/>
          <p14:tracePt t="21467" x="2482850" y="2235200"/>
          <p14:tracePt t="21484" x="2565400" y="2235200"/>
          <p14:tracePt t="21500" x="2692400" y="2235200"/>
          <p14:tracePt t="21517" x="2819400" y="2235200"/>
          <p14:tracePt t="21533" x="2832100" y="2235200"/>
          <p14:tracePt t="21701" x="2838450" y="2235200"/>
          <p14:tracePt t="21717" x="2851150" y="2235200"/>
          <p14:tracePt t="21725" x="2857500" y="2235200"/>
          <p14:tracePt t="21757" x="2863850" y="2235200"/>
          <p14:tracePt t="22005" x="2863850" y="2241550"/>
          <p14:tracePt t="22013" x="2851150" y="2254250"/>
          <p14:tracePt t="22021" x="2851150" y="2260600"/>
          <p14:tracePt t="22034" x="2844800" y="2266950"/>
          <p14:tracePt t="22050" x="2832100" y="2298700"/>
          <p14:tracePt t="22067" x="2825750" y="2330450"/>
          <p14:tracePt t="22085" x="2800350" y="2374900"/>
          <p14:tracePt t="22101" x="2781300" y="2413000"/>
          <p14:tracePt t="22117" x="2762250" y="2457450"/>
          <p14:tracePt t="22134" x="2755900" y="2476500"/>
          <p14:tracePt t="22151" x="2749550" y="2482850"/>
          <p14:tracePt t="22197" x="2749550" y="2489200"/>
          <p14:tracePt t="22213" x="2743200" y="2489200"/>
          <p14:tracePt t="22237" x="2743200" y="2495550"/>
          <p14:tracePt t="22254" x="2736850" y="2501900"/>
          <p14:tracePt t="22278" x="2730500" y="2508250"/>
          <p14:tracePt t="22325" x="2724150" y="2514600"/>
          <p14:tracePt t="22349" x="2717800" y="2520950"/>
          <p14:tracePt t="22357" x="2711450" y="2527300"/>
          <p14:tracePt t="22389" x="2705100" y="2527300"/>
          <p14:tracePt t="22421" x="2698750" y="2527300"/>
          <p14:tracePt t="22429" x="2698750" y="2533650"/>
          <p14:tracePt t="22445" x="2692400" y="2533650"/>
          <p14:tracePt t="22453" x="2686050" y="2533650"/>
          <p14:tracePt t="22468" x="2673350" y="2540000"/>
          <p14:tracePt t="22484" x="2667000" y="2546350"/>
          <p14:tracePt t="22502" x="2628900" y="2559050"/>
          <p14:tracePt t="22518" x="2597150" y="2565400"/>
          <p14:tracePt t="22534" x="2546350" y="2584450"/>
          <p14:tracePt t="22551" x="2495550" y="2584450"/>
          <p14:tracePt t="22569" x="2476500" y="2590800"/>
          <p14:tracePt t="22584" x="2470150" y="2590800"/>
          <p14:tracePt t="22601" x="2463800" y="2590800"/>
          <p14:tracePt t="22618" x="2457450" y="2590800"/>
          <p14:tracePt t="22635" x="2451100" y="2590800"/>
          <p14:tracePt t="22651" x="2438400" y="2590800"/>
          <p14:tracePt t="22668" x="2425700" y="2590800"/>
          <p14:tracePt t="22701" x="2419350" y="2584450"/>
          <p14:tracePt t="22717" x="2413000" y="2578100"/>
          <p14:tracePt t="22725" x="2413000" y="2571750"/>
          <p14:tracePt t="22734" x="2406650" y="2559050"/>
          <p14:tracePt t="22751" x="2406650" y="2540000"/>
          <p14:tracePt t="22769" x="2400300" y="2527300"/>
          <p14:tracePt t="22784" x="2400300" y="2495550"/>
          <p14:tracePt t="22801" x="2393950" y="2482850"/>
          <p14:tracePt t="22818" x="2393950" y="2451100"/>
          <p14:tracePt t="22835" x="2393950" y="2432050"/>
          <p14:tracePt t="22851" x="2393950" y="2419350"/>
          <p14:tracePt t="22868" x="2393950" y="2400300"/>
          <p14:tracePt t="22885" x="2393950" y="2387600"/>
          <p14:tracePt t="22885" x="2400300" y="2374900"/>
          <p14:tracePt t="22902" x="2413000" y="2362200"/>
          <p14:tracePt t="22918" x="2438400" y="2343150"/>
          <p14:tracePt t="22935" x="2457450" y="2330450"/>
          <p14:tracePt t="22951" x="2463800" y="2330450"/>
          <p14:tracePt t="22969" x="2476500" y="2330450"/>
          <p14:tracePt t="22985" x="2508250" y="2330450"/>
          <p14:tracePt t="23002" x="2584450" y="2343150"/>
          <p14:tracePt t="23018" x="2686050" y="2387600"/>
          <p14:tracePt t="23036" x="2711450" y="2413000"/>
          <p14:tracePt t="23052" x="2717800" y="2419350"/>
          <p14:tracePt t="23069" x="2717800" y="2425700"/>
          <p14:tracePt t="23093" x="2717800" y="2432050"/>
          <p14:tracePt t="23102" x="2717800" y="2438400"/>
          <p14:tracePt t="23118" x="2717800" y="2451100"/>
          <p14:tracePt t="23135" x="2717800" y="2470150"/>
          <p14:tracePt t="23152" x="2705100" y="2482850"/>
          <p14:tracePt t="23169" x="2698750" y="2489200"/>
          <p14:tracePt t="23185" x="2692400" y="2495550"/>
          <p14:tracePt t="23202" x="2679700" y="2495550"/>
          <p14:tracePt t="23221" x="2679700" y="2501900"/>
          <p14:tracePt t="23310" x="2673350" y="2508250"/>
          <p14:tracePt t="23317" x="2673350" y="2527300"/>
          <p14:tracePt t="23325" x="2679700" y="2559050"/>
          <p14:tracePt t="23335" x="2686050" y="2578100"/>
          <p14:tracePt t="23352" x="2705100" y="2628900"/>
          <p14:tracePt t="23368" x="2717800" y="2660650"/>
          <p14:tracePt t="23386" x="2724150" y="2698750"/>
          <p14:tracePt t="23402" x="2730500" y="2717800"/>
          <p14:tracePt t="23418" x="2730500" y="2730500"/>
          <p14:tracePt t="23435" x="2730500" y="2736850"/>
          <p14:tracePt t="23452" x="2730500" y="2743200"/>
          <p14:tracePt t="23469" x="2724150" y="2749550"/>
          <p14:tracePt t="23485" x="2711450" y="2762250"/>
          <p14:tracePt t="23502" x="2692400" y="2787650"/>
          <p14:tracePt t="23520" x="2686050" y="2806700"/>
          <p14:tracePt t="23535" x="2673350" y="2819400"/>
          <p14:tracePt t="23552" x="2660650" y="2832100"/>
          <p14:tracePt t="23569" x="2647950" y="2838450"/>
          <p14:tracePt t="23586" x="2641600" y="2844800"/>
          <p14:tracePt t="23602" x="2622550" y="2857500"/>
          <p14:tracePt t="23619" x="2603500" y="2870200"/>
          <p14:tracePt t="23635" x="2590800" y="2870200"/>
          <p14:tracePt t="23653" x="2578100" y="2870200"/>
          <p14:tracePt t="23669" x="2571750" y="2870200"/>
          <p14:tracePt t="23686" x="2540000" y="2870200"/>
          <p14:tracePt t="23702" x="2501900" y="2870200"/>
          <p14:tracePt t="23719" x="2463800" y="2870200"/>
          <p14:tracePt t="23735" x="2432050" y="2863850"/>
          <p14:tracePt t="23752" x="2425700" y="2863850"/>
          <p14:tracePt t="23769" x="2419350" y="2851150"/>
          <p14:tracePt t="23786" x="2406650" y="2838450"/>
          <p14:tracePt t="23802" x="2381250" y="2800350"/>
          <p14:tracePt t="23819" x="2368550" y="2762250"/>
          <p14:tracePt t="23836" x="2355850" y="2736850"/>
          <p14:tracePt t="23837" x="2355850" y="2724150"/>
          <p14:tracePt t="23853" x="2349500" y="2717800"/>
          <p14:tracePt t="23869" x="2349500" y="2698750"/>
          <p14:tracePt t="23885" x="2349500" y="2679700"/>
          <p14:tracePt t="23902" x="2349500" y="2667000"/>
          <p14:tracePt t="23919" x="2349500" y="2654300"/>
          <p14:tracePt t="23936" x="2368550" y="2641600"/>
          <p14:tracePt t="23952" x="2419350" y="2628900"/>
          <p14:tracePt t="23969" x="2514600" y="2616200"/>
          <p14:tracePt t="23986" x="2603500" y="2609850"/>
          <p14:tracePt t="24002" x="2667000" y="2609850"/>
          <p14:tracePt t="24019" x="2692400" y="2609850"/>
          <p14:tracePt t="24036" x="2711450" y="2622550"/>
          <p14:tracePt t="24053" x="2749550" y="2654300"/>
          <p14:tracePt t="24069" x="2755900" y="2654300"/>
          <p14:tracePt t="24086" x="2755900" y="2660650"/>
          <p14:tracePt t="24102" x="2755900" y="2673350"/>
          <p14:tracePt t="24120" x="2755900" y="2692400"/>
          <p14:tracePt t="24136" x="2755900" y="2705100"/>
          <p14:tracePt t="24153" x="2755900" y="2717800"/>
          <p14:tracePt t="24169" x="2755900" y="2724150"/>
          <p14:tracePt t="24187" x="2755900" y="2743200"/>
          <p14:tracePt t="24203" x="2749550" y="2762250"/>
          <p14:tracePt t="24219" x="2736850" y="2774950"/>
          <p14:tracePt t="24236" x="2724150" y="2794000"/>
          <p14:tracePt t="24253" x="2711450" y="2813050"/>
          <p14:tracePt t="24269" x="2705100" y="2813050"/>
          <p14:tracePt t="24286" x="2698750" y="2819400"/>
          <p14:tracePt t="24302" x="2692400" y="2819400"/>
          <p14:tracePt t="24325" x="2692400" y="2825750"/>
          <p14:tracePt t="24341" x="2686050" y="2825750"/>
          <p14:tracePt t="24353" x="2679700" y="2832100"/>
          <p14:tracePt t="24398" x="2679700" y="2838450"/>
          <p14:tracePt t="24405" x="2673350" y="2838450"/>
          <p14:tracePt t="24421" x="2673350" y="2844800"/>
          <p14:tracePt t="24429" x="2660650" y="2851150"/>
          <p14:tracePt t="24437" x="2654300" y="2863850"/>
          <p14:tracePt t="24453" x="2635250" y="2882900"/>
          <p14:tracePt t="24470" x="2527300" y="2946400"/>
          <p14:tracePt t="24487" x="2419350" y="2997200"/>
          <p14:tracePt t="24503" x="2317750" y="3041650"/>
          <p14:tracePt t="24519" x="2247900" y="3060700"/>
          <p14:tracePt t="24537" x="2190750" y="3079750"/>
          <p14:tracePt t="24553" x="2165350" y="3079750"/>
          <p14:tracePt t="24570" x="2146300" y="3079750"/>
          <p14:tracePt t="24586" x="2127250" y="3079750"/>
          <p14:tracePt t="24604" x="2114550" y="3086100"/>
          <p14:tracePt t="24622" x="2108200" y="3086100"/>
          <p14:tracePt t="24678" x="2101850" y="3086100"/>
          <p14:tracePt t="24693" x="2095500" y="3086100"/>
          <p14:tracePt t="24701" x="2095500" y="3092450"/>
          <p14:tracePt t="24709" x="2082800" y="3092450"/>
          <p14:tracePt t="24719" x="2070100" y="3092450"/>
          <p14:tracePt t="24736" x="2051050" y="3092450"/>
          <p14:tracePt t="24754" x="2025650" y="3092450"/>
          <p14:tracePt t="24770" x="1974850" y="3092450"/>
          <p14:tracePt t="24786" x="1905000" y="3092450"/>
          <p14:tracePt t="24803" x="1841500" y="3092450"/>
          <p14:tracePt t="24820" x="1816100" y="3092450"/>
          <p14:tracePt t="24837" x="1803400" y="3092450"/>
          <p14:tracePt t="25222" x="1797050" y="3098800"/>
          <p14:tracePt t="25341" x="1790700" y="3098800"/>
          <p14:tracePt t="25357" x="1784350" y="3098800"/>
          <p14:tracePt t="25710" x="1784350" y="3105150"/>
          <p14:tracePt t="25766" x="1778000" y="3105150"/>
          <p14:tracePt t="25806" x="1771650" y="3105150"/>
          <p14:tracePt t="25862" x="1765300" y="3105150"/>
          <p14:tracePt t="26494" x="1771650" y="3105150"/>
          <p14:tracePt t="26501" x="1778000" y="3105150"/>
          <p14:tracePt t="26509" x="1784350" y="3105150"/>
          <p14:tracePt t="26521" x="1797050" y="3105150"/>
          <p14:tracePt t="26538" x="1847850" y="3105150"/>
          <p14:tracePt t="26555" x="1936750" y="3105150"/>
          <p14:tracePt t="26572" x="2038350" y="3105150"/>
          <p14:tracePt t="26588" x="2127250" y="3105150"/>
          <p14:tracePt t="26605" x="2228850" y="3105150"/>
          <p14:tracePt t="26606" x="2260600" y="3105150"/>
          <p14:tracePt t="26621" x="2317750" y="3105150"/>
          <p14:tracePt t="26639" x="2330450" y="3105150"/>
          <p14:tracePt t="26655" x="2336800" y="3105150"/>
          <p14:tracePt t="26694" x="2343150" y="3105150"/>
          <p14:tracePt t="26710" x="2343150" y="3098800"/>
          <p14:tracePt t="26717" x="2349500" y="3098800"/>
          <p14:tracePt t="26782" x="2355850" y="3098800"/>
          <p14:tracePt t="26798" x="2362200" y="3092450"/>
          <p14:tracePt t="26894" x="2374900" y="3092450"/>
          <p14:tracePt t="26910" x="2381250" y="3092450"/>
          <p14:tracePt t="26917" x="2387600" y="3092450"/>
          <p14:tracePt t="26925" x="2393950" y="3092450"/>
          <p14:tracePt t="26941" x="2400300" y="3092450"/>
          <p14:tracePt t="26958" x="2406650" y="3086100"/>
          <p14:tracePt t="27014" x="2413000" y="3086100"/>
          <p14:tracePt t="27182" x="2419350" y="3086100"/>
          <p14:tracePt t="27214" x="2425700" y="3086100"/>
          <p14:tracePt t="27222" x="2432050" y="3086100"/>
          <p14:tracePt t="27230" x="2438400" y="3086100"/>
          <p14:tracePt t="27239" x="2444750" y="3086100"/>
          <p14:tracePt t="27256" x="2476500" y="3086100"/>
          <p14:tracePt t="27272" x="2540000" y="3086100"/>
          <p14:tracePt t="27289" x="2635250" y="3086100"/>
          <p14:tracePt t="27306" x="2724150" y="3086100"/>
          <p14:tracePt t="27323" x="2762250" y="3086100"/>
          <p14:tracePt t="27646" x="2768600" y="3086100"/>
          <p14:tracePt t="27678" x="2774950" y="3073400"/>
          <p14:tracePt t="27686" x="2787650" y="3073400"/>
          <p14:tracePt t="27694" x="2813050" y="3073400"/>
          <p14:tracePt t="27706" x="2857500" y="3073400"/>
          <p14:tracePt t="27723" x="3003550" y="3073400"/>
          <p14:tracePt t="27739" x="3136900" y="3073400"/>
          <p14:tracePt t="27756" x="3194050" y="3067050"/>
          <p14:tracePt t="27773" x="3206750" y="3067050"/>
          <p14:tracePt t="27830" x="3213100" y="3067050"/>
          <p14:tracePt t="27837" x="3225800" y="3067050"/>
          <p14:tracePt t="27845" x="3232150" y="3067050"/>
          <p14:tracePt t="27856" x="3244850" y="3067050"/>
          <p14:tracePt t="27873" x="3251200" y="3067050"/>
          <p14:tracePt t="27910" x="3257550" y="3067050"/>
          <p14:tracePt t="27926" x="3270250" y="3067050"/>
          <p14:tracePt t="27933" x="3295650" y="3067050"/>
          <p14:tracePt t="27942" x="3321050" y="3067050"/>
          <p14:tracePt t="27956" x="3359150" y="3067050"/>
          <p14:tracePt t="27973" x="3416300" y="3067050"/>
          <p14:tracePt t="27974" x="3422650" y="3067050"/>
          <p14:tracePt t="27989" x="3429000" y="3067050"/>
          <p14:tracePt t="28142" x="3435350" y="3060700"/>
          <p14:tracePt t="28406" x="3429000" y="3060700"/>
          <p14:tracePt t="28413" x="3416300" y="3060700"/>
          <p14:tracePt t="28423" x="3397250" y="3060700"/>
          <p14:tracePt t="28440" x="3352800" y="3073400"/>
          <p14:tracePt t="28457" x="3302000" y="3079750"/>
          <p14:tracePt t="28474" x="3238500" y="3079750"/>
          <p14:tracePt t="28490" x="3187700" y="3098800"/>
          <p14:tracePt t="28506" x="3136900" y="3098800"/>
          <p14:tracePt t="28524" x="3098800" y="3105150"/>
          <p14:tracePt t="28540" x="3048000" y="3105150"/>
          <p14:tracePt t="28557" x="3009900" y="3105150"/>
          <p14:tracePt t="28573" x="2965450" y="3117850"/>
          <p14:tracePt t="28598" x="2959100" y="3117850"/>
          <p14:tracePt t="28621" x="2952750" y="3117850"/>
          <p14:tracePt t="28637" x="2940050" y="3117850"/>
          <p14:tracePt t="28646" x="2933700" y="3117850"/>
          <p14:tracePt t="28657" x="2921000" y="3117850"/>
          <p14:tracePt t="28675" x="2895600" y="3111500"/>
          <p14:tracePt t="28690" x="2870200" y="3111500"/>
          <p14:tracePt t="28707" x="2857500" y="3111500"/>
          <p14:tracePt t="28724" x="2851150" y="3111500"/>
          <p14:tracePt t="28774" x="2844800" y="3111500"/>
          <p14:tracePt t="28782" x="2832100" y="3111500"/>
          <p14:tracePt t="28790" x="2825750" y="3111500"/>
          <p14:tracePt t="28808" x="2813050" y="3111500"/>
          <p14:tracePt t="28823" x="2781300" y="3111500"/>
          <p14:tracePt t="28840" x="2774950" y="3111500"/>
          <p14:tracePt t="28857" x="2755900" y="3111500"/>
          <p14:tracePt t="28874" x="2736850" y="3111500"/>
          <p14:tracePt t="28890" x="2705100" y="3111500"/>
          <p14:tracePt t="28907" x="2686050" y="3111500"/>
          <p14:tracePt t="28924" x="2673350" y="3111500"/>
          <p14:tracePt t="28941" x="2660650" y="3111500"/>
          <p14:tracePt t="28957" x="2635250" y="3111500"/>
          <p14:tracePt t="28958" x="2622550" y="3111500"/>
          <p14:tracePt t="28974" x="2603500" y="3111500"/>
          <p14:tracePt t="28990" x="2597150" y="3111500"/>
          <p14:tracePt t="29022" x="2590800" y="3105150"/>
          <p14:tracePt t="29046" x="2584450" y="3098800"/>
          <p14:tracePt t="29054" x="2578100" y="3092450"/>
          <p14:tracePt t="29062" x="2578100" y="3086100"/>
          <p14:tracePt t="29074" x="2578100" y="3079750"/>
          <p14:tracePt t="29090" x="2571750" y="3067050"/>
          <p14:tracePt t="29107" x="2565400" y="3048000"/>
          <p14:tracePt t="29124" x="2565400" y="3028950"/>
          <p14:tracePt t="29141" x="2565400" y="3009900"/>
          <p14:tracePt t="29157" x="2559050" y="2990850"/>
          <p14:tracePt t="29159" x="2559050" y="2978150"/>
          <p14:tracePt t="29174" x="2559050" y="2952750"/>
          <p14:tracePt t="29190" x="2559050" y="2933700"/>
          <p14:tracePt t="29208" x="2559050" y="2921000"/>
          <p14:tracePt t="29224" x="2578100" y="2914650"/>
          <p14:tracePt t="29240" x="2628900" y="2901950"/>
          <p14:tracePt t="29257" x="2667000" y="2901950"/>
          <p14:tracePt t="29275" x="2679700" y="2901950"/>
          <p14:tracePt t="29294" x="2686050" y="2901950"/>
          <p14:tracePt t="29307" x="2692400" y="2921000"/>
          <p14:tracePt t="29324" x="2705100" y="2946400"/>
          <p14:tracePt t="29341" x="2724150" y="3016250"/>
          <p14:tracePt t="29357" x="2724150" y="3035300"/>
          <p14:tracePt t="29374" x="2724150" y="3073400"/>
          <p14:tracePt t="29391" x="2724150" y="3086100"/>
          <p14:tracePt t="29408" x="2724150" y="3092450"/>
          <p14:tracePt t="29462" x="2717800" y="3092450"/>
          <p14:tracePt t="29502" x="2730500" y="3092450"/>
          <p14:tracePt t="29510" x="2768600" y="3092450"/>
          <p14:tracePt t="29518" x="2819400" y="3079750"/>
          <p14:tracePt t="29526" x="2901950" y="3067050"/>
          <p14:tracePt t="29541" x="3022600" y="3048000"/>
          <p14:tracePt t="29558" x="3390900" y="3009900"/>
          <p14:tracePt t="29575" x="3517900" y="3009900"/>
          <p14:tracePt t="29591" x="3549650" y="3009900"/>
          <p14:tracePt t="29608" x="3556000" y="3009900"/>
          <p14:tracePt t="29742" x="3562350" y="3009900"/>
          <p14:tracePt t="29774" x="3562350" y="3016250"/>
          <p14:tracePt t="29782" x="3562350" y="3022600"/>
          <p14:tracePt t="29798" x="3562350" y="3028950"/>
          <p14:tracePt t="29814" x="3549650" y="3041650"/>
          <p14:tracePt t="29825" x="3543300" y="3041650"/>
          <p14:tracePt t="29841" x="3530600" y="3054350"/>
          <p14:tracePt t="29858" x="3505200" y="3067050"/>
          <p14:tracePt t="29875" x="3492500" y="3073400"/>
          <p14:tracePt t="29892" x="3473450" y="3073400"/>
          <p14:tracePt t="29908" x="3441700" y="3073400"/>
          <p14:tracePt t="29925" x="3397250" y="3073400"/>
          <p14:tracePt t="29941" x="3333750" y="3054350"/>
          <p14:tracePt t="29959" x="3270250" y="3048000"/>
          <p14:tracePt t="29975" x="3251200" y="3048000"/>
          <p14:tracePt t="29992" x="3244850" y="3041650"/>
          <p14:tracePt t="30008" x="3238500" y="3035300"/>
          <p14:tracePt t="30025" x="3225800" y="3016250"/>
          <p14:tracePt t="30041" x="3213100" y="2990850"/>
          <p14:tracePt t="30058" x="3213100" y="2959100"/>
          <p14:tracePt t="30075" x="3213100" y="2933700"/>
          <p14:tracePt t="30092" x="3225800" y="2921000"/>
          <p14:tracePt t="30108" x="3327400" y="2889250"/>
          <p14:tracePt t="30125" x="3479800" y="2889250"/>
          <p14:tracePt t="30142" x="3638550" y="2895600"/>
          <p14:tracePt t="30159" x="3670300" y="2908300"/>
          <p14:tracePt t="30175" x="3683000" y="2927350"/>
          <p14:tracePt t="30191" x="3683000" y="2959100"/>
          <p14:tracePt t="30208" x="3676650" y="2997200"/>
          <p14:tracePt t="30225" x="3644900" y="3054350"/>
          <p14:tracePt t="30241" x="3587750" y="3124200"/>
          <p14:tracePt t="30258" x="3517900" y="3155950"/>
          <p14:tracePt t="30275" x="3416300" y="3175000"/>
          <p14:tracePt t="30292" x="3308350" y="3181350"/>
          <p14:tracePt t="30308" x="3219450" y="3181350"/>
          <p14:tracePt t="30325" x="3187700" y="3181350"/>
          <p14:tracePt t="30350" x="3181350" y="3181350"/>
          <p14:tracePt t="30862" x="3175000" y="3181350"/>
          <p14:tracePt t="30878" x="3168650" y="3181350"/>
          <p14:tracePt t="30902" x="3162300" y="3181350"/>
          <p14:tracePt t="30910" x="3149600" y="3181350"/>
          <p14:tracePt t="30926" x="3143250" y="3181350"/>
          <p14:tracePt t="30942" x="3136900" y="3181350"/>
          <p14:tracePt t="30990" x="3130550" y="3187700"/>
          <p14:tracePt t="31006" x="3124200" y="3187700"/>
          <p14:tracePt t="31030" x="3117850" y="3187700"/>
          <p14:tracePt t="31054" x="3111500" y="3187700"/>
          <p14:tracePt t="31110" x="3105150" y="3187700"/>
          <p14:tracePt t="31127" x="3098800" y="3187700"/>
          <p14:tracePt t="31134" x="3092450" y="3187700"/>
          <p14:tracePt t="31150" x="3086100" y="3187700"/>
          <p14:tracePt t="31159" x="3079750" y="3187700"/>
          <p14:tracePt t="31198" x="3073400" y="3187700"/>
          <p14:tracePt t="31223" x="3067050" y="3187700"/>
          <p14:tracePt t="31231" x="3060700" y="3187700"/>
          <p14:tracePt t="31271" x="3054350" y="3187700"/>
          <p14:tracePt t="31286" x="3041650" y="3181350"/>
          <p14:tracePt t="31534" x="3035300" y="3181350"/>
          <p14:tracePt t="31558" x="3028950" y="3181350"/>
          <p14:tracePt t="31566" x="3016250" y="3181350"/>
          <p14:tracePt t="31576" x="2997200" y="3181350"/>
          <p14:tracePt t="31593" x="2971800" y="3181350"/>
          <p14:tracePt t="31611" x="2933700" y="3181350"/>
          <p14:tracePt t="31626" x="2921000" y="3181350"/>
          <p14:tracePt t="31643" x="2901950" y="3181350"/>
          <p14:tracePt t="31660" x="2889250" y="3181350"/>
          <p14:tracePt t="31677" x="2857500" y="3168650"/>
          <p14:tracePt t="31693" x="2787650" y="3155950"/>
          <p14:tracePt t="31709" x="2717800" y="3149600"/>
          <p14:tracePt t="31710" x="2692400" y="3149600"/>
          <p14:tracePt t="31726" x="2667000" y="3149600"/>
          <p14:tracePt t="31743" x="2654300" y="3149600"/>
          <p14:tracePt t="31759" x="2647950" y="3149600"/>
          <p14:tracePt t="31776" x="2616200" y="3143250"/>
          <p14:tracePt t="31793" x="2552700" y="3136900"/>
          <p14:tracePt t="31810" x="2451100" y="3130550"/>
          <p14:tracePt t="31826" x="2349500" y="3111500"/>
          <p14:tracePt t="31843" x="2286000" y="3111500"/>
          <p14:tracePt t="31860" x="2254250" y="3105150"/>
          <p14:tracePt t="31877" x="2222500" y="3105150"/>
          <p14:tracePt t="31893" x="2190750" y="3092450"/>
          <p14:tracePt t="31910" x="2082800" y="3067050"/>
          <p14:tracePt t="31926" x="1974850" y="3054350"/>
          <p14:tracePt t="31944" x="1898650" y="3041650"/>
          <p14:tracePt t="31960" x="1835150" y="3035300"/>
          <p14:tracePt t="31977" x="1803400" y="3016250"/>
          <p14:tracePt t="31993" x="1771650" y="2990850"/>
          <p14:tracePt t="32010" x="1720850" y="2946400"/>
          <p14:tracePt t="32026" x="1657350" y="2882900"/>
          <p14:tracePt t="32043" x="1549400" y="2800350"/>
          <p14:tracePt t="32060" x="1524000" y="2762250"/>
          <p14:tracePt t="32077" x="1517650" y="2736850"/>
          <p14:tracePt t="32078" x="1504950" y="2711450"/>
          <p14:tracePt t="32093" x="1504950" y="2679700"/>
          <p14:tracePt t="32110" x="1504950" y="2540000"/>
          <p14:tracePt t="32126" x="1504950" y="2419350"/>
          <p14:tracePt t="32144" x="1504950" y="2324100"/>
          <p14:tracePt t="32160" x="1511300" y="2260600"/>
          <p14:tracePt t="32177" x="1555750" y="2197100"/>
          <p14:tracePt t="32193" x="1612900" y="2127250"/>
          <p14:tracePt t="32211" x="1670050" y="2082800"/>
          <p14:tracePt t="32227" x="1701800" y="2063750"/>
          <p14:tracePt t="32243" x="1727200" y="2057400"/>
          <p14:tracePt t="32260" x="1809750" y="2057400"/>
          <p14:tracePt t="32277" x="1962150" y="2057400"/>
          <p14:tracePt t="32293" x="2374900" y="2114550"/>
          <p14:tracePt t="32294" x="2565400" y="2139950"/>
          <p14:tracePt t="32310" x="2914650" y="2222500"/>
          <p14:tracePt t="32327" x="3111500" y="2279650"/>
          <p14:tracePt t="32344" x="3162300" y="2311400"/>
          <p14:tracePt t="32360" x="3168650" y="2311400"/>
          <p14:tracePt t="32377" x="3168650" y="2324100"/>
          <p14:tracePt t="32394" x="3168650" y="2362200"/>
          <p14:tracePt t="32411" x="3168650" y="2438400"/>
          <p14:tracePt t="32427" x="3168650" y="2520950"/>
          <p14:tracePt t="32443" x="3162300" y="2609850"/>
          <p14:tracePt t="32460" x="3130550" y="2673350"/>
          <p14:tracePt t="32478" x="3111500" y="2711450"/>
          <p14:tracePt t="32494" x="3105150" y="2717800"/>
          <p14:tracePt t="32510" x="3092450" y="2743200"/>
          <p14:tracePt t="32527" x="3073400" y="2774950"/>
          <p14:tracePt t="32544" x="3060700" y="2800350"/>
          <p14:tracePt t="32560" x="3048000" y="2813050"/>
          <p14:tracePt t="32577" x="3048000" y="2819400"/>
          <p14:tracePt t="33126" x="3041650" y="2825750"/>
          <p14:tracePt t="33134" x="3035300" y="2832100"/>
          <p14:tracePt t="33144" x="3035300" y="2844800"/>
          <p14:tracePt t="33161" x="3035300" y="2870200"/>
          <p14:tracePt t="33178" x="3022600" y="2927350"/>
          <p14:tracePt t="33195" x="2997200" y="3022600"/>
          <p14:tracePt t="33211" x="2978150" y="3143250"/>
          <p14:tracePt t="33228" x="2959100" y="3270250"/>
          <p14:tracePt t="33244" x="2933700" y="3371850"/>
          <p14:tracePt t="33262" x="2908300" y="3479800"/>
          <p14:tracePt t="33262" x="2895600" y="3536950"/>
          <p14:tracePt t="33278" x="2889250" y="3581400"/>
          <p14:tracePt t="33278" x="2876550" y="3644900"/>
          <p14:tracePt t="33295" x="2851150" y="3746500"/>
          <p14:tracePt t="33311" x="2819400" y="3835400"/>
          <p14:tracePt t="33328" x="2787650" y="3937000"/>
          <p14:tracePt t="33344" x="2755900" y="4025900"/>
          <p14:tracePt t="33361" x="2730500" y="4083050"/>
          <p14:tracePt t="33378" x="2711450" y="4121150"/>
          <p14:tracePt t="33395" x="2705100" y="4165600"/>
          <p14:tracePt t="33411" x="2686050" y="4210050"/>
          <p14:tracePt t="33428" x="2660650" y="4241800"/>
          <p14:tracePt t="33445" x="2635250" y="4286250"/>
          <p14:tracePt t="33462" x="2603500" y="4330700"/>
          <p14:tracePt t="33478" x="2584450" y="4362450"/>
          <p14:tracePt t="33495" x="2578100" y="4375150"/>
          <p14:tracePt t="33511" x="2578100" y="4381500"/>
          <p14:tracePt t="33655" x="2571750" y="4387850"/>
          <p14:tracePt t="33719" x="2578100" y="4387850"/>
          <p14:tracePt t="33726" x="2584450" y="4387850"/>
          <p14:tracePt t="33742" x="2584450" y="4381500"/>
          <p14:tracePt t="33750" x="2590800" y="4368800"/>
          <p14:tracePt t="33761" x="2603500" y="4356100"/>
          <p14:tracePt t="33778" x="2622550" y="4330700"/>
          <p14:tracePt t="33796" x="2641600" y="4298950"/>
          <p14:tracePt t="33811" x="2647950" y="4286250"/>
          <p14:tracePt t="33828" x="2654300" y="4286250"/>
          <p14:tracePt t="33845" x="2635250" y="4286250"/>
          <p14:tracePt t="33863" x="2552700" y="4286250"/>
          <p14:tracePt t="33878" x="2501900" y="4286250"/>
          <p14:tracePt t="33895" x="2463800" y="4267200"/>
          <p14:tracePt t="33912" x="2451100" y="4260850"/>
          <p14:tracePt t="33950" x="2444750" y="4260850"/>
          <p14:tracePt t="33975" x="2432050" y="4260850"/>
          <p14:tracePt t="33982" x="2425700" y="4260850"/>
          <p14:tracePt t="33996" x="2413000" y="4267200"/>
          <p14:tracePt t="34012" x="2393950" y="4267200"/>
          <p14:tracePt t="34028" x="2374900" y="4267200"/>
          <p14:tracePt t="34045" x="2355850" y="4267200"/>
          <p14:tracePt t="34062" x="2305050" y="4267200"/>
          <p14:tracePt t="34079" x="2254250" y="4267200"/>
          <p14:tracePt t="34095" x="2197100" y="4267200"/>
          <p14:tracePt t="34112" x="2133600" y="4267200"/>
          <p14:tracePt t="34129" x="2101850" y="4267200"/>
          <p14:tracePt t="34145" x="2076450" y="4267200"/>
          <p14:tracePt t="34162" x="2032000" y="4267200"/>
          <p14:tracePt t="34178" x="1968500" y="4267200"/>
          <p14:tracePt t="34196" x="1892300" y="4267200"/>
          <p14:tracePt t="34212" x="1828800" y="4267200"/>
          <p14:tracePt t="34229" x="1784350" y="4267200"/>
          <p14:tracePt t="34246" x="1746250" y="4267200"/>
          <p14:tracePt t="34247" x="1733550" y="4273550"/>
          <p14:tracePt t="34263" x="1701800" y="4273550"/>
          <p14:tracePt t="34278" x="1670050" y="4273550"/>
          <p14:tracePt t="34296" x="1638300" y="4273550"/>
          <p14:tracePt t="34312" x="1587500" y="4273550"/>
          <p14:tracePt t="34329" x="1549400" y="4273550"/>
          <p14:tracePt t="34345" x="1504950" y="4286250"/>
          <p14:tracePt t="34362" x="1454150" y="4292600"/>
          <p14:tracePt t="34379" x="1409700" y="4292600"/>
          <p14:tracePt t="34396" x="1358900" y="4298950"/>
          <p14:tracePt t="34412" x="1320800" y="4311650"/>
          <p14:tracePt t="34429" x="1289050" y="4311650"/>
          <p14:tracePt t="34445" x="1270000" y="4311650"/>
          <p14:tracePt t="34446" x="1263650" y="4311650"/>
          <p14:tracePt t="34463" x="1250950" y="4311650"/>
          <p14:tracePt t="34479" x="1238250" y="4311650"/>
          <p14:tracePt t="34496" x="1225550" y="4311650"/>
          <p14:tracePt t="34512" x="1206500" y="4311650"/>
          <p14:tracePt t="34534" x="1200150" y="4311650"/>
          <p14:tracePt t="34550" x="1193800" y="4311650"/>
          <p14:tracePt t="34574" x="1187450" y="4311650"/>
          <p14:tracePt t="34582" x="1181100" y="4311650"/>
          <p14:tracePt t="34615" x="1174750" y="4311650"/>
          <p14:tracePt t="34799" x="1168400" y="4311650"/>
          <p14:tracePt t="34806" x="1162050" y="4305300"/>
          <p14:tracePt t="34823" x="1162050" y="4298950"/>
          <p14:tracePt t="34830" x="1155700" y="4292600"/>
          <p14:tracePt t="34846" x="1143000" y="4279900"/>
          <p14:tracePt t="34863" x="1136650" y="4241800"/>
          <p14:tracePt t="34880" x="1123950" y="4197350"/>
          <p14:tracePt t="34896" x="1111250" y="4152900"/>
          <p14:tracePt t="34912" x="1104900" y="4121150"/>
          <p14:tracePt t="34929" x="1104900" y="4095750"/>
          <p14:tracePt t="34947" x="1104900" y="4076700"/>
          <p14:tracePt t="34963" x="1104900" y="4064000"/>
          <p14:tracePt t="34979" x="1104900" y="4044950"/>
          <p14:tracePt t="34996" x="1104900" y="4032250"/>
          <p14:tracePt t="35013" x="1104900" y="4025900"/>
          <p14:tracePt t="35030" x="1104900" y="4013200"/>
          <p14:tracePt t="35031" x="1104900" y="4000500"/>
          <p14:tracePt t="35046" x="1123950" y="3981450"/>
          <p14:tracePt t="35063" x="1155700" y="3949700"/>
          <p14:tracePt t="35080" x="1187450" y="3905250"/>
          <p14:tracePt t="35096" x="1206500" y="3873500"/>
          <p14:tracePt t="35113" x="1219200" y="3848100"/>
          <p14:tracePt t="35129" x="1225550" y="3841750"/>
          <p14:tracePt t="35150" x="1225550" y="3835400"/>
          <p14:tracePt t="35191" x="1231900" y="3829050"/>
          <p14:tracePt t="35247" x="1231900" y="3822700"/>
          <p14:tracePt t="35303" x="1238250" y="3822700"/>
          <p14:tracePt t="35431" x="1238250" y="3816350"/>
          <p14:tracePt t="35438" x="1238250" y="3810000"/>
          <p14:tracePt t="35446" x="1238250" y="3797300"/>
          <p14:tracePt t="35463" x="1244600" y="3765550"/>
          <p14:tracePt t="35480" x="1250950" y="3733800"/>
          <p14:tracePt t="35497" x="1250950" y="3714750"/>
          <p14:tracePt t="35514" x="1250950" y="3708400"/>
          <p14:tracePt t="35530" x="1250950" y="3702050"/>
          <p14:tracePt t="35547" x="1250950" y="3695700"/>
          <p14:tracePt t="35647" x="1250950" y="3689350"/>
          <p14:tracePt t="35654" x="1257300" y="3683000"/>
          <p14:tracePt t="35671" x="1263650" y="3683000"/>
          <p14:tracePt t="35687" x="1263650" y="3676650"/>
          <p14:tracePt t="35696" x="1270000" y="3676650"/>
          <p14:tracePt t="35714" x="1295400" y="3676650"/>
          <p14:tracePt t="35730" x="1339850" y="3663950"/>
          <p14:tracePt t="35747" x="1365250" y="3657600"/>
          <p14:tracePt t="35764" x="1384300" y="3657600"/>
          <p14:tracePt t="35781" x="1390650" y="3657600"/>
          <p14:tracePt t="35797" x="1397000" y="3651250"/>
          <p14:tracePt t="35813" x="1403350" y="3651250"/>
          <p14:tracePt t="35831" x="1409700" y="3651250"/>
          <p14:tracePt t="35848" x="1416050" y="3651250"/>
          <p14:tracePt t="35864" x="1422400" y="3651250"/>
          <p14:tracePt t="35935" x="1428750" y="3651250"/>
          <p14:tracePt t="35942" x="1435100" y="3651250"/>
          <p14:tracePt t="36095" x="1441450" y="3651250"/>
          <p14:tracePt t="36103" x="1441450" y="3657600"/>
          <p14:tracePt t="36114" x="1441450" y="3663950"/>
          <p14:tracePt t="36131" x="1441450" y="3689350"/>
          <p14:tracePt t="36147" x="1428750" y="3714750"/>
          <p14:tracePt t="36165" x="1416050" y="3765550"/>
          <p14:tracePt t="36181" x="1403350" y="3790950"/>
          <p14:tracePt t="36197" x="1397000" y="3803650"/>
          <p14:tracePt t="36214" x="1390650" y="3816350"/>
          <p14:tracePt t="36215" x="1384300" y="3822700"/>
          <p14:tracePt t="36232" x="1384300" y="3829050"/>
          <p14:tracePt t="36247" x="1371600" y="3841750"/>
          <p14:tracePt t="36264" x="1358900" y="3841750"/>
          <p14:tracePt t="36281" x="1346200" y="3860800"/>
          <p14:tracePt t="36298" x="1327150" y="3879850"/>
          <p14:tracePt t="36314" x="1320800" y="3886200"/>
          <p14:tracePt t="36331" x="1314450" y="3898900"/>
          <p14:tracePt t="36347" x="1301750" y="3911600"/>
          <p14:tracePt t="36365" x="1289050" y="3930650"/>
          <p14:tracePt t="36381" x="1270000" y="3949700"/>
          <p14:tracePt t="36397" x="1257300" y="3962400"/>
          <p14:tracePt t="36414" x="1250950" y="3968750"/>
          <p14:tracePt t="36455" x="1244600" y="3968750"/>
          <p14:tracePt t="36871" x="1250950" y="3968750"/>
          <p14:tracePt t="36878" x="1263650" y="3968750"/>
          <p14:tracePt t="36887" x="1276350" y="3962400"/>
          <p14:tracePt t="36898" x="1289050" y="3962400"/>
          <p14:tracePt t="36915" x="1308100" y="3956050"/>
          <p14:tracePt t="36931" x="1314450" y="3956050"/>
          <p14:tracePt t="36967" x="1333500" y="3956050"/>
          <p14:tracePt t="36975" x="1377950" y="3956050"/>
          <p14:tracePt t="36983" x="1422400" y="3956050"/>
          <p14:tracePt t="36998" x="1479550" y="3956050"/>
          <p14:tracePt t="37015" x="1670050" y="3975100"/>
          <p14:tracePt t="37031" x="1701800" y="3975100"/>
          <p14:tracePt t="37071" x="1708150" y="3975100"/>
          <p14:tracePt t="37495" x="1708150" y="3981450"/>
          <p14:tracePt t="37503" x="1708150" y="3987800"/>
          <p14:tracePt t="37515" x="1708150" y="4006850"/>
          <p14:tracePt t="37532" x="1701800" y="4025900"/>
          <p14:tracePt t="37548" x="1695450" y="4057650"/>
          <p14:tracePt t="37566" x="1695450" y="4076700"/>
          <p14:tracePt t="37567" x="1695450" y="4083050"/>
          <p14:tracePt t="37582" x="1695450" y="4102100"/>
          <p14:tracePt t="37598" x="1689100" y="4114800"/>
          <p14:tracePt t="37615" x="1689100" y="4133850"/>
          <p14:tracePt t="37633" x="1682750" y="4146550"/>
          <p14:tracePt t="37649" x="1676400" y="4165600"/>
          <p14:tracePt t="37665" x="1676400" y="4171950"/>
          <p14:tracePt t="37682" x="1670050" y="4178300"/>
          <p14:tracePt t="37700" x="1663700" y="4178300"/>
          <p14:tracePt t="37716" x="1663700" y="4184650"/>
          <p14:tracePt t="37732" x="1657350" y="4191000"/>
          <p14:tracePt t="37749" x="1651000" y="4197350"/>
          <p14:tracePt t="37766" x="1625600" y="4216400"/>
          <p14:tracePt t="37782" x="1625600" y="4222750"/>
          <p14:tracePt t="37799" x="1619250" y="4222750"/>
          <p14:tracePt t="37815" x="1606550" y="4222750"/>
          <p14:tracePt t="37833" x="1587500" y="4229100"/>
          <p14:tracePt t="37849" x="1568450" y="4235450"/>
          <p14:tracePt t="37865" x="1562100" y="4235450"/>
          <p14:tracePt t="37882" x="1549400" y="4241800"/>
          <p14:tracePt t="37899" x="1530350" y="4241800"/>
          <p14:tracePt t="37915" x="1511300" y="4241800"/>
          <p14:tracePt t="37932" x="1466850" y="4241800"/>
          <p14:tracePt t="37949" x="1435100" y="4241800"/>
          <p14:tracePt t="37966" x="1416050" y="4241800"/>
          <p14:tracePt t="38015" x="1409700" y="4241800"/>
          <p14:tracePt t="38023" x="1403350" y="4241800"/>
          <p14:tracePt t="38033" x="1397000" y="4241800"/>
          <p14:tracePt t="38049" x="1365250" y="4241800"/>
          <p14:tracePt t="38066" x="1333500" y="4241800"/>
          <p14:tracePt t="38082" x="1320800" y="4241800"/>
          <p14:tracePt t="38100" x="1314450" y="4241800"/>
          <p14:tracePt t="38116" x="1308100" y="4241800"/>
          <p14:tracePt t="38132" x="1289050" y="4241800"/>
          <p14:tracePt t="38149" x="1270000" y="4235450"/>
          <p14:tracePt t="38167" x="1250950" y="4235450"/>
          <p14:tracePt t="38231" x="1244600" y="4235450"/>
          <p14:tracePt t="38263" x="1238250" y="4235450"/>
          <p14:tracePt t="38359" x="1231900" y="4235450"/>
          <p14:tracePt t="38375" x="1225550" y="4235450"/>
          <p14:tracePt t="38399" x="1219200" y="4235450"/>
          <p14:tracePt t="38439" x="1212850" y="4235450"/>
          <p14:tracePt t="38471" x="1206500" y="4235450"/>
          <p14:tracePt t="38487" x="1200150" y="4235450"/>
          <p14:tracePt t="38503" x="1193800" y="4235450"/>
          <p14:tracePt t="38895" x="1200150" y="4235450"/>
          <p14:tracePt t="38903" x="1206500" y="4235450"/>
          <p14:tracePt t="38911" x="1212850" y="4235450"/>
          <p14:tracePt t="38919" x="1219200" y="4235450"/>
          <p14:tracePt t="38933" x="1225550" y="4235450"/>
          <p14:tracePt t="38950" x="1244600" y="4235450"/>
          <p14:tracePt t="38967" x="1263650" y="4229100"/>
          <p14:tracePt t="38983" x="1270000" y="4229100"/>
          <p14:tracePt t="39000" x="1289050" y="4229100"/>
          <p14:tracePt t="39016" x="1333500" y="4229100"/>
          <p14:tracePt t="39034" x="1377950" y="4229100"/>
          <p14:tracePt t="39050" x="1409700" y="4229100"/>
          <p14:tracePt t="39066" x="1441450" y="4229100"/>
          <p14:tracePt t="39083" x="1479550" y="4229100"/>
          <p14:tracePt t="39101" x="1498600" y="4229100"/>
          <p14:tracePt t="39117" x="1511300" y="4229100"/>
          <p14:tracePt t="39135" x="1517650" y="4229100"/>
          <p14:tracePt t="39183" x="1524000" y="4222750"/>
          <p14:tracePt t="39215" x="1530350" y="4222750"/>
          <p14:tracePt t="39231" x="1536700" y="4222750"/>
          <p14:tracePt t="39239" x="1543050" y="4222750"/>
          <p14:tracePt t="39250" x="1562100" y="4222750"/>
          <p14:tracePt t="39268" x="1606550" y="4216400"/>
          <p14:tracePt t="39283" x="1676400" y="4197350"/>
          <p14:tracePt t="39300" x="1739900" y="4197350"/>
          <p14:tracePt t="39317" x="1771650" y="4197350"/>
          <p14:tracePt t="39335" x="1778000" y="4197350"/>
          <p14:tracePt t="39495" x="1784350" y="4197350"/>
          <p14:tracePt t="39503" x="1797050" y="4197350"/>
          <p14:tracePt t="39511" x="1822450" y="4197350"/>
          <p14:tracePt t="39519" x="1860550" y="4197350"/>
          <p14:tracePt t="39534" x="1892300" y="4191000"/>
          <p14:tracePt t="39550" x="1955800" y="4184650"/>
          <p14:tracePt t="39568" x="1981200" y="4178300"/>
          <p14:tracePt t="39664" x="1987550" y="4178300"/>
          <p14:tracePt t="39735" x="1993900" y="4178300"/>
          <p14:tracePt t="39831" x="2000250" y="4178300"/>
          <p14:tracePt t="39839" x="2006600" y="4178300"/>
          <p14:tracePt t="39851" x="2012950" y="4178300"/>
          <p14:tracePt t="39867" x="2025650" y="4178300"/>
          <p14:tracePt t="39887" x="2032000" y="4171950"/>
          <p14:tracePt t="39935" x="2038350" y="4171950"/>
          <p14:tracePt t="39943" x="2044700" y="4171950"/>
          <p14:tracePt t="40151" x="2051050" y="4171950"/>
          <p14:tracePt t="40159" x="2057400" y="4171950"/>
          <p14:tracePt t="40175" x="2070100" y="4171950"/>
          <p14:tracePt t="40184" x="2089150" y="4171950"/>
          <p14:tracePt t="40201" x="2165350" y="4171950"/>
          <p14:tracePt t="40218" x="2279650" y="4171950"/>
          <p14:tracePt t="40236" x="2362200" y="4171950"/>
          <p14:tracePt t="40251" x="2387600" y="4171950"/>
          <p14:tracePt t="40268" x="2393950" y="4171950"/>
          <p14:tracePt t="40284" x="2400300" y="4171950"/>
          <p14:tracePt t="40343" x="2413000" y="4171950"/>
          <p14:tracePt t="40351" x="2425700" y="4171950"/>
          <p14:tracePt t="40359" x="2432050" y="4171950"/>
          <p14:tracePt t="40368" x="2444750" y="4171950"/>
          <p14:tracePt t="40384" x="2451100" y="4171950"/>
          <p14:tracePt t="40431" x="2457450" y="4171950"/>
          <p14:tracePt t="40504" x="2463800" y="4171950"/>
          <p14:tracePt t="40527" x="2470150" y="4171950"/>
          <p14:tracePt t="40535" x="2476500" y="4171950"/>
          <p14:tracePt t="40543" x="2482850" y="4171950"/>
          <p14:tracePt t="40551" x="2489200" y="4171950"/>
          <p14:tracePt t="40568" x="2520950" y="4171950"/>
          <p14:tracePt t="40585" x="2527300" y="4171950"/>
          <p14:tracePt t="40616" x="2533650" y="4171950"/>
          <p14:tracePt t="40624" x="2540000" y="4171950"/>
          <p14:tracePt t="40635" x="2565400" y="4171950"/>
          <p14:tracePt t="40652" x="2641600" y="4171950"/>
          <p14:tracePt t="40669" x="2730500" y="4171950"/>
          <p14:tracePt t="40685" x="2781300" y="4171950"/>
          <p14:tracePt t="40701" x="2787650" y="4171950"/>
          <p14:tracePt t="40719" x="2794000" y="4171950"/>
          <p14:tracePt t="40735" x="2813050" y="4171950"/>
          <p14:tracePt t="40751" x="2882900" y="4171950"/>
          <p14:tracePt t="40769" x="2984500" y="4171950"/>
          <p14:tracePt t="40785" x="3048000" y="4171950"/>
          <p14:tracePt t="40801" x="3067050" y="4171950"/>
          <p14:tracePt t="40839" x="3073400" y="4171950"/>
          <p14:tracePt t="40847" x="3086100" y="4171950"/>
          <p14:tracePt t="40855" x="3105150" y="4171950"/>
          <p14:tracePt t="40868" x="3130550" y="4171950"/>
          <p14:tracePt t="40885" x="3187700" y="4171950"/>
          <p14:tracePt t="40901" x="3200400" y="4171950"/>
          <p14:tracePt t="40943" x="3200400" y="4165600"/>
          <p14:tracePt t="40959" x="3206750" y="4165600"/>
          <p14:tracePt t="40967" x="3225800" y="4165600"/>
          <p14:tracePt t="40975" x="3238500" y="4165600"/>
          <p14:tracePt t="40986" x="3257550" y="4165600"/>
          <p14:tracePt t="41002" x="3270250" y="4165600"/>
          <p14:tracePt t="41039" x="3270250" y="4159250"/>
          <p14:tracePt t="41207" x="3276600" y="4159250"/>
          <p14:tracePt t="41215" x="3282950" y="4159250"/>
          <p14:tracePt t="41239" x="3289300" y="4159250"/>
          <p14:tracePt t="41304" x="3295650" y="4159250"/>
          <p14:tracePt t="41552" x="3289300" y="4159250"/>
          <p14:tracePt t="41559" x="3282950" y="4159250"/>
          <p14:tracePt t="41584" x="3276600" y="4159250"/>
          <p14:tracePt t="41591" x="3270250" y="4159250"/>
          <p14:tracePt t="41608" x="3257550" y="4159250"/>
          <p14:tracePt t="41619" x="3251200" y="4165600"/>
          <p14:tracePt t="41636" x="3225800" y="4165600"/>
          <p14:tracePt t="41652" x="3181350" y="4165600"/>
          <p14:tracePt t="41669" x="3117850" y="4178300"/>
          <p14:tracePt t="41687" x="3048000" y="4191000"/>
          <p14:tracePt t="41702" x="3022600" y="4191000"/>
          <p14:tracePt t="41719" x="2997200" y="4197350"/>
          <p14:tracePt t="41736" x="2984500" y="4197350"/>
          <p14:tracePt t="41753" x="2971800" y="4197350"/>
          <p14:tracePt t="41769" x="2952750" y="4197350"/>
          <p14:tracePt t="41786" x="2940050" y="4197350"/>
          <p14:tracePt t="41802" x="2933700" y="4197350"/>
          <p14:tracePt t="41820" x="2927350" y="4197350"/>
          <p14:tracePt t="41864" x="2921000" y="4197350"/>
          <p14:tracePt t="41895" x="2914650" y="4197350"/>
          <p14:tracePt t="41903" x="2908300" y="4197350"/>
          <p14:tracePt t="41911" x="2889250" y="4197350"/>
          <p14:tracePt t="41919" x="2882900" y="4197350"/>
          <p14:tracePt t="41936" x="2870200" y="4197350"/>
          <p14:tracePt t="41952" x="2857500" y="4197350"/>
          <p14:tracePt t="42000" x="2851150" y="4197350"/>
          <p14:tracePt t="42071" x="2844800" y="4197350"/>
          <p14:tracePt t="42104" x="2838450" y="4197350"/>
          <p14:tracePt t="42120" x="2832100" y="4197350"/>
          <p14:tracePt t="42136" x="2825750" y="4197350"/>
          <p14:tracePt t="42232" x="2819400" y="4197350"/>
          <p14:tracePt t="42256" x="2813050" y="4197350"/>
          <p14:tracePt t="42432" x="2806700" y="4191000"/>
          <p14:tracePt t="42447" x="2794000" y="4178300"/>
          <p14:tracePt t="42455" x="2794000" y="4171950"/>
          <p14:tracePt t="42463" x="2787650" y="4171950"/>
          <p14:tracePt t="42479" x="2787650" y="4159250"/>
          <p14:tracePt t="42512" x="2781300" y="4152900"/>
          <p14:tracePt t="42528" x="2774950" y="4140200"/>
          <p14:tracePt t="42535" x="2768600" y="4133850"/>
          <p14:tracePt t="42543" x="2768600" y="4121150"/>
          <p14:tracePt t="42553" x="2768600" y="4114800"/>
          <p14:tracePt t="42570" x="2762250" y="4102100"/>
          <p14:tracePt t="42587" x="2755900" y="4095750"/>
          <p14:tracePt t="42624" x="2755900" y="4089400"/>
          <p14:tracePt t="42688" x="2755900" y="4083050"/>
          <p14:tracePt t="42704" x="2755900" y="4076700"/>
          <p14:tracePt t="42712" x="2755900" y="4070350"/>
          <p14:tracePt t="42728" x="2762250" y="4057650"/>
          <p14:tracePt t="42736" x="2762250" y="4051300"/>
          <p14:tracePt t="42753" x="2768600" y="4038600"/>
          <p14:tracePt t="42771" x="2781300" y="4032250"/>
          <p14:tracePt t="42787" x="2794000" y="4013200"/>
          <p14:tracePt t="42804" x="2806700" y="4013200"/>
          <p14:tracePt t="42820" x="2819400" y="4006850"/>
          <p14:tracePt t="42838" x="2825750" y="4000500"/>
          <p14:tracePt t="42854" x="2832100" y="4000500"/>
          <p14:tracePt t="42870" x="2838450" y="4000500"/>
          <p14:tracePt t="42887" x="2851150" y="4000500"/>
          <p14:tracePt t="42905" x="2857500" y="4000500"/>
          <p14:tracePt t="42920" x="2863850" y="4000500"/>
          <p14:tracePt t="42937" x="2863850" y="4006850"/>
          <p14:tracePt t="42954" x="2870200" y="4013200"/>
          <p14:tracePt t="42975" x="2876550" y="4019550"/>
          <p14:tracePt t="42987" x="2876550" y="4025900"/>
          <p14:tracePt t="43004" x="2876550" y="4044950"/>
          <p14:tracePt t="43020" x="2876550" y="4051300"/>
          <p14:tracePt t="43038" x="2876550" y="4064000"/>
          <p14:tracePt t="43072" x="2876550" y="4070350"/>
          <p14:tracePt t="43080" x="2876550" y="4076700"/>
          <p14:tracePt t="43095" x="2876550" y="4083050"/>
          <p14:tracePt t="43112" x="2876550" y="4089400"/>
          <p14:tracePt t="43120" x="2876550" y="4095750"/>
          <p14:tracePt t="43152" x="2876550" y="4102100"/>
          <p14:tracePt t="43176" x="2876550" y="4108450"/>
          <p14:tracePt t="43208" x="2876550" y="4114800"/>
          <p14:tracePt t="43400" x="2882900" y="4114800"/>
          <p14:tracePt t="43407" x="2908300" y="4114800"/>
          <p14:tracePt t="43415" x="2965450" y="4114800"/>
          <p14:tracePt t="43423" x="3028950" y="4114800"/>
          <p14:tracePt t="43437" x="3092450" y="4114800"/>
          <p14:tracePt t="43454" x="3168650" y="4114800"/>
          <p14:tracePt t="43472" x="3200400" y="4114800"/>
          <p14:tracePt t="43488" x="3206750" y="4114800"/>
          <p14:tracePt t="43504" x="3213100" y="4114800"/>
          <p14:tracePt t="43536" x="3219450" y="4114800"/>
          <p14:tracePt t="43551" x="3225800" y="4114800"/>
          <p14:tracePt t="43559" x="3232150" y="4114800"/>
          <p14:tracePt t="43616" x="3238500" y="4114800"/>
          <p14:tracePt t="43760" x="3244850" y="4114800"/>
          <p14:tracePt t="44152" x="3244850" y="4108450"/>
          <p14:tracePt t="44159" x="3244850" y="4102100"/>
          <p14:tracePt t="44171" x="3244850" y="4095750"/>
          <p14:tracePt t="44188" x="3225800" y="4076700"/>
          <p14:tracePt t="44204" x="3181350" y="3994150"/>
          <p14:tracePt t="44222" x="3105150" y="3873500"/>
          <p14:tracePt t="44238" x="2933700" y="3663950"/>
          <p14:tracePt t="44255" x="2686050" y="3371850"/>
          <p14:tracePt t="44271" x="2451100" y="3092450"/>
          <p14:tracePt t="44289" x="2406650" y="3016250"/>
          <p14:tracePt t="44305" x="2381250" y="2952750"/>
          <p14:tracePt t="44321" x="2381250" y="2933700"/>
          <p14:tracePt t="44338" x="2374900" y="2927350"/>
          <p14:tracePt t="44608" x="2374900" y="2921000"/>
          <p14:tracePt t="44624" x="2368550" y="2921000"/>
          <p14:tracePt t="44640" x="2362200" y="2921000"/>
          <p14:tracePt t="44648" x="2355850" y="2921000"/>
          <p14:tracePt t="44656" x="2336800" y="2921000"/>
          <p14:tracePt t="44672" x="2273300" y="2921000"/>
          <p14:tracePt t="44689" x="2159000" y="2921000"/>
          <p14:tracePt t="44705" x="2051050" y="2908300"/>
          <p14:tracePt t="44722" x="1993900" y="2895600"/>
          <p14:tracePt t="44739" x="1974850" y="2889250"/>
          <p14:tracePt t="44756" x="1968500" y="2882900"/>
          <p14:tracePt t="44772" x="1930400" y="2863850"/>
          <p14:tracePt t="44789" x="1854200" y="2806700"/>
          <p14:tracePt t="44805" x="1784350" y="2762250"/>
          <p14:tracePt t="44823" x="1746250" y="2724150"/>
          <p14:tracePt t="44839" x="1714500" y="2692400"/>
          <p14:tracePt t="44839" x="1708150" y="2692400"/>
          <p14:tracePt t="44855" x="1701800" y="2673350"/>
          <p14:tracePt t="44872" x="1695450" y="2635250"/>
          <p14:tracePt t="44890" x="1682750" y="2590800"/>
          <p14:tracePt t="44905" x="1663700" y="2533650"/>
          <p14:tracePt t="44922" x="1663700" y="2520950"/>
          <p14:tracePt t="44939" x="1663700" y="2501900"/>
          <p14:tracePt t="44956" x="1663700" y="2476500"/>
          <p14:tracePt t="44972" x="1663700" y="2413000"/>
          <p14:tracePt t="44989" x="1689100" y="2317750"/>
          <p14:tracePt t="45006" x="1720850" y="2216150"/>
          <p14:tracePt t="45023" x="1765300" y="2120900"/>
          <p14:tracePt t="45039" x="1809750" y="2057400"/>
          <p14:tracePt t="45040" x="1828800" y="2038350"/>
          <p14:tracePt t="45056" x="1847850" y="2019300"/>
          <p14:tracePt t="45072" x="1866900" y="2006600"/>
          <p14:tracePt t="45090" x="1879600" y="2000250"/>
          <p14:tracePt t="45106" x="1892300" y="1993900"/>
          <p14:tracePt t="45123" x="1917700" y="1993900"/>
          <p14:tracePt t="45139" x="1962150" y="1993900"/>
          <p14:tracePt t="45156" x="2057400" y="1993900"/>
          <p14:tracePt t="45172" x="2152650" y="1987550"/>
          <p14:tracePt t="45189" x="2247900" y="1981200"/>
          <p14:tracePt t="45206" x="2343150" y="1968500"/>
          <p14:tracePt t="45224" x="2406650" y="1968500"/>
          <p14:tracePt t="45239" x="2425700" y="1968500"/>
          <p14:tracePt t="45256" x="2457450" y="1981200"/>
          <p14:tracePt t="45272" x="2489200" y="2006600"/>
          <p14:tracePt t="45290" x="2533650" y="2038350"/>
          <p14:tracePt t="45306" x="2559050" y="2063750"/>
          <p14:tracePt t="45323" x="2584450" y="2095500"/>
          <p14:tracePt t="45339" x="2622550" y="2139950"/>
          <p14:tracePt t="45356" x="2654300" y="2184400"/>
          <p14:tracePt t="45373" x="2698750" y="2235200"/>
          <p14:tracePt t="45389" x="2711450" y="2266950"/>
          <p14:tracePt t="45406" x="2724150" y="2305050"/>
          <p14:tracePt t="45423" x="2743200" y="2355850"/>
          <p14:tracePt t="45439" x="2749550" y="2400300"/>
          <p14:tracePt t="45456" x="2749550" y="2432050"/>
          <p14:tracePt t="45473" x="2749550" y="2463800"/>
          <p14:tracePt t="45490" x="2749550" y="2495550"/>
          <p14:tracePt t="45506" x="2749550" y="2533650"/>
          <p14:tracePt t="45522" x="2749550" y="2552700"/>
          <p14:tracePt t="45539" x="2743200" y="2578100"/>
          <p14:tracePt t="45556" x="2730500" y="2609850"/>
          <p14:tracePt t="45573" x="2705100" y="2654300"/>
          <p14:tracePt t="45590" x="2686050" y="2692400"/>
          <p14:tracePt t="45606" x="2654300" y="2730500"/>
          <p14:tracePt t="45623" x="2609850" y="2774950"/>
          <p14:tracePt t="45640" x="2571750" y="2794000"/>
          <p14:tracePt t="45656" x="2527300" y="2825750"/>
          <p14:tracePt t="45673" x="2489200" y="2851150"/>
          <p14:tracePt t="45690" x="2438400" y="2876550"/>
          <p14:tracePt t="45706" x="2406650" y="2882900"/>
          <p14:tracePt t="45723" x="2381250" y="2882900"/>
          <p14:tracePt t="45740" x="2324100" y="2895600"/>
          <p14:tracePt t="45757" x="2266950" y="2908300"/>
          <p14:tracePt t="45773" x="2209800" y="2908300"/>
          <p14:tracePt t="45790" x="2171700" y="2908300"/>
          <p14:tracePt t="45806" x="2133600" y="2908300"/>
          <p14:tracePt t="45824" x="2089150" y="2901950"/>
          <p14:tracePt t="45840" x="2044700" y="2882900"/>
          <p14:tracePt t="45856" x="2012950" y="2870200"/>
          <p14:tracePt t="45873" x="1993900" y="2857500"/>
          <p14:tracePt t="45890" x="1981200" y="2819400"/>
          <p14:tracePt t="45906" x="1955800" y="2743200"/>
          <p14:tracePt t="45923" x="1949450" y="2641600"/>
          <p14:tracePt t="45940" x="1930400" y="2546350"/>
          <p14:tracePt t="45957" x="1930400" y="2476500"/>
          <p14:tracePt t="45973" x="1930400" y="2432050"/>
          <p14:tracePt t="45990" x="1930400" y="2400300"/>
          <p14:tracePt t="46006" x="1930400" y="2374900"/>
          <p14:tracePt t="46024" x="1962150" y="2336800"/>
          <p14:tracePt t="46040" x="2006600" y="2305050"/>
          <p14:tracePt t="46056" x="2082800" y="2273300"/>
          <p14:tracePt t="46073" x="2197100" y="2241550"/>
          <p14:tracePt t="46091" x="2286000" y="2216150"/>
          <p14:tracePt t="46106" x="2355850" y="2203450"/>
          <p14:tracePt t="46123" x="2387600" y="2203450"/>
          <p14:tracePt t="46140" x="2413000" y="2203450"/>
          <p14:tracePt t="46158" x="2444750" y="2203450"/>
          <p14:tracePt t="46174" x="2501900" y="2216150"/>
          <p14:tracePt t="46190" x="2565400" y="2247900"/>
          <p14:tracePt t="46207" x="2603500" y="2286000"/>
          <p14:tracePt t="46225" x="2679700" y="2368550"/>
          <p14:tracePt t="46240" x="2711450" y="2413000"/>
          <p14:tracePt t="46257" x="2730500" y="2451100"/>
          <p14:tracePt t="46273" x="2755900" y="2489200"/>
          <p14:tracePt t="46291" x="2768600" y="2520950"/>
          <p14:tracePt t="46307" x="2774950" y="2552700"/>
          <p14:tracePt t="46324" x="2774950" y="2565400"/>
          <p14:tracePt t="46340" x="2774950" y="2590800"/>
          <p14:tracePt t="46357" x="2774950" y="2603500"/>
          <p14:tracePt t="46373" x="2774950" y="2609850"/>
          <p14:tracePt t="46390" x="2774950" y="2616200"/>
          <p14:tracePt t="46407" x="2774950" y="2622550"/>
          <p14:tracePt t="46425" x="2768600" y="2641600"/>
          <p14:tracePt t="46441" x="2768600" y="2654300"/>
          <p14:tracePt t="46457" x="2768600" y="2667000"/>
          <p14:tracePt t="46474" x="2768600" y="2686050"/>
          <p14:tracePt t="46491" x="2762250" y="2743200"/>
          <p14:tracePt t="46507" x="2762250" y="2844800"/>
          <p14:tracePt t="46524" x="2762250" y="2965450"/>
          <p14:tracePt t="46540" x="2762250" y="3035300"/>
          <p14:tracePt t="46558" x="2762250" y="3054350"/>
          <p14:tracePt t="46574" x="2762250" y="3073400"/>
          <p14:tracePt t="46590" x="2762250" y="3086100"/>
          <p14:tracePt t="46607" x="2762250" y="3098800"/>
          <p14:tracePt t="46632" x="2762250" y="3105150"/>
          <p14:tracePt t="46664" x="2762250" y="3111500"/>
          <p14:tracePt t="46672" x="2762250" y="3117850"/>
          <p14:tracePt t="46680" x="2762250" y="3130550"/>
          <p14:tracePt t="46691" x="2762250" y="3143250"/>
          <p14:tracePt t="46707" x="2749550" y="3162300"/>
          <p14:tracePt t="46724" x="2743200" y="3181350"/>
          <p14:tracePt t="46752" x="2743200" y="3187700"/>
          <p14:tracePt t="46760" x="2736850" y="3187700"/>
          <p14:tracePt t="46784" x="2730500" y="3187700"/>
          <p14:tracePt t="46809" x="2724150" y="3187700"/>
          <p14:tracePt t="46816" x="2717800" y="3187700"/>
          <p14:tracePt t="46824" x="2711450" y="3187700"/>
          <p14:tracePt t="46840" x="2692400" y="3181350"/>
          <p14:tracePt t="46857" x="2654300" y="3130550"/>
          <p14:tracePt t="46874" x="2616200" y="3073400"/>
          <p14:tracePt t="46891" x="2603500" y="3035300"/>
          <p14:tracePt t="46907" x="2597150" y="3016250"/>
          <p14:tracePt t="46924" x="2590800" y="3003550"/>
          <p14:tracePt t="46941" x="2590800" y="2990850"/>
          <p14:tracePt t="46958" x="2590800" y="2978150"/>
          <p14:tracePt t="46974" x="2590800" y="2965450"/>
          <p14:tracePt t="46991" x="2590800" y="2959100"/>
          <p14:tracePt t="47008" x="2673350" y="2952750"/>
          <p14:tracePt t="47025" x="2762250" y="2952750"/>
          <p14:tracePt t="47041" x="2819400" y="2959100"/>
          <p14:tracePt t="47058" x="2844800" y="2965450"/>
          <p14:tracePt t="47074" x="2844800" y="2971800"/>
          <p14:tracePt t="47092" x="2844800" y="3003550"/>
          <p14:tracePt t="47107" x="2844800" y="3035300"/>
          <p14:tracePt t="47124" x="2844800" y="3048000"/>
          <p14:tracePt t="47141" x="2844800" y="3054350"/>
          <p14:tracePt t="47208" x="2844800" y="3060700"/>
          <p14:tracePt t="47224" x="2844800" y="3067050"/>
          <p14:tracePt t="47232" x="2851150" y="3073400"/>
          <p14:tracePt t="47241" x="2876550" y="3073400"/>
          <p14:tracePt t="47258" x="3022600" y="3098800"/>
          <p14:tracePt t="47274" x="3321050" y="3136900"/>
          <p14:tracePt t="47292" x="3594100" y="3155950"/>
          <p14:tracePt t="47308" x="3695700" y="3155950"/>
          <p14:tracePt t="47408" x="3695700" y="3149600"/>
          <p14:tracePt t="47416" x="3689350" y="3149600"/>
          <p14:tracePt t="47425" x="3683000" y="3149600"/>
          <p14:tracePt t="47441" x="3670300" y="3149600"/>
          <p14:tracePt t="47458" x="3663950" y="3149600"/>
          <p14:tracePt t="47528" x="3657600" y="3149600"/>
          <p14:tracePt t="47544" x="3651250" y="3149600"/>
          <p14:tracePt t="47552" x="3644900" y="3149600"/>
          <p14:tracePt t="47584" x="3638550" y="3149600"/>
          <p14:tracePt t="47592" x="3632200" y="3143250"/>
          <p14:tracePt t="47600" x="3625850" y="3136900"/>
          <p14:tracePt t="47609" x="3619500" y="3130550"/>
          <p14:tracePt t="47625" x="3606800" y="3105150"/>
          <p14:tracePt t="47641" x="3600450" y="3098800"/>
          <p14:tracePt t="47721" x="3594100" y="3098800"/>
          <p14:tracePt t="47728" x="3587750" y="3111500"/>
          <p14:tracePt t="47741" x="3575050" y="3143250"/>
          <p14:tracePt t="47759" x="3549650" y="3194050"/>
          <p14:tracePt t="47775" x="3511550" y="3302000"/>
          <p14:tracePt t="47792" x="3359150" y="3575050"/>
          <p14:tracePt t="47808" x="3213100" y="3740150"/>
          <p14:tracePt t="47825" x="3048000" y="3924300"/>
          <p14:tracePt t="47841" x="2946400" y="4038600"/>
          <p14:tracePt t="47859" x="2895600" y="4095750"/>
          <p14:tracePt t="47875" x="2857500" y="4127500"/>
          <p14:tracePt t="47891" x="2819400" y="4146550"/>
          <p14:tracePt t="47908" x="2743200" y="4165600"/>
          <p14:tracePt t="47926" x="2609850" y="4178300"/>
          <p14:tracePt t="47942" x="2476500" y="4203700"/>
          <p14:tracePt t="47958" x="2387600" y="4229100"/>
          <p14:tracePt t="47975" x="2330450" y="4235450"/>
          <p14:tracePt t="47976" x="2311400" y="4241800"/>
          <p14:tracePt t="47992" x="2266950" y="4241800"/>
          <p14:tracePt t="48008" x="2228850" y="4241800"/>
          <p14:tracePt t="48025" x="2190750" y="4241800"/>
          <p14:tracePt t="48042" x="2152650" y="4241800"/>
          <p14:tracePt t="48060" x="2146300" y="4241800"/>
          <p14:tracePt t="48075" x="2139950" y="4248150"/>
          <p14:tracePt t="48092" x="2133600" y="4248150"/>
          <p14:tracePt t="48108" x="2089150" y="4241800"/>
          <p14:tracePt t="48126" x="2044700" y="4216400"/>
          <p14:tracePt t="48142" x="2006600" y="4203700"/>
          <p14:tracePt t="48176" x="2000250" y="4203700"/>
          <p14:tracePt t="48209" x="1993900" y="4197350"/>
          <p14:tracePt t="48216" x="1987550" y="4197350"/>
          <p14:tracePt t="48233" x="1987550" y="4191000"/>
          <p14:tracePt t="48320" x="1981200" y="4191000"/>
          <p14:tracePt t="48328" x="1974850" y="4191000"/>
          <p14:tracePt t="48336" x="1968500" y="4184650"/>
          <p14:tracePt t="48400" x="1962150" y="4184650"/>
          <p14:tracePt t="48416" x="1955800" y="4178300"/>
          <p14:tracePt t="48432" x="1949450" y="4178300"/>
          <p14:tracePt t="48440" x="1949450" y="4171950"/>
          <p14:tracePt t="48776" x="1943100" y="4171950"/>
          <p14:tracePt t="48792" x="1936750" y="4171950"/>
          <p14:tracePt t="48808" x="1917700" y="4171950"/>
          <p14:tracePt t="48816" x="1898650" y="4171950"/>
          <p14:tracePt t="48826" x="1879600" y="4171950"/>
          <p14:tracePt t="48842" x="1816100" y="4178300"/>
          <p14:tracePt t="48860" x="1727200" y="4191000"/>
          <p14:tracePt t="48877" x="1619250" y="4191000"/>
          <p14:tracePt t="48893" x="1536700" y="4191000"/>
          <p14:tracePt t="48909" x="1485900" y="4191000"/>
          <p14:tracePt t="48927" x="1466850" y="4191000"/>
          <p14:tracePt t="48943" x="1460500" y="4191000"/>
          <p14:tracePt t="48959" x="1454150" y="4191000"/>
          <p14:tracePt t="48976" x="1397000" y="4191000"/>
          <p14:tracePt t="48993" x="1377950" y="4191000"/>
          <p14:tracePt t="49009" x="1365250" y="4191000"/>
          <p14:tracePt t="49026" x="1358900" y="4197350"/>
          <p14:tracePt t="49043" x="1346200" y="4197350"/>
          <p14:tracePt t="49060" x="1327150" y="4197350"/>
          <p14:tracePt t="49076" x="1308100" y="4197350"/>
          <p14:tracePt t="49093" x="1282700" y="4197350"/>
          <p14:tracePt t="49109" x="1263650" y="4197350"/>
          <p14:tracePt t="49127" x="1250950" y="4197350"/>
          <p14:tracePt t="49168" x="1238250" y="4197350"/>
          <p14:tracePt t="49176" x="1231900" y="4197350"/>
          <p14:tracePt t="49184" x="1219200" y="4197350"/>
          <p14:tracePt t="49200" x="1212850" y="4197350"/>
          <p14:tracePt t="49288" x="1206500" y="4197350"/>
          <p14:tracePt t="49304" x="1200150" y="4197350"/>
          <p14:tracePt t="49400" x="1193800" y="4197350"/>
          <p14:tracePt t="50769" x="1200150" y="4197350"/>
          <p14:tracePt t="50776" x="1212850" y="4197350"/>
          <p14:tracePt t="50784" x="1219200" y="4197350"/>
          <p14:tracePt t="50800" x="1231900" y="4197350"/>
          <p14:tracePt t="50811" x="1244600" y="4197350"/>
          <p14:tracePt t="50828" x="1276350" y="4197350"/>
          <p14:tracePt t="50845" x="1333500" y="4197350"/>
          <p14:tracePt t="50861" x="1384300" y="4197350"/>
          <p14:tracePt t="50878" x="1409700" y="4197350"/>
          <p14:tracePt t="50895" x="1422400" y="4197350"/>
          <p14:tracePt t="50912" x="1435100" y="4197350"/>
          <p14:tracePt t="50929" x="1435100" y="4191000"/>
          <p14:tracePt t="50945" x="1447800" y="4191000"/>
          <p14:tracePt t="50961" x="1454150" y="4191000"/>
          <p14:tracePt t="50979" x="1460500" y="4191000"/>
          <p14:tracePt t="50995" x="1460500" y="4184650"/>
          <p14:tracePt t="51011" x="1473200" y="4184650"/>
          <p14:tracePt t="51028" x="1511300" y="4184650"/>
          <p14:tracePt t="51045" x="1555750" y="4184650"/>
          <p14:tracePt t="51062" x="1587500" y="4184650"/>
          <p14:tracePt t="51078" x="1600200" y="4178300"/>
          <p14:tracePt t="51128" x="1606550" y="4178300"/>
          <p14:tracePt t="51136" x="1612900" y="4178300"/>
          <p14:tracePt t="51145" x="1619250" y="4178300"/>
          <p14:tracePt t="51161" x="1625600" y="4178300"/>
          <p14:tracePt t="51209" x="1631950" y="4178300"/>
          <p14:tracePt t="51225" x="1644650" y="4171950"/>
          <p14:tracePt t="51241" x="1651000" y="4171950"/>
          <p14:tracePt t="51248" x="1651000" y="4165600"/>
          <p14:tracePt t="51261" x="1657350" y="4165600"/>
          <p14:tracePt t="51279" x="1663700" y="4159250"/>
          <p14:tracePt t="51295" x="1663700" y="4152900"/>
          <p14:tracePt t="51311" x="1663700" y="4146550"/>
          <p14:tracePt t="51328" x="1670050" y="4140200"/>
          <p14:tracePt t="52665" x="1663700" y="4140200"/>
          <p14:tracePt t="52993" x="1663700" y="4146550"/>
          <p14:tracePt t="53008" x="1663700" y="4152900"/>
          <p14:tracePt t="53016" x="1663700" y="4159250"/>
          <p14:tracePt t="53041" x="1663700" y="4165600"/>
          <p14:tracePt t="53057" x="1663700" y="4171950"/>
          <p14:tracePt t="53064" x="1663700" y="4178300"/>
          <p14:tracePt t="53081" x="1663700" y="4184650"/>
          <p14:tracePt t="53097" x="1663700" y="4197350"/>
          <p14:tracePt t="53113" x="1663700" y="4210050"/>
          <p14:tracePt t="53131" x="1670050" y="4216400"/>
          <p14:tracePt t="53147" x="1676400" y="4229100"/>
          <p14:tracePt t="53163" x="1682750" y="4241800"/>
          <p14:tracePt t="53180" x="1695450" y="4267200"/>
          <p14:tracePt t="53197" x="1701800" y="4273550"/>
          <p14:tracePt t="53213" x="1708150" y="4279900"/>
          <p14:tracePt t="53233" x="1708150" y="4286250"/>
          <p14:tracePt t="53249" x="1714500" y="4292600"/>
          <p14:tracePt t="53264" x="1720850" y="4305300"/>
          <p14:tracePt t="53280" x="1727200" y="4311650"/>
          <p14:tracePt t="53280" x="1733550" y="4324350"/>
          <p14:tracePt t="53297" x="1771650" y="4368800"/>
          <p14:tracePt t="53313" x="1778000" y="4381500"/>
          <p14:tracePt t="53330" x="1784350" y="4387850"/>
          <p14:tracePt t="53347" x="1790700" y="4394200"/>
          <p14:tracePt t="53393" x="1790700" y="4400550"/>
          <p14:tracePt t="53401" x="1790700" y="4406900"/>
          <p14:tracePt t="53433" x="1797050" y="4413250"/>
          <p14:tracePt t="53625" x="1797050" y="4419600"/>
          <p14:tracePt t="53673" x="1797050" y="4425950"/>
          <p14:tracePt t="53713" x="1790700" y="4432300"/>
          <p14:tracePt t="53817" x="1790700" y="4438650"/>
          <p14:tracePt t="53841" x="1790700" y="4445000"/>
          <p14:tracePt t="53977" x="1790700" y="4451350"/>
          <p14:tracePt t="53993" x="1784350" y="4451350"/>
          <p14:tracePt t="54001" x="1784350" y="4457700"/>
          <p14:tracePt t="54017" x="1778000" y="4457700"/>
          <p14:tracePt t="54041" x="1771650" y="4457700"/>
          <p14:tracePt t="54048" x="1765300" y="4457700"/>
          <p14:tracePt t="54064" x="1752600" y="4464050"/>
          <p14:tracePt t="54081" x="1739900" y="4470400"/>
          <p14:tracePt t="54097" x="1727200" y="4470400"/>
          <p14:tracePt t="54115" x="1714500" y="4476750"/>
          <p14:tracePt t="54131" x="1708150" y="4476750"/>
          <p14:tracePt t="54337" x="1708150" y="4470400"/>
          <p14:tracePt t="54353" x="1714500" y="4470400"/>
          <p14:tracePt t="54369" x="1720850" y="4470400"/>
          <p14:tracePt t="54401" x="1727200" y="4464050"/>
          <p14:tracePt t="54425" x="1733550" y="4464050"/>
          <p14:tracePt t="54449" x="1739900" y="4464050"/>
          <p14:tracePt t="54465" x="1746250" y="4457700"/>
          <p14:tracePt t="54473" x="1752600" y="4457700"/>
          <p14:tracePt t="54481" x="1758950" y="4457700"/>
          <p14:tracePt t="54499" x="1790700" y="4457700"/>
          <p14:tracePt t="54514" x="1816100" y="4457700"/>
          <p14:tracePt t="54531" x="1854200" y="4457700"/>
          <p14:tracePt t="54548" x="1905000" y="4451350"/>
          <p14:tracePt t="54565" x="1974850" y="4438650"/>
          <p14:tracePt t="54581" x="2032000" y="4438650"/>
          <p14:tracePt t="54598" x="2057400" y="4438650"/>
          <p14:tracePt t="54615" x="2063750" y="4432300"/>
          <p14:tracePt t="54641" x="2070100" y="4432300"/>
          <p14:tracePt t="54649" x="2076450" y="4432300"/>
          <p14:tracePt t="54665" x="2108200" y="4432300"/>
          <p14:tracePt t="54681" x="2159000" y="4432300"/>
          <p14:tracePt t="54698" x="2178050" y="4432300"/>
          <p14:tracePt t="54715" x="2184400" y="4432300"/>
          <p14:tracePt t="54731" x="2190750" y="4432300"/>
          <p14:tracePt t="54748" x="2197100" y="4432300"/>
          <p14:tracePt t="54765" x="2216150" y="4432300"/>
          <p14:tracePt t="54781" x="2279650" y="4438650"/>
          <p14:tracePt t="54798" x="2343150" y="4438650"/>
          <p14:tracePt t="54815" x="2368550" y="4438650"/>
          <p14:tracePt t="54832" x="2381250" y="4438650"/>
          <p14:tracePt t="54833" x="2393950" y="4438650"/>
          <p14:tracePt t="54848" x="2413000" y="4438650"/>
          <p14:tracePt t="54865" x="2565400" y="4464050"/>
          <p14:tracePt t="54881" x="2781300" y="4470400"/>
          <p14:tracePt t="54899" x="2965450" y="4470400"/>
          <p14:tracePt t="54915" x="3016250" y="4470400"/>
          <p14:tracePt t="55161" x="3035300" y="4470400"/>
          <p14:tracePt t="55169" x="3098800" y="4470400"/>
          <p14:tracePt t="55182" x="3213100" y="4470400"/>
          <p14:tracePt t="55198" x="3663950" y="4470400"/>
          <p14:tracePt t="55215" x="4038600" y="4451350"/>
          <p14:tracePt t="55232" x="4159250" y="4432300"/>
          <p14:tracePt t="55257" x="4159250" y="4425950"/>
          <p14:tracePt t="55265" x="4152900" y="4425950"/>
          <p14:tracePt t="55282" x="4140200" y="4425950"/>
          <p14:tracePt t="55299" x="4133850" y="4425950"/>
          <p14:tracePt t="55315" x="4114800" y="4425950"/>
          <p14:tracePt t="55332" x="4108450" y="4432300"/>
          <p14:tracePt t="55349" x="4095750" y="4438650"/>
          <p14:tracePt t="55366" x="4095750" y="4445000"/>
          <p14:tracePt t="55382" x="4089400" y="4445000"/>
          <p14:tracePt t="55401" x="4083050" y="4445000"/>
          <p14:tracePt t="55415" x="4076700" y="4445000"/>
          <p14:tracePt t="55433" x="4038600" y="4445000"/>
          <p14:tracePt t="55449" x="4032250" y="4445000"/>
          <p14:tracePt t="55465" x="4013200" y="4445000"/>
          <p14:tracePt t="55482" x="3987800" y="4445000"/>
          <p14:tracePt t="55499" x="3937000" y="4445000"/>
          <p14:tracePt t="55515" x="3835400" y="4445000"/>
          <p14:tracePt t="55532" x="3740150" y="4445000"/>
          <p14:tracePt t="55549" x="3676650" y="4445000"/>
          <p14:tracePt t="55566" x="3651250" y="4445000"/>
          <p14:tracePt t="55582" x="3638550" y="4451350"/>
          <p14:tracePt t="55601" x="3632200" y="4451350"/>
          <p14:tracePt t="55617" x="3619500" y="4451350"/>
          <p14:tracePt t="55633" x="3613150" y="4451350"/>
          <p14:tracePt t="55649" x="3600450" y="4464050"/>
          <p14:tracePt t="55673" x="3594100" y="4464050"/>
          <p14:tracePt t="55833" x="3587750" y="4464050"/>
          <p14:tracePt t="55873" x="3581400" y="4464050"/>
          <p14:tracePt t="56050" x="3594100" y="4457700"/>
          <p14:tracePt t="56057" x="3625850" y="4451350"/>
          <p14:tracePt t="56066" x="3670300" y="4425950"/>
          <p14:tracePt t="56083" x="3930650" y="4349750"/>
          <p14:tracePt t="56099" x="4508500" y="4260850"/>
          <p14:tracePt t="56116" x="5327650" y="4133850"/>
          <p14:tracePt t="56133" x="6242050" y="3949700"/>
          <p14:tracePt t="56149" x="7137400" y="3746500"/>
          <p14:tracePt t="56166" x="7899400" y="3613150"/>
          <p14:tracePt t="56183" x="8432800" y="3530600"/>
          <p14:tracePt t="56200" x="8667750" y="3498850"/>
          <p14:tracePt t="56216" x="8712200" y="3492500"/>
          <p14:tracePt t="56233" x="8718550" y="3486150"/>
          <p14:tracePt t="56249" x="8718550" y="3479800"/>
          <p14:tracePt t="56267" x="8724900" y="3467100"/>
          <p14:tracePt t="56283" x="8731250" y="3467100"/>
          <p14:tracePt t="56300" x="8731250" y="3460750"/>
          <p14:tracePt t="56316" x="8737600" y="3460750"/>
          <p14:tracePt t="56334" x="8750300" y="3448050"/>
          <p14:tracePt t="56349" x="8794750" y="3416300"/>
          <p14:tracePt t="56366" x="8877300" y="3359150"/>
          <p14:tracePt t="56383" x="8953500" y="3289300"/>
          <p14:tracePt t="56400" x="8972550" y="3251200"/>
          <p14:tracePt t="56416" x="8985250" y="3225800"/>
          <p14:tracePt t="56433" x="8985250" y="3213100"/>
          <p14:tracePt t="56457" x="8985250" y="3206750"/>
          <p14:tracePt t="56473" x="8978900" y="3206750"/>
          <p14:tracePt t="56483" x="8953500" y="3206750"/>
          <p14:tracePt t="56500" x="8864600" y="3225800"/>
          <p14:tracePt t="56516" x="8724900" y="3257550"/>
          <p14:tracePt t="56533" x="8610600" y="3276600"/>
          <p14:tracePt t="56550" x="8515350" y="3295650"/>
          <p14:tracePt t="56566" x="8451850" y="3295650"/>
          <p14:tracePt t="56583" x="8382000" y="3295650"/>
          <p14:tracePt t="56600" x="8331200" y="3295650"/>
          <p14:tracePt t="56601" x="8318500" y="3295650"/>
          <p14:tracePt t="56617" x="8305800" y="3295650"/>
          <p14:tracePt t="56617" x="8293100" y="3295650"/>
          <p14:tracePt t="56633" x="8267700" y="3308350"/>
          <p14:tracePt t="56650" x="8248650" y="3314700"/>
          <p14:tracePt t="56667" x="8229600" y="3314700"/>
          <p14:tracePt t="56683" x="8216900" y="3314700"/>
          <p14:tracePt t="56700" x="8197850" y="3314700"/>
          <p14:tracePt t="56716" x="8159750" y="3314700"/>
          <p14:tracePt t="56734" x="8115300" y="3321050"/>
          <p14:tracePt t="56750" x="8077200" y="3333750"/>
          <p14:tracePt t="56766" x="8070850" y="3333750"/>
          <p14:tracePt t="56783" x="8058150" y="3340100"/>
          <p14:tracePt t="56801" x="8026400" y="3340100"/>
          <p14:tracePt t="56817" x="8007350" y="3340100"/>
          <p14:tracePt t="56833" x="7988300" y="3340100"/>
          <p14:tracePt t="56850" x="7981950" y="3340100"/>
          <p14:tracePt t="56867" x="7969250" y="3340100"/>
          <p14:tracePt t="56883" x="7931150" y="3340100"/>
          <p14:tracePt t="56900" x="7899400" y="3321050"/>
          <p14:tracePt t="56917" x="7880350" y="3308350"/>
          <p14:tracePt t="56934" x="7861300" y="3295650"/>
          <p14:tracePt t="56950" x="7848600" y="3276600"/>
          <p14:tracePt t="56967" x="7842250" y="3263900"/>
          <p14:tracePt t="56983" x="7835900" y="3238500"/>
          <p14:tracePt t="57002" x="7835900" y="3181350"/>
          <p14:tracePt t="57017" x="7835900" y="3130550"/>
          <p14:tracePt t="57033" x="7835900" y="3092450"/>
          <p14:tracePt t="57050" x="7835900" y="3073400"/>
          <p14:tracePt t="57068" x="7848600" y="3060700"/>
          <p14:tracePt t="57084" x="7861300" y="3041650"/>
          <p14:tracePt t="57100" x="7874000" y="3035300"/>
          <p14:tracePt t="57117" x="7893050" y="3022600"/>
          <p14:tracePt t="57135" x="7899400" y="3016250"/>
          <p14:tracePt t="57151" x="7924800" y="3009900"/>
          <p14:tracePt t="57167" x="7981950" y="3009900"/>
          <p14:tracePt t="57184" x="8077200" y="3009900"/>
          <p14:tracePt t="57201" x="8197850" y="3009900"/>
          <p14:tracePt t="57217" x="8216900" y="3009900"/>
          <p14:tracePt t="57266" x="8223250" y="3009900"/>
          <p14:tracePt t="57273" x="8229600" y="3009900"/>
          <p14:tracePt t="57289" x="8235950" y="3016250"/>
          <p14:tracePt t="57300" x="8235950" y="3028950"/>
          <p14:tracePt t="57317" x="8235950" y="3048000"/>
          <p14:tracePt t="57334" x="8235950" y="3067050"/>
          <p14:tracePt t="57350" x="8235950" y="3079750"/>
          <p14:tracePt t="57367" x="8235950" y="3098800"/>
          <p14:tracePt t="57384" x="8235950" y="3124200"/>
          <p14:tracePt t="57402" x="8235950" y="3162300"/>
          <p14:tracePt t="57418" x="8229600" y="3175000"/>
          <p14:tracePt t="57435" x="8216900" y="3200400"/>
          <p14:tracePt t="57451" x="8197850" y="3219450"/>
          <p14:tracePt t="57468" x="8178800" y="3244850"/>
          <p14:tracePt t="57484" x="8159750" y="3257550"/>
          <p14:tracePt t="57501" x="8128000" y="3276600"/>
          <p14:tracePt t="57517" x="8096250" y="3282950"/>
          <p14:tracePt t="57535" x="8070850" y="3295650"/>
          <p14:tracePt t="57551" x="8039100" y="3302000"/>
          <p14:tracePt t="57567" x="8026400" y="3302000"/>
          <p14:tracePt t="57585" x="8013700" y="3302000"/>
          <p14:tracePt t="57585" x="8007350" y="3302000"/>
          <p14:tracePt t="57602" x="7988300" y="3302000"/>
          <p14:tracePt t="57617" x="7962900" y="3302000"/>
          <p14:tracePt t="57634" x="7931150" y="3302000"/>
          <p14:tracePt t="57651" x="7905750" y="3295650"/>
          <p14:tracePt t="57668" x="7886700" y="3289300"/>
          <p14:tracePt t="57706" x="7880350" y="3282950"/>
          <p14:tracePt t="57722" x="7880350" y="3276600"/>
          <p14:tracePt t="57809" x="7874000" y="3276600"/>
          <p14:tracePt t="57946" x="7867650" y="3276600"/>
          <p14:tracePt t="57953" x="7848600" y="3276600"/>
          <p14:tracePt t="57961" x="7797800" y="3289300"/>
          <p14:tracePt t="57969" x="7740650" y="3308350"/>
          <p14:tracePt t="57984" x="7626350" y="3333750"/>
          <p14:tracePt t="58001" x="7035800" y="3454400"/>
          <p14:tracePt t="58018" x="6438900" y="3568700"/>
          <p14:tracePt t="58034" x="5880100" y="3702050"/>
          <p14:tracePt t="58051" x="5441950" y="3816350"/>
          <p14:tracePt t="58068" x="5029200" y="3943350"/>
          <p14:tracePt t="58086" x="4737100" y="4025900"/>
          <p14:tracePt t="58101" x="4387850" y="4114800"/>
          <p14:tracePt t="58118" x="4140200" y="4197350"/>
          <p14:tracePt t="58134" x="3975100" y="4260850"/>
          <p14:tracePt t="58152" x="3873500" y="4318000"/>
          <p14:tracePt t="58168" x="3803650" y="4356100"/>
          <p14:tracePt t="58184" x="3740150" y="4394200"/>
          <p14:tracePt t="58201" x="3670300" y="4419600"/>
          <p14:tracePt t="58219" x="3619500" y="4445000"/>
          <p14:tracePt t="58235" x="3556000" y="4483100"/>
          <p14:tracePt t="58251" x="3505200" y="4546600"/>
          <p14:tracePt t="58268" x="3479800" y="4578350"/>
          <p14:tracePt t="58285" x="3460750" y="4597400"/>
          <p14:tracePt t="58301" x="3441700" y="4610100"/>
          <p14:tracePt t="58318" x="3429000" y="4616450"/>
          <p14:tracePt t="58335" x="3409950" y="4635500"/>
          <p14:tracePt t="58352" x="3378200" y="4660900"/>
          <p14:tracePt t="58368" x="3346450" y="4686300"/>
          <p14:tracePt t="58369" x="3333750" y="4699000"/>
          <p14:tracePt t="58385" x="3321050" y="4705350"/>
          <p14:tracePt t="58385" x="3302000" y="4718050"/>
          <p14:tracePt t="58401" x="3282950" y="4737100"/>
          <p14:tracePt t="58420" x="3251200" y="4749800"/>
          <p14:tracePt t="58435" x="3219450" y="4762500"/>
          <p14:tracePt t="58451" x="3194050" y="4775200"/>
          <p14:tracePt t="58468" x="3155950" y="4794250"/>
          <p14:tracePt t="58485" x="3143250" y="4800600"/>
          <p14:tracePt t="58502" x="3117850" y="4813300"/>
          <p14:tracePt t="58518" x="3092450" y="4819650"/>
          <p14:tracePt t="58535" x="3060700" y="4826000"/>
          <p14:tracePt t="58552" x="3016250" y="4832350"/>
          <p14:tracePt t="58568" x="2990850" y="4838700"/>
          <p14:tracePt t="58569" x="2978150" y="4838700"/>
          <p14:tracePt t="58585" x="2965450" y="4838700"/>
          <p14:tracePt t="58602" x="2959100" y="4838700"/>
          <p14:tracePt t="58619" x="2940050" y="4838700"/>
          <p14:tracePt t="58635" x="2908300" y="4838700"/>
          <p14:tracePt t="58652" x="2838450" y="4838700"/>
          <p14:tracePt t="58668" x="2794000" y="4838700"/>
          <p14:tracePt t="58686" x="2755900" y="4838700"/>
          <p14:tracePt t="58702" x="2717800" y="4838700"/>
          <p14:tracePt t="58718" x="2692400" y="4838700"/>
          <p14:tracePt t="58735" x="2641600" y="4832350"/>
          <p14:tracePt t="58752" x="2559050" y="4787900"/>
          <p14:tracePt t="58768" x="2508250" y="4775200"/>
          <p14:tracePt t="58769" x="2489200" y="4756150"/>
          <p14:tracePt t="58785" x="2463800" y="4749800"/>
          <p14:tracePt t="58802" x="2451100" y="4743450"/>
          <p14:tracePt t="58819" x="2451100" y="4737100"/>
          <p14:tracePt t="58835" x="2444750" y="4730750"/>
          <p14:tracePt t="58852" x="2444750" y="4711700"/>
          <p14:tracePt t="58868" x="2444750" y="4692650"/>
          <p14:tracePt t="58886" x="2444750" y="4667250"/>
          <p14:tracePt t="58902" x="2444750" y="4648200"/>
          <p14:tracePt t="58918" x="2444750" y="4635500"/>
          <p14:tracePt t="58935" x="2444750" y="4629150"/>
          <p14:tracePt t="58953" x="2444750" y="4610100"/>
          <p14:tracePt t="58953" x="2444750" y="4603750"/>
          <p14:tracePt t="58968" x="2444750" y="4597400"/>
          <p14:tracePt t="58985" x="2444750" y="4578350"/>
          <p14:tracePt t="59002" x="2444750" y="4565650"/>
          <p14:tracePt t="59025" x="2444750" y="4559300"/>
          <p14:tracePt t="59041" x="2444750" y="4552950"/>
          <p14:tracePt t="59052" x="2444750" y="4546600"/>
          <p14:tracePt t="59069" x="2444750" y="4533900"/>
          <p14:tracePt t="59087" x="2444750" y="4514850"/>
          <p14:tracePt t="59102" x="2451100" y="4508500"/>
          <p14:tracePt t="59119" x="2451100" y="4502150"/>
          <p14:tracePt t="59153" x="2451100" y="4495800"/>
          <p14:tracePt t="59250" x="2457450" y="4495800"/>
          <p14:tracePt t="59329" x="2463800" y="4489450"/>
          <p14:tracePt t="59386" x="2463800" y="4495800"/>
          <p14:tracePt t="59393" x="2463800" y="4502150"/>
          <p14:tracePt t="59498" x="2463800" y="4508500"/>
          <p14:tracePt t="59706" x="2463800" y="4514850"/>
          <p14:tracePt t="59714" x="2463800" y="4521200"/>
          <p14:tracePt t="59970" x="2495550" y="4533900"/>
          <p14:tracePt t="59977" x="2578100" y="4464050"/>
          <p14:tracePt t="59986" x="2743200" y="4464050"/>
          <p14:tracePt t="60003" x="3054350" y="4419600"/>
          <p14:tracePt t="60019" x="3270250" y="4381500"/>
          <p14:tracePt t="60037" x="3568700" y="4337050"/>
          <p14:tracePt t="60053" x="3841750" y="4330700"/>
          <p14:tracePt t="60069" x="3981450" y="4305300"/>
          <p14:tracePt t="60086" x="4064000" y="4305300"/>
          <p14:tracePt t="60104" x="4121150" y="4305300"/>
          <p14:tracePt t="60120" x="4184650" y="4318000"/>
          <p14:tracePt t="60136" x="4235450" y="4343400"/>
          <p14:tracePt t="60153" x="4241800" y="4343400"/>
          <p14:tracePt t="60170" x="4248150" y="4343400"/>
          <p14:tracePt t="60187" x="4267200" y="4368800"/>
          <p14:tracePt t="60203" x="4286250" y="4406900"/>
          <p14:tracePt t="60220" x="4311650" y="4438650"/>
          <p14:tracePt t="60237" x="4337050" y="4464050"/>
          <p14:tracePt t="60253" x="4356100" y="4483100"/>
          <p14:tracePt t="60270" x="4368800" y="4508500"/>
          <p14:tracePt t="60286" x="4419600" y="4565650"/>
          <p14:tracePt t="60304" x="4470400" y="4616450"/>
          <p14:tracePt t="60320" x="4508500" y="4641850"/>
          <p14:tracePt t="60337" x="4508500" y="4648200"/>
          <p14:tracePt t="60354" x="4514850" y="4654550"/>
          <p14:tracePt t="60371" x="4508500" y="4654550"/>
          <p14:tracePt t="60387" x="4495800" y="4673600"/>
          <p14:tracePt t="60403" x="4483100" y="4692650"/>
          <p14:tracePt t="60420" x="4476750" y="4699000"/>
          <p14:tracePt t="60437" x="4476750" y="4705350"/>
          <p14:tracePt t="60538" x="4502150" y="4711700"/>
          <p14:tracePt t="60545" x="4540250" y="4711700"/>
          <p14:tracePt t="60553" x="4578350" y="4711700"/>
          <p14:tracePt t="60571" x="4629150" y="4711700"/>
          <p14:tracePt t="60587" x="4635500" y="4705350"/>
          <p14:tracePt t="60604" x="4641850" y="4705350"/>
          <p14:tracePt t="60625" x="4648200" y="4705350"/>
          <p14:tracePt t="60641" x="4660900" y="4705350"/>
          <p14:tracePt t="60654" x="4679950" y="4705350"/>
          <p14:tracePt t="60670" x="4692650" y="4705350"/>
          <p14:tracePt t="60688" x="4699000" y="4705350"/>
          <p14:tracePt t="60703" x="4711700" y="4705350"/>
          <p14:tracePt t="60721" x="4730750" y="4705350"/>
          <p14:tracePt t="60722" x="4743450" y="4705350"/>
          <p14:tracePt t="60737" x="4749800" y="4711700"/>
          <p14:tracePt t="60770" x="4762500" y="4711700"/>
          <p14:tracePt t="60778" x="4768850" y="4711700"/>
          <p14:tracePt t="60787" x="4775200" y="4718050"/>
          <p14:tracePt t="60803" x="4800600" y="4718050"/>
          <p14:tracePt t="60821" x="4832350" y="4718050"/>
          <p14:tracePt t="60837" x="4838700" y="4718050"/>
          <p14:tracePt t="60854" x="4845050" y="4718050"/>
          <p14:tracePt t="60970" x="4851400" y="4718050"/>
          <p14:tracePt t="60994" x="4857750" y="4718050"/>
          <p14:tracePt t="61034" x="4857750" y="4711700"/>
          <p14:tracePt t="61042" x="4857750" y="4705350"/>
          <p14:tracePt t="61055" x="4857750" y="4692650"/>
          <p14:tracePt t="61071" x="4851400" y="4667250"/>
          <p14:tracePt t="61088" x="4845050" y="4641850"/>
          <p14:tracePt t="61129" x="4857750" y="4622800"/>
          <p14:tracePt t="61137" x="4864100" y="4616450"/>
          <p14:tracePt t="61145" x="4876800" y="4597400"/>
          <p14:tracePt t="61154" x="4902200" y="4540250"/>
          <p14:tracePt t="61171" x="4959350" y="4445000"/>
          <p14:tracePt t="61187" x="5073650" y="4343400"/>
          <p14:tracePt t="61205" x="5219700" y="4241800"/>
          <p14:tracePt t="61221" x="5372100" y="4140200"/>
          <p14:tracePt t="61237" x="5549900" y="4000500"/>
          <p14:tracePt t="61254" x="5765800" y="3835400"/>
          <p14:tracePt t="61272" x="6083300" y="3606800"/>
          <p14:tracePt t="61288" x="6661150" y="3340100"/>
          <p14:tracePt t="61304" x="7353300" y="3098800"/>
          <p14:tracePt t="61321" x="8172450" y="2940050"/>
          <p14:tracePt t="61338" x="9391650" y="2825750"/>
          <p14:tracePt t="61354" x="9671050" y="2832100"/>
          <p14:tracePt t="61371" x="9715500" y="2863850"/>
          <p14:tracePt t="61388" x="9715500" y="2882900"/>
          <p14:tracePt t="61405" x="9702800" y="2901950"/>
          <p14:tracePt t="61421" x="9683750" y="2921000"/>
          <p14:tracePt t="61438" x="9671050" y="2933700"/>
          <p14:tracePt t="61454" x="9664700" y="2940050"/>
          <p14:tracePt t="61472" x="9664700" y="2946400"/>
          <p14:tracePt t="61488" x="9664700" y="2959100"/>
          <p14:tracePt t="61504" x="9658350" y="2990850"/>
          <p14:tracePt t="61521" x="9632950" y="3079750"/>
          <p14:tracePt t="61539" x="9607550" y="3175000"/>
          <p14:tracePt t="61554" x="9582150" y="3270250"/>
          <p14:tracePt t="61571" x="9544050" y="3390900"/>
          <p14:tracePt t="61588" x="9499600" y="3486150"/>
          <p14:tracePt t="61606" x="9467850" y="3543300"/>
          <p14:tracePt t="61621" x="9436100" y="3575050"/>
          <p14:tracePt t="61638" x="9417050" y="3581400"/>
          <p14:tracePt t="61655" x="9385300" y="3594100"/>
          <p14:tracePt t="61672" x="9366250" y="3594100"/>
          <p14:tracePt t="61688" x="9321800" y="3613150"/>
          <p14:tracePt t="61704" x="9296400" y="3619500"/>
          <p14:tracePt t="61721" x="9232900" y="3638550"/>
          <p14:tracePt t="61739" x="9175750" y="3644900"/>
          <p14:tracePt t="61754" x="9124950" y="3644900"/>
          <p14:tracePt t="61772" x="9042400" y="3644900"/>
          <p14:tracePt t="61788" x="8972550" y="3657600"/>
          <p14:tracePt t="61806" x="8928100" y="3670300"/>
          <p14:tracePt t="61821" x="8883650" y="3683000"/>
          <p14:tracePt t="61838" x="8832850" y="3689350"/>
          <p14:tracePt t="61855" x="8756650" y="3689350"/>
          <p14:tracePt t="61872" x="8667750" y="3683000"/>
          <p14:tracePt t="61888" x="8591550" y="3676650"/>
          <p14:tracePt t="61905" x="8528050" y="3663950"/>
          <p14:tracePt t="61906" x="8502650" y="3663950"/>
          <p14:tracePt t="61922" x="8451850" y="3651250"/>
          <p14:tracePt t="61939" x="8401050" y="3632200"/>
          <p14:tracePt t="61955" x="8356600" y="3613150"/>
          <p14:tracePt t="61971" x="8318500" y="3594100"/>
          <p14:tracePt t="61988" x="8280400" y="3568700"/>
          <p14:tracePt t="62005" x="8261350" y="3536950"/>
          <p14:tracePt t="62021" x="8242300" y="3486150"/>
          <p14:tracePt t="62038" x="8242300" y="3422650"/>
          <p14:tracePt t="62055" x="8242300" y="3359150"/>
          <p14:tracePt t="62072" x="8242300" y="3314700"/>
          <p14:tracePt t="62088" x="8242300" y="3289300"/>
          <p14:tracePt t="62105" x="8267700" y="3257550"/>
          <p14:tracePt t="62122" x="8369300" y="3232150"/>
          <p14:tracePt t="62139" x="8420100" y="3232150"/>
          <p14:tracePt t="62155" x="8458200" y="3232150"/>
          <p14:tracePt t="62172" x="8509000" y="3263900"/>
          <p14:tracePt t="62188" x="8559800" y="3308350"/>
          <p14:tracePt t="62206" x="8610600" y="3365500"/>
          <p14:tracePt t="62222" x="8642350" y="3441700"/>
          <p14:tracePt t="62238" x="8655050" y="3536950"/>
          <p14:tracePt t="62255" x="8655050" y="3613150"/>
          <p14:tracePt t="62272" x="8642350" y="3651250"/>
          <p14:tracePt t="62288" x="8636000" y="3663950"/>
          <p14:tracePt t="62306" x="8636000" y="3670300"/>
          <p14:tracePt t="62353" x="8655050" y="3670300"/>
          <p14:tracePt t="62361" x="8680450" y="3670300"/>
          <p14:tracePt t="62372" x="8737600" y="3670300"/>
          <p14:tracePt t="62389" x="9010650" y="3644900"/>
          <p14:tracePt t="62405" x="9486900" y="3644900"/>
          <p14:tracePt t="62423" x="9937750" y="3644900"/>
          <p14:tracePt t="62439" x="10140950" y="3644900"/>
          <p14:tracePt t="62455" x="10191750" y="3651250"/>
          <p14:tracePt t="62490" x="10191750" y="3657600"/>
          <p14:tracePt t="62554" x="10185400" y="3663950"/>
          <p14:tracePt t="62658" x="10179050" y="3663950"/>
          <p14:tracePt t="62666" x="10172700" y="3663950"/>
          <p14:tracePt t="62690" x="10166350" y="3663950"/>
          <p14:tracePt t="62698" x="10160000" y="3663950"/>
          <p14:tracePt t="62714" x="10147300" y="3663950"/>
          <p14:tracePt t="62722" x="10128250" y="3663950"/>
          <p14:tracePt t="62740" x="10058400" y="3663950"/>
          <p14:tracePt t="62755" x="9950450" y="3651250"/>
          <p14:tracePt t="62772" x="9842500" y="3625850"/>
          <p14:tracePt t="62789" x="9759950" y="3606800"/>
          <p14:tracePt t="62806" x="9702800" y="3600450"/>
          <p14:tracePt t="62822" x="9652000" y="3594100"/>
          <p14:tracePt t="62839" x="9620250" y="3587750"/>
          <p14:tracePt t="62856" x="9588500" y="3575050"/>
          <p14:tracePt t="62873" x="9563100" y="3556000"/>
          <p14:tracePt t="62889" x="9537700" y="3536950"/>
          <p14:tracePt t="62906" x="9525000" y="3517900"/>
          <p14:tracePt t="62922" x="9505950" y="3492500"/>
          <p14:tracePt t="62940" x="9486900" y="3448050"/>
          <p14:tracePt t="62956" x="9480550" y="3435350"/>
          <p14:tracePt t="62973" x="9480550" y="3422650"/>
          <p14:tracePt t="62989" x="9480550" y="3403600"/>
          <p14:tracePt t="63007" x="9486900" y="3365500"/>
          <p14:tracePt t="63023" x="9499600" y="3321050"/>
          <p14:tracePt t="63039" x="9512300" y="3282950"/>
          <p14:tracePt t="63056" x="9550400" y="3244850"/>
          <p14:tracePt t="63073" x="9594850" y="3219450"/>
          <p14:tracePt t="63089" x="9620250" y="3213100"/>
          <p14:tracePt t="63106" x="9728200" y="3213100"/>
          <p14:tracePt t="63123" x="9772650" y="3213100"/>
          <p14:tracePt t="63140" x="9798050" y="3213100"/>
          <p14:tracePt t="63156" x="9836150" y="3238500"/>
          <p14:tracePt t="63173" x="9874250" y="3282950"/>
          <p14:tracePt t="63189" x="9912350" y="3346450"/>
          <p14:tracePt t="63206" x="9931400" y="3403600"/>
          <p14:tracePt t="63223" x="9931400" y="3454400"/>
          <p14:tracePt t="63239" x="9931400" y="3498850"/>
          <p14:tracePt t="63256" x="9925050" y="3556000"/>
          <p14:tracePt t="63273" x="9880600" y="3632200"/>
          <p14:tracePt t="63290" x="9836150" y="3670300"/>
          <p14:tracePt t="63306" x="9779000" y="3708400"/>
          <p14:tracePt t="63323" x="9740900" y="3733800"/>
          <p14:tracePt t="63340" x="9696450" y="3746500"/>
          <p14:tracePt t="63356" x="9683750" y="3759200"/>
          <p14:tracePt t="63514" x="9677400" y="3759200"/>
          <p14:tracePt t="63522" x="9652000" y="3771900"/>
          <p14:tracePt t="63530" x="9620250" y="3778250"/>
          <p14:tracePt t="63540" x="9531350" y="3784600"/>
          <p14:tracePt t="63556" x="9213850" y="3810000"/>
          <p14:tracePt t="63573" x="8750300" y="3867150"/>
          <p14:tracePt t="63590" x="8185150" y="3962400"/>
          <p14:tracePt t="63607" x="7467600" y="4070350"/>
          <p14:tracePt t="63623" x="6845300" y="4152900"/>
          <p14:tracePt t="63640" x="6235700" y="4254500"/>
          <p14:tracePt t="63657" x="5772150" y="4324350"/>
          <p14:tracePt t="63673" x="5454650" y="4375150"/>
          <p14:tracePt t="63690" x="5264150" y="4425950"/>
          <p14:tracePt t="63707" x="5168900" y="4470400"/>
          <p14:tracePt t="63724" x="5073650" y="4527550"/>
          <p14:tracePt t="63740" x="4984750" y="4584700"/>
          <p14:tracePt t="63757" x="4914900" y="4629150"/>
          <p14:tracePt t="63773" x="4895850" y="4641850"/>
          <p14:tracePt t="63791" x="4883150" y="4648200"/>
          <p14:tracePt t="63807" x="4864100" y="4667250"/>
          <p14:tracePt t="63823" x="4800600" y="4686300"/>
          <p14:tracePt t="63840" x="4730750" y="4724400"/>
          <p14:tracePt t="63858" x="4686300" y="4819650"/>
          <p14:tracePt t="63873" x="4673600" y="4838700"/>
          <p14:tracePt t="63890" x="4667250" y="4845050"/>
          <p14:tracePt t="63962" x="4660900" y="4851400"/>
          <p14:tracePt t="63994" x="4660900" y="4857750"/>
          <p14:tracePt t="64394" x="4667250" y="4857750"/>
          <p14:tracePt t="64402" x="4673600" y="4857750"/>
          <p14:tracePt t="64402" x="0" y="0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940560" y="497840"/>
            <a:ext cx="574227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함수는 또 다른 함수를 호출할 수 있다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91440" y="1960623"/>
            <a:ext cx="7762240" cy="313932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numComp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a,b,c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a=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(a)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b=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(b)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c=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(c)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a*a + b*b +c*c</a:t>
            </a: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numInput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( 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a, b, c = input("A = "), input("B = "),input("C = ")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print("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제곱 합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 ",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numComp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a,b,c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numInput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237569" y="2143503"/>
            <a:ext cx="3700431" cy="14773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 = 4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B = 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C = 6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제곱 합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  77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84306" y="1144171"/>
            <a:ext cx="569899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주프로그램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 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→ </a:t>
            </a:r>
            <a:r>
              <a:rPr lang="en-US" altLang="ko-KR" sz="24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numInput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dirty="0">
                <a:latin typeface="맑은 고딕" panose="020B0503020000020004" pitchFamily="50" charset="-127"/>
              </a:rPr>
              <a:t>→ </a:t>
            </a:r>
            <a:r>
              <a:rPr lang="en-US" altLang="ko-KR" sz="2400" dirty="0" err="1">
                <a:latin typeface="맑은 고딕" panose="020B0503020000020004" pitchFamily="50" charset="-127"/>
              </a:rPr>
              <a:t>numComp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82616" y="6110667"/>
            <a:ext cx="64633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호출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90372" y="6088489"/>
            <a:ext cx="64633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호출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245567" y="5652038"/>
            <a:ext cx="1828800" cy="52871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>
                <a:latin typeface="Arial" panose="020B0604020202020204" pitchFamily="34" charset="0"/>
              </a:rPr>
              <a:t>주프로그램</a:t>
            </a:r>
            <a:endParaRPr lang="ko-KR" altLang="en-US"/>
          </a:p>
        </p:txBody>
      </p:sp>
      <p:sp>
        <p:nvSpPr>
          <p:cNvPr id="10" name="오른쪽 화살표 9"/>
          <p:cNvSpPr/>
          <p:nvPr/>
        </p:nvSpPr>
        <p:spPr>
          <a:xfrm>
            <a:off x="4262909" y="5791944"/>
            <a:ext cx="528810" cy="29654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151228" y="5652037"/>
            <a:ext cx="1828800" cy="52871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</a:rPr>
              <a:t> </a:t>
            </a:r>
            <a:r>
              <a:rPr lang="en-US" altLang="ko-KR" dirty="0" err="1">
                <a:latin typeface="맑은 고딕" panose="020B0503020000020004" pitchFamily="50" charset="-127"/>
              </a:rPr>
              <a:t>numInput</a:t>
            </a:r>
            <a:r>
              <a:rPr lang="en-US" altLang="ko-KR" dirty="0">
                <a:latin typeface="맑은 고딕" panose="020B0503020000020004" pitchFamily="50" charset="-127"/>
              </a:rPr>
              <a:t> </a:t>
            </a:r>
            <a:endParaRPr lang="ko-KR" altLang="en-US" dirty="0"/>
          </a:p>
        </p:txBody>
      </p:sp>
      <p:sp>
        <p:nvSpPr>
          <p:cNvPr id="12" name="오른쪽 화살표 11"/>
          <p:cNvSpPr/>
          <p:nvPr/>
        </p:nvSpPr>
        <p:spPr>
          <a:xfrm>
            <a:off x="7370665" y="5789190"/>
            <a:ext cx="528810" cy="29654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8258984" y="5649283"/>
            <a:ext cx="1828800" cy="52871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맑은 고딕" panose="020B0503020000020004" pitchFamily="50" charset="-127"/>
              </a:rPr>
              <a:t> </a:t>
            </a:r>
            <a:r>
              <a:rPr lang="en-US" altLang="ko-KR" dirty="0" err="1">
                <a:latin typeface="맑은 고딕" panose="020B0503020000020004" pitchFamily="50" charset="-127"/>
              </a:rPr>
              <a:t>numComp</a:t>
            </a:r>
            <a:r>
              <a:rPr lang="en-US" altLang="ko-KR" dirty="0">
                <a:latin typeface="맑은 고딕" panose="020B0503020000020004" pitchFamily="50" charset="-127"/>
              </a:rPr>
              <a:t> </a:t>
            </a:r>
            <a:endParaRPr lang="ko-KR" altLang="en-US" dirty="0"/>
          </a:p>
        </p:txBody>
      </p:sp>
      <p:pic>
        <p:nvPicPr>
          <p:cNvPr id="14" name="오디오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97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000"/>
    </mc:Choice>
    <mc:Fallback xmlns="">
      <p:transition spd="slow" advTm="1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117" x="1308100" y="5111750"/>
          <p14:tracePt t="17124" x="1301750" y="5118100"/>
          <p14:tracePt t="17141" x="1301750" y="5124450"/>
          <p14:tracePt t="17150" x="1295400" y="5124450"/>
          <p14:tracePt t="17205" x="1289050" y="5124450"/>
          <p14:tracePt t="17221" x="1289050" y="5130800"/>
          <p14:tracePt t="17237" x="1276350" y="5130800"/>
          <p14:tracePt t="17252" x="1270000" y="5130800"/>
          <p14:tracePt t="17260" x="1263650" y="5137150"/>
          <p14:tracePt t="17268" x="1257300" y="5137150"/>
          <p14:tracePt t="17292" x="1238250" y="5143500"/>
          <p14:tracePt t="17301" x="1225550" y="5143500"/>
          <p14:tracePt t="17317" x="1206500" y="5156200"/>
          <p14:tracePt t="17334" x="1181100" y="5156200"/>
          <p14:tracePt t="17351" x="1155700" y="5156200"/>
          <p14:tracePt t="17367" x="1130300" y="5162550"/>
          <p14:tracePt t="17384" x="1098550" y="5162550"/>
          <p14:tracePt t="17401" x="1066800" y="5162550"/>
          <p14:tracePt t="17418" x="1028700" y="5162550"/>
          <p14:tracePt t="17434" x="977900" y="5162550"/>
          <p14:tracePt t="17451" x="920750" y="5162550"/>
          <p14:tracePt t="17468" x="876300" y="5162550"/>
          <p14:tracePt t="17469" x="863600" y="5156200"/>
          <p14:tracePt t="17485" x="844550" y="5156200"/>
          <p14:tracePt t="17501" x="819150" y="5156200"/>
          <p14:tracePt t="17517" x="793750" y="5143500"/>
          <p14:tracePt t="17534" x="762000" y="5137150"/>
          <p14:tracePt t="17552" x="717550" y="5130800"/>
          <p14:tracePt t="17567" x="666750" y="5124450"/>
          <p14:tracePt t="17584" x="622300" y="5111750"/>
          <p14:tracePt t="17601" x="571500" y="5105400"/>
          <p14:tracePt t="17618" x="558800" y="5105400"/>
          <p14:tracePt t="17634" x="546100" y="5105400"/>
          <p14:tracePt t="17651" x="533400" y="5105400"/>
          <p14:tracePt t="17667" x="495300" y="5086350"/>
          <p14:tracePt t="17685" x="450850" y="5067300"/>
          <p14:tracePt t="17701" x="431800" y="5060950"/>
          <p14:tracePt t="17718" x="412750" y="5048250"/>
          <p14:tracePt t="17734" x="406400" y="5041900"/>
          <p14:tracePt t="17752" x="393700" y="5029200"/>
          <p14:tracePt t="17768" x="381000" y="5010150"/>
          <p14:tracePt t="17785" x="381000" y="4997450"/>
          <p14:tracePt t="17801" x="381000" y="4991100"/>
          <p14:tracePt t="17819" x="381000" y="4959350"/>
          <p14:tracePt t="17834" x="374650" y="4914900"/>
          <p14:tracePt t="17851" x="374650" y="4883150"/>
          <p14:tracePt t="17868" x="374650" y="4851400"/>
          <p14:tracePt t="17868" x="374650" y="4845050"/>
          <p14:tracePt t="17885" x="374650" y="4813300"/>
          <p14:tracePt t="17901" x="381000" y="4800600"/>
          <p14:tracePt t="17918" x="393700" y="4775200"/>
          <p14:tracePt t="17934" x="400050" y="4762500"/>
          <p14:tracePt t="17952" x="406400" y="4749800"/>
          <p14:tracePt t="17968" x="419100" y="4730750"/>
          <p14:tracePt t="17984" x="444500" y="4699000"/>
          <p14:tracePt t="18001" x="463550" y="4686300"/>
          <p14:tracePt t="18019" x="488950" y="4667250"/>
          <p14:tracePt t="18035" x="514350" y="4648200"/>
          <p14:tracePt t="18052" x="527050" y="4641850"/>
          <p14:tracePt t="18053" x="539750" y="4635500"/>
          <p14:tracePt t="18068" x="552450" y="4635500"/>
          <p14:tracePt t="18086" x="565150" y="4629150"/>
          <p14:tracePt t="18101" x="590550" y="4629150"/>
          <p14:tracePt t="18118" x="628650" y="4629150"/>
          <p14:tracePt t="18135" x="692150" y="4629150"/>
          <p14:tracePt t="18152" x="742950" y="4629150"/>
          <p14:tracePt t="18168" x="793750" y="4629150"/>
          <p14:tracePt t="18185" x="831850" y="4629150"/>
          <p14:tracePt t="18201" x="882650" y="4629150"/>
          <p14:tracePt t="18219" x="939800" y="4629150"/>
          <p14:tracePt t="18235" x="1003300" y="4641850"/>
          <p14:tracePt t="18252" x="1079500" y="4660900"/>
          <p14:tracePt t="18253" x="1111250" y="4667250"/>
          <p14:tracePt t="18268" x="1143000" y="4679950"/>
          <p14:tracePt t="18285" x="1149350" y="4679950"/>
          <p14:tracePt t="18308" x="1162050" y="4679950"/>
          <p14:tracePt t="18318" x="1168400" y="4692650"/>
          <p14:tracePt t="18335" x="1206500" y="4724400"/>
          <p14:tracePt t="18352" x="1250950" y="4768850"/>
          <p14:tracePt t="18368" x="1282700" y="4800600"/>
          <p14:tracePt t="18385" x="1289050" y="4819650"/>
          <p14:tracePt t="18402" x="1295400" y="4832350"/>
          <p14:tracePt t="18419" x="1301750" y="4851400"/>
          <p14:tracePt t="18435" x="1301750" y="4883150"/>
          <p14:tracePt t="18452" x="1314450" y="4908550"/>
          <p14:tracePt t="18452" x="1314450" y="4933950"/>
          <p14:tracePt t="18468" x="1320800" y="4991100"/>
          <p14:tracePt t="18486" x="1320800" y="5022850"/>
          <p14:tracePt t="18502" x="1320800" y="5048250"/>
          <p14:tracePt t="18518" x="1320800" y="5067300"/>
          <p14:tracePt t="18535" x="1314450" y="5080000"/>
          <p14:tracePt t="18552" x="1314450" y="5105400"/>
          <p14:tracePt t="18568" x="1301750" y="5124450"/>
          <p14:tracePt t="18585" x="1289050" y="5143500"/>
          <p14:tracePt t="18602" x="1270000" y="5162550"/>
          <p14:tracePt t="18619" x="1250950" y="5187950"/>
          <p14:tracePt t="18635" x="1231900" y="5200650"/>
          <p14:tracePt t="18652" x="1206500" y="5213350"/>
          <p14:tracePt t="18652" x="1193800" y="5226050"/>
          <p14:tracePt t="18669" x="1162050" y="5232400"/>
          <p14:tracePt t="18686" x="1136650" y="5245100"/>
          <p14:tracePt t="18702" x="1111250" y="5251450"/>
          <p14:tracePt t="18719" x="1085850" y="5257800"/>
          <p14:tracePt t="18735" x="1060450" y="5264150"/>
          <p14:tracePt t="18753" x="1016000" y="5276850"/>
          <p14:tracePt t="18769" x="984250" y="5276850"/>
          <p14:tracePt t="18785" x="939800" y="5276850"/>
          <p14:tracePt t="18802" x="914400" y="5276850"/>
          <p14:tracePt t="18819" x="889000" y="5276850"/>
          <p14:tracePt t="18835" x="863600" y="5264150"/>
          <p14:tracePt t="18852" x="831850" y="5245100"/>
          <p14:tracePt t="18869" x="812800" y="5232400"/>
          <p14:tracePt t="18886" x="781050" y="5207000"/>
          <p14:tracePt t="18902" x="755650" y="5187950"/>
          <p14:tracePt t="18919" x="730250" y="5175250"/>
          <p14:tracePt t="18935" x="711200" y="5156200"/>
          <p14:tracePt t="18953" x="698500" y="5143500"/>
          <p14:tracePt t="18969" x="679450" y="5124450"/>
          <p14:tracePt t="18986" x="666750" y="5111750"/>
          <p14:tracePt t="19002" x="654050" y="5092700"/>
          <p14:tracePt t="19020" x="641350" y="5067300"/>
          <p14:tracePt t="19036" x="635000" y="5054600"/>
          <p14:tracePt t="19052" x="628650" y="5035550"/>
          <p14:tracePt t="19069" x="628650" y="5016500"/>
          <p14:tracePt t="19086" x="615950" y="4991100"/>
          <p14:tracePt t="19103" x="609600" y="4965700"/>
          <p14:tracePt t="19119" x="609600" y="4953000"/>
          <p14:tracePt t="19136" x="609600" y="4940300"/>
          <p14:tracePt t="19153" x="609600" y="4914900"/>
          <p14:tracePt t="19169" x="609600" y="4895850"/>
          <p14:tracePt t="19186" x="609600" y="4864100"/>
          <p14:tracePt t="19202" x="615950" y="4832350"/>
          <p14:tracePt t="19220" x="628650" y="4806950"/>
          <p14:tracePt t="19220" x="635000" y="4787900"/>
          <p14:tracePt t="19236" x="635000" y="4775200"/>
          <p14:tracePt t="19236" x="647700" y="4762500"/>
          <p14:tracePt t="19252" x="654050" y="4749800"/>
          <p14:tracePt t="19269" x="666750" y="4730750"/>
          <p14:tracePt t="19286" x="685800" y="4711700"/>
          <p14:tracePt t="19302" x="704850" y="4692650"/>
          <p14:tracePt t="19319" x="723900" y="4679950"/>
          <p14:tracePt t="19336" x="742950" y="4667250"/>
          <p14:tracePt t="19353" x="762000" y="4654550"/>
          <p14:tracePt t="19369" x="787400" y="4648200"/>
          <p14:tracePt t="19386" x="838200" y="4648200"/>
          <p14:tracePt t="19402" x="901700" y="4635500"/>
          <p14:tracePt t="19420" x="1003300" y="4629150"/>
          <p14:tracePt t="19436" x="1047750" y="4629150"/>
          <p14:tracePt t="19453" x="1136650" y="4629150"/>
          <p14:tracePt t="19469" x="1174750" y="4635500"/>
          <p14:tracePt t="19486" x="1193800" y="4654550"/>
          <p14:tracePt t="19502" x="1225550" y="4673600"/>
          <p14:tracePt t="19519" x="1244600" y="4692650"/>
          <p14:tracePt t="19536" x="1257300" y="4718050"/>
          <p14:tracePt t="19553" x="1270000" y="4749800"/>
          <p14:tracePt t="19569" x="1289050" y="4787900"/>
          <p14:tracePt t="19586" x="1295400" y="4826000"/>
          <p14:tracePt t="19603" x="1308100" y="4864100"/>
          <p14:tracePt t="19620" x="1314450" y="4927600"/>
          <p14:tracePt t="19636" x="1320800" y="4959350"/>
          <p14:tracePt t="19653" x="1320800" y="4978400"/>
          <p14:tracePt t="19669" x="1320800" y="4991100"/>
          <p14:tracePt t="19687" x="1320800" y="5010150"/>
          <p14:tracePt t="19703" x="1320800" y="5041900"/>
          <p14:tracePt t="19719" x="1320800" y="5073650"/>
          <p14:tracePt t="19736" x="1320800" y="5105400"/>
          <p14:tracePt t="19753" x="1314450" y="5130800"/>
          <p14:tracePt t="19769" x="1301750" y="5149850"/>
          <p14:tracePt t="19786" x="1282700" y="5168900"/>
          <p14:tracePt t="19803" x="1270000" y="5181600"/>
          <p14:tracePt t="19820" x="1238250" y="5200650"/>
          <p14:tracePt t="19836" x="1200150" y="5219700"/>
          <p14:tracePt t="19853" x="1174750" y="5232400"/>
          <p14:tracePt t="19870" x="1136650" y="5238750"/>
          <p14:tracePt t="19887" x="1111250" y="5238750"/>
          <p14:tracePt t="19903" x="1085850" y="5238750"/>
          <p14:tracePt t="19920" x="1060450" y="5238750"/>
          <p14:tracePt t="19936" x="1041400" y="5238750"/>
          <p14:tracePt t="19954" x="1016000" y="5238750"/>
          <p14:tracePt t="19970" x="996950" y="5238750"/>
          <p14:tracePt t="19986" x="971550" y="5226050"/>
          <p14:tracePt t="20003" x="933450" y="5187950"/>
          <p14:tracePt t="20021" x="882650" y="5124450"/>
          <p14:tracePt t="20036" x="857250" y="5092700"/>
          <p14:tracePt t="20053" x="850900" y="5080000"/>
          <p14:tracePt t="20070" x="850900" y="5073650"/>
          <p14:tracePt t="20087" x="850900" y="5054600"/>
          <p14:tracePt t="20103" x="850900" y="5022850"/>
          <p14:tracePt t="20120" x="850900" y="4991100"/>
          <p14:tracePt t="20137" x="850900" y="4953000"/>
          <p14:tracePt t="20154" x="850900" y="4921250"/>
          <p14:tracePt t="20170" x="850900" y="4895850"/>
          <p14:tracePt t="20187" x="850900" y="4870450"/>
          <p14:tracePt t="20203" x="850900" y="4851400"/>
          <p14:tracePt t="20221" x="850900" y="4800600"/>
          <p14:tracePt t="20237" x="857250" y="4768850"/>
          <p14:tracePt t="20253" x="863600" y="4743450"/>
          <p14:tracePt t="20270" x="869950" y="4724400"/>
          <p14:tracePt t="20287" x="876300" y="4711700"/>
          <p14:tracePt t="20317" x="882650" y="4699000"/>
          <p14:tracePt t="20333" x="889000" y="4699000"/>
          <p14:tracePt t="20341" x="901700" y="4699000"/>
          <p14:tracePt t="20354" x="920750" y="4699000"/>
          <p14:tracePt t="20370" x="990600" y="4730750"/>
          <p14:tracePt t="20387" x="1073150" y="4794250"/>
          <p14:tracePt t="20403" x="1123950" y="4832350"/>
          <p14:tracePt t="20422" x="1168400" y="4883150"/>
          <p14:tracePt t="20437" x="1174750" y="4914900"/>
          <p14:tracePt t="20454" x="1181100" y="4946650"/>
          <p14:tracePt t="20470" x="1187450" y="4972050"/>
          <p14:tracePt t="20488" x="1187450" y="4997450"/>
          <p14:tracePt t="20503" x="1187450" y="5016500"/>
          <p14:tracePt t="20520" x="1187450" y="5029200"/>
          <p14:tracePt t="20549" x="1187450" y="5035550"/>
          <p14:tracePt t="20869" x="1181100" y="5035550"/>
          <p14:tracePt t="20877" x="1174750" y="5003800"/>
          <p14:tracePt t="20887" x="1174750" y="4959350"/>
          <p14:tracePt t="20904" x="1155700" y="4870450"/>
          <p14:tracePt t="20921" x="1149350" y="4756150"/>
          <p14:tracePt t="20938" x="1149350" y="4622800"/>
          <p14:tracePt t="20954" x="1149350" y="4502150"/>
          <p14:tracePt t="20971" x="1149350" y="4425950"/>
          <p14:tracePt t="20987" x="1143000" y="4362450"/>
          <p14:tracePt t="21005" x="1143000" y="4356100"/>
          <p14:tracePt t="21245" x="1143000" y="4362450"/>
          <p14:tracePt t="21293" x="1143000" y="4368800"/>
          <p14:tracePt t="21317" x="1143000" y="4375150"/>
          <p14:tracePt t="21693" x="1143000" y="4381500"/>
          <p14:tracePt t="21701" x="1136650" y="4387850"/>
          <p14:tracePt t="21708" x="1130300" y="4387850"/>
          <p14:tracePt t="21725" x="1117600" y="4394200"/>
          <p14:tracePt t="21749" x="1111250" y="4394200"/>
          <p14:tracePt t="21757" x="1104900" y="4394200"/>
          <p14:tracePt t="21772" x="1098550" y="4394200"/>
          <p14:tracePt t="21789" x="1060450" y="4394200"/>
          <p14:tracePt t="21805" x="1022350" y="4394200"/>
          <p14:tracePt t="21822" x="990600" y="4394200"/>
          <p14:tracePt t="21839" x="965200" y="4394200"/>
          <p14:tracePt t="21855" x="952500" y="4394200"/>
          <p14:tracePt t="21872" x="939800" y="4394200"/>
          <p14:tracePt t="21888" x="901700" y="4381500"/>
          <p14:tracePt t="21905" x="863600" y="4356100"/>
          <p14:tracePt t="21922" x="819150" y="4330700"/>
          <p14:tracePt t="21938" x="806450" y="4324350"/>
          <p14:tracePt t="21955" x="800100" y="4318000"/>
          <p14:tracePt t="21972" x="787400" y="4298950"/>
          <p14:tracePt t="21973" x="781050" y="4286250"/>
          <p14:tracePt t="21989" x="762000" y="4241800"/>
          <p14:tracePt t="22005" x="736600" y="4184650"/>
          <p14:tracePt t="22022" x="723900" y="4133850"/>
          <p14:tracePt t="22039" x="711200" y="4095750"/>
          <p14:tracePt t="22055" x="711200" y="4051300"/>
          <p14:tracePt t="22072" x="711200" y="3987800"/>
          <p14:tracePt t="22089" x="711200" y="3924300"/>
          <p14:tracePt t="22106" x="717550" y="3835400"/>
          <p14:tracePt t="22122" x="749300" y="3746500"/>
          <p14:tracePt t="22138" x="787400" y="3670300"/>
          <p14:tracePt t="22155" x="819150" y="3619500"/>
          <p14:tracePt t="22173" x="857250" y="3581400"/>
          <p14:tracePt t="22189" x="876300" y="3568700"/>
          <p14:tracePt t="22205" x="920750" y="3549650"/>
          <p14:tracePt t="22222" x="965200" y="3530600"/>
          <p14:tracePt t="22239" x="1003300" y="3517900"/>
          <p14:tracePt t="22255" x="1041400" y="3511550"/>
          <p14:tracePt t="22272" x="1104900" y="3511550"/>
          <p14:tracePt t="22289" x="1206500" y="3511550"/>
          <p14:tracePt t="22306" x="1339850" y="3511550"/>
          <p14:tracePt t="22322" x="1466850" y="3511550"/>
          <p14:tracePt t="22339" x="1549400" y="3511550"/>
          <p14:tracePt t="22355" x="1587500" y="3511550"/>
          <p14:tracePt t="22373" x="1612900" y="3511550"/>
          <p14:tracePt t="22389" x="1651000" y="3543300"/>
          <p14:tracePt t="22405" x="1682750" y="3575050"/>
          <p14:tracePt t="22422" x="1714500" y="3625850"/>
          <p14:tracePt t="22439" x="1739900" y="3670300"/>
          <p14:tracePt t="22455" x="1771650" y="3721100"/>
          <p14:tracePt t="22472" x="1803400" y="3771900"/>
          <p14:tracePt t="22489" x="1822450" y="3829050"/>
          <p14:tracePt t="22506" x="1847850" y="3892550"/>
          <p14:tracePt t="22522" x="1854200" y="3975100"/>
          <p14:tracePt t="22539" x="1873250" y="4044950"/>
          <p14:tracePt t="22556" x="1879600" y="4089400"/>
          <p14:tracePt t="22573" x="1879600" y="4121150"/>
          <p14:tracePt t="22589" x="1879600" y="4133850"/>
          <p14:tracePt t="22605" x="1879600" y="4159250"/>
          <p14:tracePt t="22623" x="1879600" y="4178300"/>
          <p14:tracePt t="22640" x="1879600" y="4210050"/>
          <p14:tracePt t="22656" x="1879600" y="4235450"/>
          <p14:tracePt t="22672" x="1879600" y="4260850"/>
          <p14:tracePt t="22689" x="1866900" y="4292600"/>
          <p14:tracePt t="22706" x="1860550" y="4311650"/>
          <p14:tracePt t="22722" x="1847850" y="4337050"/>
          <p14:tracePt t="22739" x="1822450" y="4362450"/>
          <p14:tracePt t="22756" x="1790700" y="4400550"/>
          <p14:tracePt t="22773" x="1739900" y="4432300"/>
          <p14:tracePt t="22789" x="1695450" y="4445000"/>
          <p14:tracePt t="22806" x="1663700" y="4464050"/>
          <p14:tracePt t="22822" x="1631950" y="4470400"/>
          <p14:tracePt t="22840" x="1600200" y="4470400"/>
          <p14:tracePt t="22856" x="1555750" y="4489450"/>
          <p14:tracePt t="22872" x="1530350" y="4489450"/>
          <p14:tracePt t="22889" x="1466850" y="4489450"/>
          <p14:tracePt t="22907" x="1416050" y="4489450"/>
          <p14:tracePt t="22922" x="1384300" y="4489450"/>
          <p14:tracePt t="22939" x="1358900" y="4489450"/>
          <p14:tracePt t="22956" x="1346200" y="4489450"/>
          <p14:tracePt t="22973" x="1327150" y="4489450"/>
          <p14:tracePt t="22989" x="1295400" y="4476750"/>
          <p14:tracePt t="23006" x="1238250" y="4438650"/>
          <p14:tracePt t="23023" x="1212850" y="4419600"/>
          <p14:tracePt t="23040" x="1200150" y="4413250"/>
          <p14:tracePt t="23056" x="1187450" y="4400550"/>
          <p14:tracePt t="23073" x="1174750" y="4375150"/>
          <p14:tracePt t="23089" x="1168400" y="4368800"/>
          <p14:tracePt t="23107" x="1162050" y="4349750"/>
          <p14:tracePt t="23123" x="1155700" y="4337050"/>
          <p14:tracePt t="23139" x="1155700" y="4318000"/>
          <p14:tracePt t="23156" x="1155700" y="4311650"/>
          <p14:tracePt t="23173" x="1155700" y="4305300"/>
          <p14:tracePt t="23189" x="1149350" y="4298950"/>
          <p14:tracePt t="23213" x="1149350" y="4292600"/>
          <p14:tracePt t="23229" x="1149350" y="4279900"/>
          <p14:tracePt t="23245" x="1149350" y="4267200"/>
          <p14:tracePt t="23256" x="1149350" y="4260850"/>
          <p14:tracePt t="23273" x="1149350" y="4229100"/>
          <p14:tracePt t="23290" x="1162050" y="4210050"/>
          <p14:tracePt t="23307" x="1174750" y="4191000"/>
          <p14:tracePt t="23323" x="1187450" y="4178300"/>
          <p14:tracePt t="23340" x="1193800" y="4171950"/>
          <p14:tracePt t="23357" x="1200150" y="4165600"/>
          <p14:tracePt t="23413" x="1206500" y="4165600"/>
          <p14:tracePt t="23485" x="1212850" y="4165600"/>
          <p14:tracePt t="23525" x="1225550" y="4165600"/>
          <p14:tracePt t="23533" x="1231900" y="4165600"/>
          <p14:tracePt t="23541" x="1257300" y="4165600"/>
          <p14:tracePt t="23558" x="1320800" y="4165600"/>
          <p14:tracePt t="23573" x="1428750" y="4165600"/>
          <p14:tracePt t="23590" x="1536700" y="4165600"/>
          <p14:tracePt t="23606" x="1587500" y="4165600"/>
          <p14:tracePt t="23624" x="1619250" y="4165600"/>
          <p14:tracePt t="23640" x="1625600" y="4165600"/>
          <p14:tracePt t="23725" x="1631950" y="4165600"/>
          <p14:tracePt t="23822" x="1638300" y="4165600"/>
          <p14:tracePt t="23845" x="1644650" y="4165600"/>
          <p14:tracePt t="23885" x="1651000" y="4165600"/>
          <p14:tracePt t="23893" x="1657350" y="4165600"/>
          <p14:tracePt t="23909" x="1670050" y="4165600"/>
          <p14:tracePt t="23925" x="1676400" y="4171950"/>
          <p14:tracePt t="23933" x="1682750" y="4171950"/>
          <p14:tracePt t="23949" x="1689100" y="4171950"/>
          <p14:tracePt t="23957" x="1708150" y="4178300"/>
          <p14:tracePt t="23974" x="1733550" y="4191000"/>
          <p14:tracePt t="23990" x="1778000" y="4203700"/>
          <p14:tracePt t="24007" x="1841500" y="4222750"/>
          <p14:tracePt t="24023" x="1943100" y="4248150"/>
          <p14:tracePt t="24042" x="2019300" y="4273550"/>
          <p14:tracePt t="24057" x="2089150" y="4292600"/>
          <p14:tracePt t="24074" x="2108200" y="4292600"/>
          <p14:tracePt t="24090" x="2133600" y="4305300"/>
          <p14:tracePt t="24108" x="2146300" y="4311650"/>
          <p14:tracePt t="24124" x="2159000" y="4318000"/>
          <p14:tracePt t="24141" x="2190750" y="4330700"/>
          <p14:tracePt t="24157" x="2260600" y="4356100"/>
          <p14:tracePt t="24174" x="2292350" y="4368800"/>
          <p14:tracePt t="24190" x="2317750" y="4375150"/>
          <p14:tracePt t="24207" x="2355850" y="4381500"/>
          <p14:tracePt t="24224" x="2393950" y="4394200"/>
          <p14:tracePt t="24241" x="2457450" y="4400550"/>
          <p14:tracePt t="24257" x="2571750" y="4432300"/>
          <p14:tracePt t="24274" x="2774950" y="4464050"/>
          <p14:tracePt t="24291" x="2990850" y="4495800"/>
          <p14:tracePt t="24308" x="3086100" y="4502150"/>
          <p14:tracePt t="24324" x="3111500" y="4514850"/>
          <p14:tracePt t="24325" x="3124200" y="4514850"/>
          <p14:tracePt t="24341" x="3149600" y="4514850"/>
          <p14:tracePt t="24357" x="3187700" y="4514850"/>
          <p14:tracePt t="24374" x="3232150" y="4514850"/>
          <p14:tracePt t="24391" x="3276600" y="4514850"/>
          <p14:tracePt t="24407" x="3289300" y="4514850"/>
          <p14:tracePt t="24424" x="3295650" y="4514850"/>
          <p14:tracePt t="24453" x="3314700" y="4514850"/>
          <p14:tracePt t="24461" x="3340100" y="4514850"/>
          <p14:tracePt t="24474" x="3384550" y="4514850"/>
          <p14:tracePt t="24491" x="3486150" y="4514850"/>
          <p14:tracePt t="24508" x="3568700" y="4514850"/>
          <p14:tracePt t="24524" x="3587750" y="4514850"/>
          <p14:tracePt t="24725" x="3581400" y="4514850"/>
          <p14:tracePt t="24742" x="3575050" y="4514850"/>
          <p14:tracePt t="24757" x="3568700" y="4514850"/>
          <p14:tracePt t="24765" x="3562350" y="4514850"/>
          <p14:tracePt t="24789" x="3556000" y="4514850"/>
          <p14:tracePt t="24797" x="3543300" y="4514850"/>
          <p14:tracePt t="24808" x="3530600" y="4514850"/>
          <p14:tracePt t="24824" x="3486150" y="4514850"/>
          <p14:tracePt t="24841" x="3460750" y="4514850"/>
          <p14:tracePt t="24858" x="3435350" y="4502150"/>
          <p14:tracePt t="24875" x="3416300" y="4502150"/>
          <p14:tracePt t="24891" x="3409950" y="4502150"/>
          <p14:tracePt t="24908" x="3403600" y="4502150"/>
          <p14:tracePt t="24990" x="3397250" y="4502150"/>
          <p14:tracePt t="25246" x="3403600" y="4502150"/>
          <p14:tracePt t="25261" x="3409950" y="4495800"/>
          <p14:tracePt t="25269" x="3416300" y="4495800"/>
          <p14:tracePt t="25277" x="3422650" y="4495800"/>
          <p14:tracePt t="25291" x="3429000" y="4495800"/>
          <p14:tracePt t="25308" x="3441700" y="4495800"/>
          <p14:tracePt t="25326" x="3492500" y="4495800"/>
          <p14:tracePt t="25342" x="3524250" y="4495800"/>
          <p14:tracePt t="25358" x="3581400" y="4495800"/>
          <p14:tracePt t="25375" x="3651250" y="4495800"/>
          <p14:tracePt t="25392" x="3714750" y="4495800"/>
          <p14:tracePt t="25408" x="3759200" y="4495800"/>
          <p14:tracePt t="25425" x="3803650" y="4495800"/>
          <p14:tracePt t="25441" x="3829050" y="4495800"/>
          <p14:tracePt t="25459" x="3848100" y="4495800"/>
          <p14:tracePt t="25475" x="3867150" y="4495800"/>
          <p14:tracePt t="25492" x="3917950" y="4495800"/>
          <p14:tracePt t="25508" x="3968750" y="4495800"/>
          <p14:tracePt t="25526" x="4013200" y="4495800"/>
          <p14:tracePt t="25542" x="4019550" y="4495800"/>
          <p14:tracePt t="25670" x="4025900" y="4495800"/>
          <p14:tracePt t="25758" x="4032250" y="4495800"/>
          <p14:tracePt t="25790" x="4038600" y="4495800"/>
          <p14:tracePt t="25797" x="4051300" y="4495800"/>
          <p14:tracePt t="25809" x="4070350" y="4495800"/>
          <p14:tracePt t="25826" x="4127500" y="4495800"/>
          <p14:tracePt t="25842" x="4222750" y="4495800"/>
          <p14:tracePt t="25859" x="4349750" y="4495800"/>
          <p14:tracePt t="25875" x="4445000" y="4495800"/>
          <p14:tracePt t="25893" x="4483100" y="4495800"/>
          <p14:tracePt t="25909" x="4495800" y="4495800"/>
          <p14:tracePt t="25925" x="4521200" y="4495800"/>
          <p14:tracePt t="25942" x="4572000" y="4495800"/>
          <p14:tracePt t="25959" x="4635500" y="4495800"/>
          <p14:tracePt t="25976" x="4660900" y="4495800"/>
          <p14:tracePt t="25993" x="4667250" y="4495800"/>
          <p14:tracePt t="26009" x="4679950" y="4483100"/>
          <p14:tracePt t="26029" x="4692650" y="4483100"/>
          <p14:tracePt t="26042" x="4711700" y="4483100"/>
          <p14:tracePt t="26059" x="4749800" y="4483100"/>
          <p14:tracePt t="26075" x="4794250" y="4483100"/>
          <p14:tracePt t="26093" x="4800600" y="4483100"/>
          <p14:tracePt t="26110" x="4806950" y="4483100"/>
          <p14:tracePt t="26141" x="4813300" y="4483100"/>
          <p14:tracePt t="26150" x="4819650" y="4483100"/>
          <p14:tracePt t="26160" x="4838700" y="4483100"/>
          <p14:tracePt t="26176" x="4870450" y="4483100"/>
          <p14:tracePt t="26193" x="4889500" y="4483100"/>
          <p14:tracePt t="26478" x="4876800" y="4489450"/>
          <p14:tracePt t="26493" x="4864100" y="4495800"/>
          <p14:tracePt t="26509" x="4857750" y="4502150"/>
          <p14:tracePt t="26517" x="4838700" y="4502150"/>
          <p14:tracePt t="26526" x="4819650" y="4502150"/>
          <p14:tracePt t="26543" x="4762500" y="4508500"/>
          <p14:tracePt t="26560" x="4654550" y="4521200"/>
          <p14:tracePt t="26577" x="4559300" y="4527550"/>
          <p14:tracePt t="26593" x="4495800" y="4533900"/>
          <p14:tracePt t="26609" x="4432300" y="4546600"/>
          <p14:tracePt t="26627" x="4406900" y="4546600"/>
          <p14:tracePt t="26643" x="4375150" y="4546600"/>
          <p14:tracePt t="26659" x="4305300" y="4546600"/>
          <p14:tracePt t="26677" x="4222750" y="4546600"/>
          <p14:tracePt t="26677" x="4178300" y="4546600"/>
          <p14:tracePt t="26693" x="4102100" y="4546600"/>
          <p14:tracePt t="26709" x="4070350" y="4546600"/>
          <p14:tracePt t="26726" x="4057650" y="4546600"/>
          <p14:tracePt t="26743" x="4044950" y="4546600"/>
          <p14:tracePt t="26760" x="4019550" y="4546600"/>
          <p14:tracePt t="26776" x="3994150" y="4527550"/>
          <p14:tracePt t="26793" x="3968750" y="4502150"/>
          <p14:tracePt t="26809" x="3949700" y="4489450"/>
          <p14:tracePt t="26827" x="3937000" y="4464050"/>
          <p14:tracePt t="26843" x="3917950" y="4425950"/>
          <p14:tracePt t="26860" x="3917950" y="4394200"/>
          <p14:tracePt t="26876" x="3911600" y="4362450"/>
          <p14:tracePt t="26894" x="3911600" y="4311650"/>
          <p14:tracePt t="26910" x="3911600" y="4267200"/>
          <p14:tracePt t="26926" x="3930650" y="4210050"/>
          <p14:tracePt t="26943" x="3949700" y="4171950"/>
          <p14:tracePt t="26960" x="3968750" y="4140200"/>
          <p14:tracePt t="26976" x="3981450" y="4127500"/>
          <p14:tracePt t="26993" x="4000500" y="4121150"/>
          <p14:tracePt t="27010" x="4038600" y="4108450"/>
          <p14:tracePt t="27027" x="4089400" y="4102100"/>
          <p14:tracePt t="27043" x="4159250" y="4102100"/>
          <p14:tracePt t="27060" x="4248150" y="4102100"/>
          <p14:tracePt t="27076" x="4356100" y="4102100"/>
          <p14:tracePt t="27094" x="4470400" y="4121150"/>
          <p14:tracePt t="27110" x="4527550" y="4140200"/>
          <p14:tracePt t="27127" x="4578350" y="4152900"/>
          <p14:tracePt t="27143" x="4641850" y="4178300"/>
          <p14:tracePt t="27161" x="4718050" y="4222750"/>
          <p14:tracePt t="27176" x="4768850" y="4260850"/>
          <p14:tracePt t="27193" x="4787900" y="4279900"/>
          <p14:tracePt t="27210" x="4800600" y="4292600"/>
          <p14:tracePt t="27228" x="4800600" y="4318000"/>
          <p14:tracePt t="27244" x="4813300" y="4349750"/>
          <p14:tracePt t="27260" x="4813300" y="4381500"/>
          <p14:tracePt t="27277" x="4813300" y="4400550"/>
          <p14:tracePt t="27278" x="4813300" y="4419600"/>
          <p14:tracePt t="27294" x="4813300" y="4432300"/>
          <p14:tracePt t="27311" x="4813300" y="4457700"/>
          <p14:tracePt t="27327" x="4800600" y="4489450"/>
          <p14:tracePt t="27343" x="4794250" y="4508500"/>
          <p14:tracePt t="27361" x="4775200" y="4527550"/>
          <p14:tracePt t="27377" x="4762500" y="4540250"/>
          <p14:tracePt t="27393" x="4737100" y="4552950"/>
          <p14:tracePt t="27410" x="4711700" y="4572000"/>
          <p14:tracePt t="27427" x="4673600" y="4591050"/>
          <p14:tracePt t="27444" x="4616450" y="4603750"/>
          <p14:tracePt t="27460" x="4572000" y="4629150"/>
          <p14:tracePt t="27477" x="4514850" y="4648200"/>
          <p14:tracePt t="27494" x="4483100" y="4648200"/>
          <p14:tracePt t="27510" x="4451350" y="4660900"/>
          <p14:tracePt t="27527" x="4419600" y="4660900"/>
          <p14:tracePt t="27543" x="4387850" y="4660900"/>
          <p14:tracePt t="27561" x="4337050" y="4660900"/>
          <p14:tracePt t="27577" x="4298950" y="4660900"/>
          <p14:tracePt t="27594" x="4267200" y="4660900"/>
          <p14:tracePt t="27610" x="4235450" y="4654550"/>
          <p14:tracePt t="27628" x="4197350" y="4641850"/>
          <p14:tracePt t="27644" x="4171950" y="4629150"/>
          <p14:tracePt t="27661" x="4146550" y="4616450"/>
          <p14:tracePt t="27662" x="4133850" y="4610100"/>
          <p14:tracePt t="27677" x="4114800" y="4597400"/>
          <p14:tracePt t="27694" x="4102100" y="4584700"/>
          <p14:tracePt t="27710" x="4083050" y="4546600"/>
          <p14:tracePt t="27727" x="4044950" y="4483100"/>
          <p14:tracePt t="27744" x="4013200" y="4432300"/>
          <p14:tracePt t="27761" x="4006850" y="4394200"/>
          <p14:tracePt t="27777" x="4000500" y="4381500"/>
          <p14:tracePt t="27794" x="4000500" y="4362450"/>
          <p14:tracePt t="27810" x="4000500" y="4330700"/>
          <p14:tracePt t="27828" x="4000500" y="4298950"/>
          <p14:tracePt t="27844" x="4000500" y="4260850"/>
          <p14:tracePt t="27861" x="4025900" y="4229100"/>
          <p14:tracePt t="27862" x="4044950" y="4210050"/>
          <p14:tracePt t="27878" x="4114800" y="4191000"/>
          <p14:tracePt t="27894" x="4197350" y="4184650"/>
          <p14:tracePt t="27911" x="4267200" y="4184650"/>
          <p14:tracePt t="27927" x="4318000" y="4184650"/>
          <p14:tracePt t="27944" x="4343400" y="4184650"/>
          <p14:tracePt t="27961" x="4349750" y="4184650"/>
          <p14:tracePt t="27977" x="4356100" y="4184650"/>
          <p14:tracePt t="27994" x="4362450" y="4191000"/>
          <p14:tracePt t="28022" x="4368800" y="4191000"/>
          <p14:tracePt t="28454" x="4368800" y="4197350"/>
          <p14:tracePt t="28462" x="4362450" y="4197350"/>
          <p14:tracePt t="28469" x="4356100" y="4203700"/>
          <p14:tracePt t="28478" x="4343400" y="4210050"/>
          <p14:tracePt t="28495" x="4311650" y="4216400"/>
          <p14:tracePt t="28511" x="4267200" y="4222750"/>
          <p14:tracePt t="28528" x="4178300" y="4235450"/>
          <p14:tracePt t="28545" x="4070350" y="4254500"/>
          <p14:tracePt t="28561" x="3943350" y="4273550"/>
          <p14:tracePt t="28578" x="3810000" y="4305300"/>
          <p14:tracePt t="28595" x="3670300" y="4330700"/>
          <p14:tracePt t="28611" x="3530600" y="4362450"/>
          <p14:tracePt t="28628" x="3384550" y="4381500"/>
          <p14:tracePt t="28644" x="3244850" y="4406900"/>
          <p14:tracePt t="28662" x="3060700" y="4457700"/>
          <p14:tracePt t="28678" x="2946400" y="4489450"/>
          <p14:tracePt t="28695" x="2832100" y="4514850"/>
          <p14:tracePt t="28711" x="2724150" y="4540250"/>
          <p14:tracePt t="28729" x="2609850" y="4552950"/>
          <p14:tracePt t="28745" x="2520950" y="4578350"/>
          <p14:tracePt t="28761" x="2470150" y="4597400"/>
          <p14:tracePt t="28778" x="2432050" y="4616450"/>
          <p14:tracePt t="28795" x="2393950" y="4635500"/>
          <p14:tracePt t="28811" x="2355850" y="4641850"/>
          <p14:tracePt t="28828" x="2311400" y="4660900"/>
          <p14:tracePt t="28845" x="2266950" y="4686300"/>
          <p14:tracePt t="28846" x="2254250" y="4686300"/>
          <p14:tracePt t="28863" x="2216150" y="4705350"/>
          <p14:tracePt t="28878" x="2171700" y="4730750"/>
          <p14:tracePt t="28895" x="2133600" y="4749800"/>
          <p14:tracePt t="28911" x="2095500" y="4775200"/>
          <p14:tracePt t="28929" x="2051050" y="4794250"/>
          <p14:tracePt t="28945" x="1987550" y="4819650"/>
          <p14:tracePt t="28962" x="1930400" y="4845050"/>
          <p14:tracePt t="28979" x="1873250" y="4876800"/>
          <p14:tracePt t="28996" x="1809750" y="4921250"/>
          <p14:tracePt t="29012" x="1746250" y="4965700"/>
          <p14:tracePt t="29028" x="1689100" y="4997450"/>
          <p14:tracePt t="29045" x="1619250" y="5029200"/>
          <p14:tracePt t="29046" x="1593850" y="5041900"/>
          <p14:tracePt t="29063" x="1555750" y="5054600"/>
          <p14:tracePt t="29078" x="1517650" y="5073650"/>
          <p14:tracePt t="29095" x="1492250" y="5092700"/>
          <p14:tracePt t="29112" x="1479550" y="5099050"/>
          <p14:tracePt t="29130" x="1466850" y="5099050"/>
          <p14:tracePt t="29145" x="1447800" y="5105400"/>
          <p14:tracePt t="29162" x="1447800" y="5111750"/>
          <p14:tracePt t="29179" x="1435100" y="5111750"/>
          <p14:tracePt t="29318" x="1422400" y="5111750"/>
          <p14:tracePt t="29358" x="1416050" y="5111750"/>
          <p14:tracePt t="29382" x="1416050" y="5105400"/>
          <p14:tracePt t="29390" x="1416050" y="5099050"/>
          <p14:tracePt t="29397" x="1416050" y="5092700"/>
          <p14:tracePt t="29412" x="1416050" y="5086350"/>
          <p14:tracePt t="29429" x="1416050" y="5041900"/>
          <p14:tracePt t="29446" x="1416050" y="4902200"/>
          <p14:tracePt t="29463" x="1422400" y="4819650"/>
          <p14:tracePt t="29479" x="1447800" y="4730750"/>
          <p14:tracePt t="29495" x="1460500" y="4660900"/>
          <p14:tracePt t="29512" x="1485900" y="4603750"/>
          <p14:tracePt t="29530" x="1504950" y="4572000"/>
          <p14:tracePt t="29545" x="1524000" y="4540250"/>
          <p14:tracePt t="29562" x="1543050" y="4508500"/>
          <p14:tracePt t="29579" x="1568450" y="4464050"/>
          <p14:tracePt t="29596" x="1593850" y="4438650"/>
          <p14:tracePt t="29613" x="1625600" y="4406900"/>
          <p14:tracePt t="29629" x="1651000" y="4387850"/>
          <p14:tracePt t="29646" x="1670050" y="4375150"/>
          <p14:tracePt t="29670" x="1676400" y="4368800"/>
          <p14:tracePt t="29679" x="1682750" y="4368800"/>
          <p14:tracePt t="29695" x="1701800" y="4349750"/>
          <p14:tracePt t="29712" x="1720850" y="4337050"/>
          <p14:tracePt t="29730" x="1727200" y="4337050"/>
          <p14:tracePt t="29746" x="1733550" y="4330700"/>
          <p14:tracePt t="29918" x="1733550" y="4324350"/>
          <p14:tracePt t="29926" x="1739900" y="4318000"/>
          <p14:tracePt t="29934" x="1752600" y="4305300"/>
          <p14:tracePt t="29946" x="1758950" y="4298950"/>
          <p14:tracePt t="29963" x="1784350" y="4273550"/>
          <p14:tracePt t="29979" x="1797050" y="4260850"/>
          <p14:tracePt t="29997" x="1809750" y="4254500"/>
          <p14:tracePt t="30013" x="1816100" y="4254500"/>
          <p14:tracePt t="30029" x="1828800" y="4248150"/>
          <p14:tracePt t="30046" x="1835150" y="4241800"/>
          <p14:tracePt t="30063" x="1866900" y="4235450"/>
          <p14:tracePt t="30080" x="1879600" y="4229100"/>
          <p14:tracePt t="30096" x="1892300" y="4229100"/>
          <p14:tracePt t="30113" x="1917700" y="4229100"/>
          <p14:tracePt t="30130" x="1949450" y="4229100"/>
          <p14:tracePt t="30146" x="1968500" y="4229100"/>
          <p14:tracePt t="30163" x="1987550" y="4229100"/>
          <p14:tracePt t="30180" x="2006600" y="4216400"/>
          <p14:tracePt t="30197" x="2038350" y="4210050"/>
          <p14:tracePt t="30213" x="2089150" y="4203700"/>
          <p14:tracePt t="30230" x="2178050" y="4197350"/>
          <p14:tracePt t="30246" x="2209800" y="4184650"/>
          <p14:tracePt t="30263" x="2222500" y="4184650"/>
          <p14:tracePt t="30294" x="2228850" y="4178300"/>
          <p14:tracePt t="30310" x="2241550" y="4178300"/>
          <p14:tracePt t="30318" x="2254250" y="4178300"/>
          <p14:tracePt t="30330" x="2273300" y="4178300"/>
          <p14:tracePt t="30346" x="2324100" y="4178300"/>
          <p14:tracePt t="30363" x="2362200" y="4178300"/>
          <p14:tracePt t="30380" x="2387600" y="4171950"/>
          <p14:tracePt t="30397" x="2419350" y="4159250"/>
          <p14:tracePt t="30413" x="2438400" y="4159250"/>
          <p14:tracePt t="30430" x="2514600" y="4159250"/>
          <p14:tracePt t="30446" x="2590800" y="4159250"/>
          <p14:tracePt t="30464" x="2660650" y="4159250"/>
          <p14:tracePt t="30480" x="2686050" y="4152900"/>
          <p14:tracePt t="30542" x="2698750" y="4152900"/>
          <p14:tracePt t="30550" x="2705100" y="4152900"/>
          <p14:tracePt t="30563" x="2717800" y="4152900"/>
          <p14:tracePt t="30580" x="2743200" y="4152900"/>
          <p14:tracePt t="30596" x="2749550" y="4152900"/>
          <p14:tracePt t="30631" x="2755900" y="4152900"/>
          <p14:tracePt t="30638" x="2768600" y="4152900"/>
          <p14:tracePt t="30646" x="2787650" y="4152900"/>
          <p14:tracePt t="30663" x="2825750" y="4152900"/>
          <p14:tracePt t="30681" x="2863850" y="4152900"/>
          <p14:tracePt t="30697" x="2876550" y="4152900"/>
          <p14:tracePt t="30742" x="2882900" y="4152900"/>
          <p14:tracePt t="33327" x="2889250" y="4159250"/>
          <p14:tracePt t="33343" x="2889250" y="4165600"/>
          <p14:tracePt t="33350" x="2895600" y="4165600"/>
          <p14:tracePt t="33359" x="2901950" y="4171950"/>
          <p14:tracePt t="33374" x="2914650" y="4178300"/>
          <p14:tracePt t="33383" x="2921000" y="4184650"/>
          <p14:tracePt t="33400" x="2933700" y="4191000"/>
          <p14:tracePt t="33416" x="2946400" y="4197350"/>
          <p14:tracePt t="33432" x="2959100" y="4197350"/>
          <p14:tracePt t="33449" x="2965450" y="4203700"/>
          <p14:tracePt t="33470" x="2971800" y="4203700"/>
          <p14:tracePt t="33495" x="2978150" y="4203700"/>
          <p14:tracePt t="33510" x="2984500" y="4203700"/>
          <p14:tracePt t="33519" x="2990850" y="4203700"/>
          <p14:tracePt t="33533" x="2997200" y="4203700"/>
          <p14:tracePt t="33549" x="3003550" y="4203700"/>
          <p14:tracePt t="33566" x="3009900" y="4203700"/>
          <p14:tracePt t="33583" x="3016250" y="4203700"/>
          <p14:tracePt t="33600" x="3028950" y="4203700"/>
          <p14:tracePt t="33616" x="3035300" y="4203700"/>
          <p14:tracePt t="33633" x="3041650" y="4203700"/>
          <p14:tracePt t="33830" x="3048000" y="4203700"/>
          <p14:tracePt t="33838" x="3054350" y="4203700"/>
          <p14:tracePt t="33849" x="3067050" y="4203700"/>
          <p14:tracePt t="33871" x="3073400" y="4203700"/>
          <p14:tracePt t="33883" x="3079750" y="4197350"/>
          <p14:tracePt t="33900" x="3086100" y="4191000"/>
          <p14:tracePt t="33916" x="3086100" y="4178300"/>
          <p14:tracePt t="33933" x="3092450" y="4171950"/>
          <p14:tracePt t="33950" x="3092450" y="4165600"/>
          <p14:tracePt t="33999" x="3092450" y="4159250"/>
          <p14:tracePt t="34022" x="3098800" y="4159250"/>
          <p14:tracePt t="34174" x="3105150" y="4152900"/>
          <p14:tracePt t="34190" x="3111500" y="4152900"/>
          <p14:tracePt t="34199" x="3124200" y="4152900"/>
          <p14:tracePt t="34206" x="3130550" y="4152900"/>
          <p14:tracePt t="34216" x="3143250" y="4152900"/>
          <p14:tracePt t="34233" x="3155950" y="4152900"/>
          <p14:tracePt t="34251" x="3175000" y="4152900"/>
          <p14:tracePt t="34266" x="3200400" y="4152900"/>
          <p14:tracePt t="34283" x="3225800" y="4152900"/>
          <p14:tracePt t="34300" x="3270250" y="4152900"/>
          <p14:tracePt t="34317" x="3321050" y="4152900"/>
          <p14:tracePt t="34334" x="3359150" y="4152900"/>
          <p14:tracePt t="34335" x="3378200" y="4152900"/>
          <p14:tracePt t="34350" x="3416300" y="4152900"/>
          <p14:tracePt t="34367" x="3467100" y="4152900"/>
          <p14:tracePt t="34384" x="3530600" y="4159250"/>
          <p14:tracePt t="34400" x="3600450" y="4159250"/>
          <p14:tracePt t="34417" x="3663950" y="4159250"/>
          <p14:tracePt t="34433" x="3740150" y="4159250"/>
          <p14:tracePt t="34451" x="3841750" y="4159250"/>
          <p14:tracePt t="34467" x="3962400" y="4178300"/>
          <p14:tracePt t="34483" x="4083050" y="4184650"/>
          <p14:tracePt t="34500" x="4203700" y="4203700"/>
          <p14:tracePt t="34518" x="4305300" y="4203700"/>
          <p14:tracePt t="34518" x="4356100" y="4203700"/>
          <p14:tracePt t="34533" x="4406900" y="4203700"/>
          <p14:tracePt t="34550" x="4578350" y="4203700"/>
          <p14:tracePt t="34567" x="4711700" y="4222750"/>
          <p14:tracePt t="34584" x="4838700" y="4235450"/>
          <p14:tracePt t="34600" x="4908550" y="4235450"/>
          <p14:tracePt t="34617" x="4933950" y="4235450"/>
          <p14:tracePt t="34634" x="4946650" y="4235450"/>
          <p14:tracePt t="34651" x="4972050" y="4229100"/>
          <p14:tracePt t="34667" x="4997450" y="4222750"/>
          <p14:tracePt t="34684" x="5054600" y="4222750"/>
          <p14:tracePt t="34700" x="5149850" y="4222750"/>
          <p14:tracePt t="34718" x="5270500" y="4203700"/>
          <p14:tracePt t="34734" x="5308600" y="4191000"/>
          <p14:tracePt t="34751" x="5454650" y="4146550"/>
          <p14:tracePt t="34767" x="5651500" y="4133850"/>
          <p14:tracePt t="34784" x="5994400" y="4140200"/>
          <p14:tracePt t="34800" x="6356350" y="4184650"/>
          <p14:tracePt t="34817" x="6591300" y="4191000"/>
          <p14:tracePt t="34834" x="6654800" y="4191000"/>
          <p14:tracePt t="35511" x="6648450" y="4191000"/>
          <p14:tracePt t="35527" x="6642100" y="4191000"/>
          <p14:tracePt t="35551" x="6635750" y="4191000"/>
          <p14:tracePt t="35559" x="6635750" y="4197350"/>
          <p14:tracePt t="35568" x="6629400" y="4197350"/>
          <p14:tracePt t="35585" x="6623050" y="4203700"/>
          <p14:tracePt t="35601" x="6597650" y="4203700"/>
          <p14:tracePt t="35619" x="6546850" y="4203700"/>
          <p14:tracePt t="35635" x="6394450" y="4203700"/>
          <p14:tracePt t="35652" x="6108700" y="4203700"/>
          <p14:tracePt t="35668" x="5753100" y="4222750"/>
          <p14:tracePt t="35685" x="5327650" y="4298950"/>
          <p14:tracePt t="35701" x="4845050" y="4356100"/>
          <p14:tracePt t="35719" x="3835400" y="4464050"/>
          <p14:tracePt t="35735" x="3035300" y="4559300"/>
          <p14:tracePt t="35751" x="2330450" y="4660900"/>
          <p14:tracePt t="35768" x="1790700" y="4768850"/>
          <p14:tracePt t="35786" x="1485900" y="4870450"/>
          <p14:tracePt t="35802" x="1333500" y="4933950"/>
          <p14:tracePt t="35818" x="1244600" y="4978400"/>
          <p14:tracePt t="35835" x="1187450" y="5016500"/>
          <p14:tracePt t="35853" x="1111250" y="5035550"/>
          <p14:tracePt t="35868" x="1035050" y="5060950"/>
          <p14:tracePt t="35885" x="965200" y="5086350"/>
          <p14:tracePt t="35901" x="927100" y="5105400"/>
          <p14:tracePt t="35919" x="869950" y="5137150"/>
          <p14:tracePt t="35935" x="819150" y="5156200"/>
          <p14:tracePt t="35951" x="774700" y="5168900"/>
          <p14:tracePt t="35968" x="736600" y="5181600"/>
          <p14:tracePt t="35985" x="704850" y="5200650"/>
          <p14:tracePt t="36001" x="685800" y="5219700"/>
          <p14:tracePt t="36018" x="679450" y="5238750"/>
          <p14:tracePt t="36199" x="673100" y="5245100"/>
          <p14:tracePt t="36247" x="666750" y="5245100"/>
          <p14:tracePt t="36263" x="654050" y="5245100"/>
          <p14:tracePt t="36278" x="647700" y="5245100"/>
          <p14:tracePt t="36286" x="641350" y="5245100"/>
          <p14:tracePt t="36294" x="635000" y="5245100"/>
          <p14:tracePt t="36302" x="628650" y="5238750"/>
          <p14:tracePt t="36319" x="622300" y="5238750"/>
          <p14:tracePt t="36335" x="609600" y="5232400"/>
          <p14:tracePt t="36353" x="596900" y="5232400"/>
          <p14:tracePt t="36368" x="577850" y="5226050"/>
          <p14:tracePt t="36385" x="558800" y="5219700"/>
          <p14:tracePt t="36402" x="527050" y="5200650"/>
          <p14:tracePt t="36419" x="501650" y="5181600"/>
          <p14:tracePt t="36435" x="495300" y="5181600"/>
          <p14:tracePt t="36452" x="482600" y="5175250"/>
          <p14:tracePt t="36469" x="476250" y="5175250"/>
          <p14:tracePt t="36486" x="450850" y="5143500"/>
          <p14:tracePt t="36502" x="425450" y="5130800"/>
          <p14:tracePt t="36519" x="400050" y="5105400"/>
          <p14:tracePt t="36535" x="393700" y="5099050"/>
          <p14:tracePt t="36553" x="387350" y="5086350"/>
          <p14:tracePt t="36569" x="381000" y="5086350"/>
          <p14:tracePt t="36585" x="381000" y="5073650"/>
          <p14:tracePt t="36602" x="361950" y="5054600"/>
          <p14:tracePt t="36620" x="361950" y="5035550"/>
          <p14:tracePt t="36636" x="349250" y="5010150"/>
          <p14:tracePt t="36652" x="342900" y="4991100"/>
          <p14:tracePt t="36669" x="342900" y="4972050"/>
          <p14:tracePt t="36686" x="342900" y="4946650"/>
          <p14:tracePt t="36702" x="342900" y="4921250"/>
          <p14:tracePt t="36719" x="342900" y="4889500"/>
          <p14:tracePt t="36736" x="342900" y="4857750"/>
          <p14:tracePt t="36753" x="342900" y="4838700"/>
          <p14:tracePt t="36769" x="342900" y="4813300"/>
          <p14:tracePt t="36785" x="349250" y="4794250"/>
          <p14:tracePt t="36802" x="355600" y="4775200"/>
          <p14:tracePt t="36820" x="361950" y="4749800"/>
          <p14:tracePt t="36836" x="374650" y="4730750"/>
          <p14:tracePt t="36852" x="381000" y="4724400"/>
          <p14:tracePt t="36869" x="387350" y="4705350"/>
          <p14:tracePt t="36887" x="425450" y="4679950"/>
          <p14:tracePt t="36902" x="444500" y="4667250"/>
          <p14:tracePt t="36919" x="450850" y="4654550"/>
          <p14:tracePt t="36936" x="457200" y="4654550"/>
          <p14:tracePt t="36953" x="463550" y="4641850"/>
          <p14:tracePt t="36969" x="488950" y="4641850"/>
          <p14:tracePt t="36986" x="539750" y="4635500"/>
          <p14:tracePt t="37003" x="596900" y="4629150"/>
          <p14:tracePt t="37020" x="660400" y="4629150"/>
          <p14:tracePt t="37036" x="685800" y="4622800"/>
          <p14:tracePt t="37053" x="723900" y="4616450"/>
          <p14:tracePt t="37069" x="806450" y="4616450"/>
          <p14:tracePt t="37071" x="863600" y="4629150"/>
          <p14:tracePt t="37087" x="1003300" y="4654550"/>
          <p14:tracePt t="37103" x="1098550" y="4692650"/>
          <p14:tracePt t="37119" x="1143000" y="4705350"/>
          <p14:tracePt t="37136" x="1155700" y="4711700"/>
          <p14:tracePt t="37153" x="1168400" y="4718050"/>
          <p14:tracePt t="37169" x="1181100" y="4737100"/>
          <p14:tracePt t="37186" x="1200150" y="4775200"/>
          <p14:tracePt t="37203" x="1212850" y="4806950"/>
          <p14:tracePt t="37220" x="1225550" y="4851400"/>
          <p14:tracePt t="37236" x="1238250" y="4895850"/>
          <p14:tracePt t="37253" x="1244600" y="4940300"/>
          <p14:tracePt t="37270" x="1244600" y="4997450"/>
          <p14:tracePt t="37287" x="1244600" y="5086350"/>
          <p14:tracePt t="37303" x="1244600" y="5118100"/>
          <p14:tracePt t="37320" x="1244600" y="5149850"/>
          <p14:tracePt t="37336" x="1244600" y="5168900"/>
          <p14:tracePt t="37353" x="1244600" y="5181600"/>
          <p14:tracePt t="37369" x="1238250" y="5187950"/>
          <p14:tracePt t="37386" x="1225550" y="5213350"/>
          <p14:tracePt t="37403" x="1212850" y="5226050"/>
          <p14:tracePt t="37420" x="1200150" y="5245100"/>
          <p14:tracePt t="37436" x="1187450" y="5251450"/>
          <p14:tracePt t="37453" x="1168400" y="5264150"/>
          <p14:tracePt t="37470" x="1143000" y="5270500"/>
          <p14:tracePt t="37471" x="1130300" y="5270500"/>
          <p14:tracePt t="37487" x="1092200" y="5276850"/>
          <p14:tracePt t="37503" x="1047750" y="5283200"/>
          <p14:tracePt t="37520" x="1003300" y="5295900"/>
          <p14:tracePt t="37536" x="952500" y="5308600"/>
          <p14:tracePt t="37554" x="901700" y="5308600"/>
          <p14:tracePt t="37570" x="850900" y="5308600"/>
          <p14:tracePt t="37586" x="812800" y="5308600"/>
          <p14:tracePt t="37604" x="781050" y="5308600"/>
          <p14:tracePt t="37620" x="762000" y="5308600"/>
          <p14:tracePt t="37637" x="749300" y="5302250"/>
          <p14:tracePt t="37653" x="730250" y="5289550"/>
          <p14:tracePt t="37670" x="698500" y="5276850"/>
          <p14:tracePt t="37687" x="666750" y="5257800"/>
          <p14:tracePt t="37703" x="647700" y="5238750"/>
          <p14:tracePt t="37720" x="622300" y="5207000"/>
          <p14:tracePt t="37736" x="603250" y="5187950"/>
          <p14:tracePt t="37754" x="590550" y="5149850"/>
          <p14:tracePt t="37770" x="577850" y="5105400"/>
          <p14:tracePt t="37787" x="577850" y="5086350"/>
          <p14:tracePt t="37803" x="571500" y="5041900"/>
          <p14:tracePt t="37821" x="571500" y="4997450"/>
          <p14:tracePt t="37836" x="571500" y="4953000"/>
          <p14:tracePt t="37853" x="571500" y="4914900"/>
          <p14:tracePt t="37870" x="571500" y="4876800"/>
          <p14:tracePt t="37871" x="571500" y="4870450"/>
          <p14:tracePt t="37887" x="577850" y="4838700"/>
          <p14:tracePt t="37903" x="584200" y="4813300"/>
          <p14:tracePt t="37920" x="596900" y="4794250"/>
          <p14:tracePt t="37937" x="603250" y="4781550"/>
          <p14:tracePt t="37955" x="615950" y="4768850"/>
          <p14:tracePt t="37970" x="635000" y="4749800"/>
          <p14:tracePt t="37987" x="673100" y="4737100"/>
          <p14:tracePt t="38004" x="717550" y="4718050"/>
          <p14:tracePt t="38021" x="755650" y="4699000"/>
          <p14:tracePt t="38037" x="781050" y="4692650"/>
          <p14:tracePt t="38053" x="806450" y="4692650"/>
          <p14:tracePt t="38070" x="844550" y="4686300"/>
          <p14:tracePt t="38088" x="869950" y="4686300"/>
          <p14:tracePt t="38103" x="895350" y="4699000"/>
          <p14:tracePt t="38120" x="958850" y="4737100"/>
          <p14:tracePt t="38137" x="1022350" y="4775200"/>
          <p14:tracePt t="38154" x="1047750" y="4781550"/>
          <p14:tracePt t="38171" x="1060450" y="4787900"/>
          <p14:tracePt t="38191" x="1066800" y="4794250"/>
          <p14:tracePt t="38204" x="1073150" y="4794250"/>
          <p14:tracePt t="38221" x="1111250" y="4826000"/>
          <p14:tracePt t="38237" x="1136650" y="4870450"/>
          <p14:tracePt t="38254" x="1149350" y="4883150"/>
          <p14:tracePt t="38254" x="1155700" y="4889500"/>
          <p14:tracePt t="38319" x="1168400" y="4889500"/>
          <p14:tracePt t="38327" x="1168400" y="4895850"/>
          <p14:tracePt t="38337" x="1181100" y="4914900"/>
          <p14:tracePt t="38354" x="1193800" y="4965700"/>
          <p14:tracePt t="38371" x="1200150" y="4997450"/>
          <p14:tracePt t="38388" x="1200150" y="5029200"/>
          <p14:tracePt t="38404" x="1200150" y="5041900"/>
          <p14:tracePt t="38420" x="1200150" y="5060950"/>
          <p14:tracePt t="38437" x="1200150" y="5080000"/>
          <p14:tracePt t="38455" x="1187450" y="5137150"/>
          <p14:tracePt t="38471" x="1168400" y="5168900"/>
          <p14:tracePt t="38487" x="1149350" y="5200650"/>
          <p14:tracePt t="38504" x="1136650" y="5207000"/>
          <p14:tracePt t="38521" x="1117600" y="5213350"/>
          <p14:tracePt t="38537" x="1104900" y="5219700"/>
          <p14:tracePt t="38554" x="1098550" y="5219700"/>
          <p14:tracePt t="38571" x="1079500" y="5226050"/>
          <p14:tracePt t="38588" x="1060450" y="5226050"/>
          <p14:tracePt t="38604" x="1028700" y="5226050"/>
          <p14:tracePt t="38621" x="984250" y="5226050"/>
          <p14:tracePt t="38637" x="952500" y="5226050"/>
          <p14:tracePt t="38655" x="889000" y="5213350"/>
          <p14:tracePt t="38671" x="869950" y="5200650"/>
          <p14:tracePt t="38687" x="863600" y="5200650"/>
          <p14:tracePt t="38704" x="850900" y="5194300"/>
          <p14:tracePt t="38722" x="838200" y="5181600"/>
          <p14:tracePt t="38737" x="812800" y="5143500"/>
          <p14:tracePt t="38754" x="787400" y="5105400"/>
          <p14:tracePt t="38771" x="774700" y="5086350"/>
          <p14:tracePt t="38788" x="768350" y="5067300"/>
          <p14:tracePt t="38804" x="762000" y="5060950"/>
          <p14:tracePt t="38821" x="762000" y="5048250"/>
          <p14:tracePt t="38837" x="755650" y="5035550"/>
          <p14:tracePt t="38855" x="755650" y="4984750"/>
          <p14:tracePt t="38871" x="755650" y="4953000"/>
          <p14:tracePt t="38887" x="755650" y="4927600"/>
          <p14:tracePt t="38904" x="755650" y="4902200"/>
          <p14:tracePt t="38922" x="762000" y="4876800"/>
          <p14:tracePt t="38938" x="774700" y="4857750"/>
          <p14:tracePt t="38954" x="793750" y="4838700"/>
          <p14:tracePt t="38971" x="812800" y="4800600"/>
          <p14:tracePt t="38988" x="825500" y="4787900"/>
          <p14:tracePt t="39005" x="844550" y="4781550"/>
          <p14:tracePt t="39021" x="869950" y="4775200"/>
          <p14:tracePt t="39038" x="908050" y="4775200"/>
          <p14:tracePt t="39055" x="946150" y="4775200"/>
          <p14:tracePt t="39071" x="984250" y="4775200"/>
          <p14:tracePt t="39088" x="1035050" y="4775200"/>
          <p14:tracePt t="39104" x="1098550" y="4775200"/>
          <p14:tracePt t="39122" x="1155700" y="4775200"/>
          <p14:tracePt t="39138" x="1219200" y="4775200"/>
          <p14:tracePt t="39154" x="1250950" y="4781550"/>
          <p14:tracePt t="39171" x="1270000" y="4787900"/>
          <p14:tracePt t="39189" x="1295400" y="4787900"/>
          <p14:tracePt t="39205" x="1327150" y="4806950"/>
          <p14:tracePt t="39221" x="1346200" y="4819650"/>
          <p14:tracePt t="39238" x="1371600" y="4845050"/>
          <p14:tracePt t="39256" x="1416050" y="4883150"/>
          <p14:tracePt t="39271" x="1428750" y="4902200"/>
          <p14:tracePt t="39288" x="1435100" y="4908550"/>
          <p14:tracePt t="39305" x="1447800" y="4927600"/>
          <p14:tracePt t="39322" x="1454150" y="4946650"/>
          <p14:tracePt t="39338" x="1466850" y="4972050"/>
          <p14:tracePt t="39355" x="1473200" y="5003800"/>
          <p14:tracePt t="39371" x="1479550" y="5022850"/>
          <p14:tracePt t="39389" x="1479550" y="5035550"/>
          <p14:tracePt t="39405" x="1479550" y="5041900"/>
          <p14:tracePt t="39422" x="1479550" y="5048250"/>
          <p14:tracePt t="39438" x="1479550" y="5054600"/>
          <p14:tracePt t="39456" x="1479550" y="5067300"/>
          <p14:tracePt t="39472" x="1479550" y="5080000"/>
          <p14:tracePt t="39488" x="1479550" y="5086350"/>
          <p14:tracePt t="39505" x="1479550" y="5092700"/>
          <p14:tracePt t="39523" x="1479550" y="5099050"/>
          <p14:tracePt t="39543" x="1479550" y="5105400"/>
          <p14:tracePt t="39560" x="1479550" y="5111750"/>
          <p14:tracePt t="39583" x="1473200" y="5118100"/>
          <p14:tracePt t="40079" x="1466850" y="5086350"/>
          <p14:tracePt t="40087" x="1460500" y="5067300"/>
          <p14:tracePt t="40095" x="1447800" y="5010150"/>
          <p14:tracePt t="40105" x="1441450" y="4972050"/>
          <p14:tracePt t="40122" x="1428750" y="4876800"/>
          <p14:tracePt t="40139" x="1428750" y="4743450"/>
          <p14:tracePt t="40156" x="1428750" y="4597400"/>
          <p14:tracePt t="40172" x="1428750" y="4464050"/>
          <p14:tracePt t="40189" x="1428750" y="4349750"/>
          <p14:tracePt t="40206" x="1428750" y="4241800"/>
          <p14:tracePt t="40223" x="1428750" y="4127500"/>
          <p14:tracePt t="40239" x="1428750" y="4083050"/>
          <p14:tracePt t="40255" x="1441450" y="4038600"/>
          <p14:tracePt t="40272" x="1447800" y="4032250"/>
          <p14:tracePt t="40290" x="1447800" y="4025900"/>
          <p14:tracePt t="40306" x="1447800" y="4013200"/>
          <p14:tracePt t="40322" x="1447800" y="4006850"/>
          <p14:tracePt t="40339" x="1454150" y="4000500"/>
          <p14:tracePt t="40356" x="1466850" y="3975100"/>
          <p14:tracePt t="40372" x="1479550" y="3949700"/>
          <p14:tracePt t="40389" x="1485900" y="3937000"/>
          <p14:tracePt t="40406" x="1492250" y="3924300"/>
          <p14:tracePt t="40423" x="1498600" y="3911600"/>
          <p14:tracePt t="40439" x="1498600" y="3898900"/>
          <p14:tracePt t="40456" x="1511300" y="3886200"/>
          <p14:tracePt t="40623" x="1517650" y="3879850"/>
          <p14:tracePt t="40631" x="1524000" y="3879850"/>
          <p14:tracePt t="40639" x="1530350" y="3879850"/>
          <p14:tracePt t="40656" x="1600200" y="3886200"/>
          <p14:tracePt t="40673" x="1714500" y="3886200"/>
          <p14:tracePt t="40690" x="1860550" y="3886200"/>
          <p14:tracePt t="40706" x="2000250" y="3886200"/>
          <p14:tracePt t="40723" x="2108200" y="3886200"/>
          <p14:tracePt t="40739" x="2146300" y="3886200"/>
          <p14:tracePt t="40757" x="2152650" y="3886200"/>
          <p14:tracePt t="40863" x="2152650" y="3892550"/>
          <p14:tracePt t="40871" x="2159000" y="3898900"/>
          <p14:tracePt t="40879" x="2165350" y="3905250"/>
          <p14:tracePt t="40889" x="2165350" y="3917950"/>
          <p14:tracePt t="40906" x="2178050" y="3930650"/>
          <p14:tracePt t="40923" x="2190750" y="3943350"/>
          <p14:tracePt t="40940" x="2203450" y="3956050"/>
          <p14:tracePt t="40956" x="2209800" y="3962400"/>
          <p14:tracePt t="40973" x="2216150" y="3975100"/>
          <p14:tracePt t="40990" x="2235200" y="3981450"/>
          <p14:tracePt t="41008" x="2241550" y="3987800"/>
          <p14:tracePt t="41024" x="2241550" y="3994150"/>
          <p14:tracePt t="41040" x="2254250" y="4013200"/>
          <p14:tracePt t="41056" x="2266950" y="4032250"/>
          <p14:tracePt t="41074" x="2273300" y="4057650"/>
          <p14:tracePt t="41090" x="2279650" y="4070350"/>
          <p14:tracePt t="41106" x="2286000" y="4083050"/>
          <p14:tracePt t="41123" x="2292350" y="4095750"/>
          <p14:tracePt t="41141" x="2298700" y="4121150"/>
          <p14:tracePt t="41156" x="2317750" y="4146550"/>
          <p14:tracePt t="41173" x="2330450" y="4159250"/>
          <p14:tracePt t="41207" x="2330450" y="4165600"/>
          <p14:tracePt t="41223" x="2336800" y="4165600"/>
          <p14:tracePt t="41231" x="2343150" y="4165600"/>
          <p14:tracePt t="41240" x="2349500" y="4165600"/>
          <p14:tracePt t="41257" x="2374900" y="4165600"/>
          <p14:tracePt t="41273" x="2387600" y="4165600"/>
          <p14:tracePt t="41291" x="2400300" y="4165600"/>
          <p14:tracePt t="41306" x="2406650" y="4159250"/>
          <p14:tracePt t="41335" x="2413000" y="4159250"/>
          <p14:tracePt t="41343" x="2419350" y="4159250"/>
          <p14:tracePt t="41359" x="2425700" y="4159250"/>
          <p14:tracePt t="41455" x="2432050" y="4159250"/>
          <p14:tracePt t="41535" x="2438400" y="4159250"/>
          <p14:tracePt t="41551" x="2444750" y="4159250"/>
          <p14:tracePt t="41559" x="2451100" y="4159250"/>
          <p14:tracePt t="41567" x="2457450" y="4159250"/>
          <p14:tracePt t="41575" x="2463800" y="4159250"/>
          <p14:tracePt t="41590" x="2482850" y="4159250"/>
          <p14:tracePt t="41608" x="2571750" y="4165600"/>
          <p14:tracePt t="41623" x="2628900" y="4171950"/>
          <p14:tracePt t="41640" x="2705100" y="4171950"/>
          <p14:tracePt t="41657" x="2768600" y="4171950"/>
          <p14:tracePt t="41674" x="2787650" y="4171950"/>
          <p14:tracePt t="41691" x="2806700" y="4165600"/>
          <p14:tracePt t="41707" x="2813050" y="4165600"/>
          <p14:tracePt t="41724" x="2825750" y="4165600"/>
          <p14:tracePt t="41741" x="2857500" y="4165600"/>
          <p14:tracePt t="41757" x="2895600" y="4165600"/>
          <p14:tracePt t="41774" x="2952750" y="4171950"/>
          <p14:tracePt t="41790" x="3003550" y="4171950"/>
          <p14:tracePt t="41791" x="3028950" y="4171950"/>
          <p14:tracePt t="41807" x="3073400" y="4171950"/>
          <p14:tracePt t="41824" x="3143250" y="4171950"/>
          <p14:tracePt t="41840" x="3187700" y="4184650"/>
          <p14:tracePt t="41857" x="3232150" y="4184650"/>
          <p14:tracePt t="41874" x="3238500" y="4184650"/>
          <p14:tracePt t="41895" x="3244850" y="4184650"/>
          <p14:tracePt t="42288" x="3257550" y="4184650"/>
          <p14:tracePt t="42295" x="3263900" y="4184650"/>
          <p14:tracePt t="42307" x="3282950" y="4184650"/>
          <p14:tracePt t="42324" x="3327400" y="4184650"/>
          <p14:tracePt t="42341" x="3371850" y="4178300"/>
          <p14:tracePt t="42358" x="3441700" y="4171950"/>
          <p14:tracePt t="42375" x="3517900" y="4171950"/>
          <p14:tracePt t="42375" x="3575050" y="4171950"/>
          <p14:tracePt t="42391" x="3689350" y="4171950"/>
          <p14:tracePt t="42407" x="3841750" y="4171950"/>
          <p14:tracePt t="42425" x="3937000" y="4171950"/>
          <p14:tracePt t="42441" x="4019550" y="4159250"/>
          <p14:tracePt t="42458" x="4051300" y="4159250"/>
          <p14:tracePt t="42474" x="4089400" y="4159250"/>
          <p14:tracePt t="42492" x="4121150" y="4159250"/>
          <p14:tracePt t="42508" x="4184650" y="4159250"/>
          <p14:tracePt t="42524" x="4241800" y="4159250"/>
          <p14:tracePt t="42541" x="4298950" y="4152900"/>
          <p14:tracePt t="42558" x="4343400" y="4146550"/>
          <p14:tracePt t="42574" x="4451350" y="4146550"/>
          <p14:tracePt t="42575" x="4533900" y="4146550"/>
          <p14:tracePt t="42591" x="4775200" y="4146550"/>
          <p14:tracePt t="42608" x="5060950" y="4146550"/>
          <p14:tracePt t="42625" x="5162550" y="4146550"/>
          <p14:tracePt t="42641" x="5181600" y="4146550"/>
          <p14:tracePt t="42807" x="5194300" y="4146550"/>
          <p14:tracePt t="42815" x="5213350" y="4146550"/>
          <p14:tracePt t="42825" x="5219700" y="4146550"/>
          <p14:tracePt t="42841" x="5232400" y="4146550"/>
          <p14:tracePt t="42879" x="5238750" y="4146550"/>
          <p14:tracePt t="43152" x="5245100" y="4146550"/>
          <p14:tracePt t="43159" x="5251450" y="4146550"/>
          <p14:tracePt t="43167" x="5264150" y="4146550"/>
          <p14:tracePt t="43175" x="5270500" y="4146550"/>
          <p14:tracePt t="43192" x="5327650" y="4152900"/>
          <p14:tracePt t="43208" x="5429250" y="4159250"/>
          <p14:tracePt t="43226" x="5632450" y="4191000"/>
          <p14:tracePt t="43242" x="5905500" y="4197350"/>
          <p14:tracePt t="43258" x="6070600" y="4197350"/>
          <p14:tracePt t="43275" x="6153150" y="4210050"/>
          <p14:tracePt t="43293" x="6178550" y="4216400"/>
          <p14:tracePt t="43309" x="6184900" y="4216400"/>
          <p14:tracePt t="43326" x="6210300" y="4216400"/>
          <p14:tracePt t="43342" x="6267450" y="4216400"/>
          <p14:tracePt t="43359" x="6318250" y="4222750"/>
          <p14:tracePt t="43376" x="6324600" y="4229100"/>
          <p14:tracePt t="43416" x="6330950" y="4229100"/>
          <p14:tracePt t="43424" x="6337300" y="4229100"/>
          <p14:tracePt t="43431" x="6369050" y="4229100"/>
          <p14:tracePt t="43442" x="6407150" y="4229100"/>
          <p14:tracePt t="43458" x="6496050" y="4229100"/>
          <p14:tracePt t="43475" x="6578600" y="4229100"/>
          <p14:tracePt t="43493" x="6610350" y="4229100"/>
          <p14:tracePt t="43544" x="6616700" y="4229100"/>
          <p14:tracePt t="43552" x="6635750" y="4222750"/>
          <p14:tracePt t="43559" x="6648450" y="4222750"/>
          <p14:tracePt t="43575" x="6718300" y="4222750"/>
          <p14:tracePt t="43592" x="6800850" y="4222750"/>
          <p14:tracePt t="43609" x="6832600" y="4222750"/>
          <p14:tracePt t="43648" x="6838950" y="4216400"/>
          <p14:tracePt t="43664" x="6845300" y="4216400"/>
          <p14:tracePt t="43671" x="6851650" y="4216400"/>
          <p14:tracePt t="43687" x="6858000" y="4210050"/>
          <p14:tracePt t="43695" x="6864350" y="4210050"/>
          <p14:tracePt t="43759" x="6864350" y="4203700"/>
          <p14:tracePt t="43808" x="6851650" y="4203700"/>
          <p14:tracePt t="43815" x="6819900" y="4203700"/>
          <p14:tracePt t="43826" x="6769100" y="4203700"/>
          <p14:tracePt t="43843" x="6565900" y="4203700"/>
          <p14:tracePt t="43859" x="6165850" y="4203700"/>
          <p14:tracePt t="43876" x="5842000" y="4203700"/>
          <p14:tracePt t="43892" x="5607050" y="4216400"/>
          <p14:tracePt t="43910" x="5346700" y="4229100"/>
          <p14:tracePt t="43926" x="5060950" y="4235450"/>
          <p14:tracePt t="43943" x="4749800" y="4203700"/>
          <p14:tracePt t="43943" x="4622800" y="4203700"/>
          <p14:tracePt t="43959" x="4394200" y="4197350"/>
          <p14:tracePt t="43976" x="4178300" y="4197350"/>
          <p14:tracePt t="43993" x="3994150" y="4197350"/>
          <p14:tracePt t="44009" x="3810000" y="4197350"/>
          <p14:tracePt t="44026" x="3651250" y="4197350"/>
          <p14:tracePt t="44043" x="3473450" y="4178300"/>
          <p14:tracePt t="44059" x="3333750" y="4171950"/>
          <p14:tracePt t="44076" x="3187700" y="4171950"/>
          <p14:tracePt t="44092" x="3079750" y="4171950"/>
          <p14:tracePt t="44111" x="2997200" y="4171950"/>
          <p14:tracePt t="44111" x="2952750" y="4171950"/>
          <p14:tracePt t="44126" x="2901950" y="4171950"/>
          <p14:tracePt t="44143" x="2787650" y="4171950"/>
          <p14:tracePt t="44143" x="2692400" y="4171950"/>
          <p14:tracePt t="44159" x="2552700" y="4171950"/>
          <p14:tracePt t="44176" x="2444750" y="4171950"/>
          <p14:tracePt t="44193" x="2368550" y="4171950"/>
          <p14:tracePt t="44209" x="2324100" y="4171950"/>
          <p14:tracePt t="44226" x="2286000" y="4171950"/>
          <p14:tracePt t="44243" x="2203450" y="4140200"/>
          <p14:tracePt t="44259" x="2044700" y="4076700"/>
          <p14:tracePt t="44276" x="1885950" y="4044950"/>
          <p14:tracePt t="44293" x="1765300" y="4032250"/>
          <p14:tracePt t="44310" x="1695450" y="4032250"/>
          <p14:tracePt t="44326" x="1663700" y="4032250"/>
          <p14:tracePt t="44343" x="1644650" y="4032250"/>
          <p14:tracePt t="44359" x="1619250" y="4032250"/>
          <p14:tracePt t="44377" x="1574800" y="4032250"/>
          <p14:tracePt t="44393" x="1536700" y="4032250"/>
          <p14:tracePt t="44409" x="1511300" y="4032250"/>
          <p14:tracePt t="44432" x="1504950" y="4032250"/>
          <p14:tracePt t="44444" x="1498600" y="4032250"/>
          <p14:tracePt t="44472" x="1492250" y="4032250"/>
          <p14:tracePt t="44488" x="1473200" y="4032250"/>
          <p14:tracePt t="44496" x="1447800" y="4044950"/>
          <p14:tracePt t="44510" x="1416050" y="4051300"/>
          <p14:tracePt t="44527" x="1377950" y="4064000"/>
          <p14:tracePt t="44528" x="1358900" y="4070350"/>
          <p14:tracePt t="44543" x="1320800" y="4095750"/>
          <p14:tracePt t="44560" x="1289050" y="4108450"/>
          <p14:tracePt t="44577" x="1257300" y="4121150"/>
          <p14:tracePt t="44593" x="1231900" y="4121150"/>
          <p14:tracePt t="44610" x="1187450" y="4133850"/>
          <p14:tracePt t="44626" x="1143000" y="4146550"/>
          <p14:tracePt t="44644" x="1079500" y="4159250"/>
          <p14:tracePt t="44660" x="1035050" y="4178300"/>
          <p14:tracePt t="44676" x="1003300" y="4184650"/>
          <p14:tracePt t="44693" x="977900" y="4191000"/>
          <p14:tracePt t="44710" x="952500" y="4197350"/>
          <p14:tracePt t="44726" x="946150" y="4203700"/>
          <p14:tracePt t="44743" x="914400" y="4210050"/>
          <p14:tracePt t="44760" x="889000" y="4216400"/>
          <p14:tracePt t="44777" x="869950" y="4222750"/>
          <p14:tracePt t="44793" x="850900" y="4235450"/>
          <p14:tracePt t="44810" x="838200" y="4241800"/>
          <p14:tracePt t="44826" x="819150" y="4241800"/>
          <p14:tracePt t="44844" x="806450" y="4241800"/>
          <p14:tracePt t="44860" x="787400" y="4241800"/>
          <p14:tracePt t="45824" x="793750" y="4241800"/>
          <p14:tracePt t="45831" x="806450" y="4241800"/>
          <p14:tracePt t="45844" x="812800" y="4241800"/>
          <p14:tracePt t="45861" x="863600" y="4235450"/>
          <p14:tracePt t="45877" x="977900" y="4235450"/>
          <p14:tracePt t="45895" x="1123950" y="4235450"/>
          <p14:tracePt t="45911" x="1155700" y="4235450"/>
          <p14:tracePt t="45928" x="1168400" y="4229100"/>
          <p14:tracePt t="46112" x="1174750" y="4229100"/>
          <p14:tracePt t="46120" x="1187450" y="4222750"/>
          <p14:tracePt t="46128" x="1200150" y="4222750"/>
          <p14:tracePt t="46144" x="1289050" y="4222750"/>
          <p14:tracePt t="46161" x="1403350" y="4222750"/>
          <p14:tracePt t="46178" x="1466850" y="4222750"/>
          <p14:tracePt t="46195" x="1498600" y="4216400"/>
          <p14:tracePt t="46240" x="1504950" y="4216400"/>
          <p14:tracePt t="46312" x="1517650" y="4203700"/>
          <p14:tracePt t="46328" x="1536700" y="4197350"/>
          <p14:tracePt t="46335" x="1555750" y="4184650"/>
          <p14:tracePt t="46345" x="1574800" y="4184650"/>
          <p14:tracePt t="46361" x="1644650" y="4184650"/>
          <p14:tracePt t="46378" x="1689100" y="4184650"/>
          <p14:tracePt t="46395" x="1695450" y="4184650"/>
          <p14:tracePt t="46448" x="1701800" y="4184650"/>
          <p14:tracePt t="48576" x="1708150" y="4191000"/>
          <p14:tracePt t="48600" x="1714500" y="4197350"/>
          <p14:tracePt t="48616" x="1714500" y="4203700"/>
          <p14:tracePt t="48624" x="1720850" y="4203700"/>
          <p14:tracePt t="48641" x="1720850" y="4216400"/>
          <p14:tracePt t="48648" x="1727200" y="4222750"/>
          <p14:tracePt t="48664" x="1739900" y="4241800"/>
          <p14:tracePt t="48681" x="1746250" y="4254500"/>
          <p14:tracePt t="48697" x="1752600" y="4260850"/>
          <p14:tracePt t="48715" x="1752600" y="4267200"/>
          <p14:tracePt t="48731" x="1752600" y="4273550"/>
          <p14:tracePt t="48747" x="1758950" y="4279900"/>
          <p14:tracePt t="48776" x="1765300" y="4286250"/>
          <p14:tracePt t="48784" x="1771650" y="4292600"/>
          <p14:tracePt t="48802" x="1784350" y="4298950"/>
          <p14:tracePt t="48814" x="1784350" y="4305300"/>
          <p14:tracePt t="48831" x="1790700" y="4305300"/>
          <p14:tracePt t="48848" x="1797050" y="4318000"/>
          <p14:tracePt t="48864" x="1803400" y="4324350"/>
          <p14:tracePt t="48880" x="1822450" y="4330700"/>
          <p14:tracePt t="48897" x="1847850" y="4343400"/>
          <p14:tracePt t="48915" x="1905000" y="4368800"/>
          <p14:tracePt t="48930" x="2012950" y="4419600"/>
          <p14:tracePt t="48947" x="2165350" y="4457700"/>
          <p14:tracePt t="48964" x="2343150" y="4495800"/>
          <p14:tracePt t="48981" x="2552700" y="4527550"/>
          <p14:tracePt t="48997" x="2730500" y="4546600"/>
          <p14:tracePt t="49014" x="2844800" y="4552950"/>
          <p14:tracePt t="49030" x="2889250" y="4559300"/>
          <p14:tracePt t="49048" x="2933700" y="4572000"/>
          <p14:tracePt t="49064" x="2990850" y="4584700"/>
          <p14:tracePt t="49081" x="3079750" y="4603750"/>
          <p14:tracePt t="49097" x="3175000" y="4616450"/>
          <p14:tracePt t="49114" x="3232150" y="4616450"/>
          <p14:tracePt t="49131" x="3244850" y="4616450"/>
          <p14:tracePt t="49147" x="3251200" y="4616450"/>
          <p14:tracePt t="49169" x="3257550" y="4616450"/>
          <p14:tracePt t="49184" x="3263900" y="4616450"/>
          <p14:tracePt t="49197" x="3270250" y="4616450"/>
          <p14:tracePt t="49214" x="3282950" y="4610100"/>
          <p14:tracePt t="49240" x="3289300" y="4603750"/>
          <p14:tracePt t="49256" x="3295650" y="4597400"/>
          <p14:tracePt t="49264" x="3302000" y="4597400"/>
          <p14:tracePt t="49281" x="3346450" y="4591050"/>
          <p14:tracePt t="49298" x="3473450" y="4591050"/>
          <p14:tracePt t="49315" x="3600450" y="4597400"/>
          <p14:tracePt t="49331" x="3670300" y="4597400"/>
          <p14:tracePt t="49368" x="3676650" y="4597400"/>
          <p14:tracePt t="49400" x="3683000" y="4597400"/>
          <p14:tracePt t="49424" x="3683000" y="4591050"/>
          <p14:tracePt t="49440" x="3683000" y="4584700"/>
          <p14:tracePt t="49456" x="3683000" y="4578350"/>
          <p14:tracePt t="49464" x="3683000" y="4572000"/>
          <p14:tracePt t="49488" x="3676650" y="4565650"/>
          <p14:tracePt t="49536" x="3670300" y="4565650"/>
          <p14:tracePt t="49544" x="3663950" y="4565650"/>
          <p14:tracePt t="49552" x="3651250" y="4565650"/>
          <p14:tracePt t="49565" x="3638550" y="4559300"/>
          <p14:tracePt t="49581" x="3613150" y="4546600"/>
          <p14:tracePt t="49598" x="3581400" y="4546600"/>
          <p14:tracePt t="49625" x="3575050" y="4540250"/>
          <p14:tracePt t="49984" x="3587750" y="4540250"/>
          <p14:tracePt t="49992" x="3594100" y="4540250"/>
          <p14:tracePt t="50008" x="3600450" y="4540250"/>
          <p14:tracePt t="50016" x="3606800" y="4540250"/>
          <p14:tracePt t="50032" x="3613150" y="4540250"/>
          <p14:tracePt t="50048" x="3632200" y="4540250"/>
          <p14:tracePt t="50066" x="3663950" y="4540250"/>
          <p14:tracePt t="50081" x="3714750" y="4540250"/>
          <p14:tracePt t="50098" x="3765550" y="4540250"/>
          <p14:tracePt t="50115" x="3790950" y="4533900"/>
          <p14:tracePt t="50132" x="3810000" y="4527550"/>
          <p14:tracePt t="50148" x="3816350" y="4527550"/>
          <p14:tracePt t="50165" x="3841750" y="4527550"/>
          <p14:tracePt t="50182" x="3873500" y="4527550"/>
          <p14:tracePt t="50199" x="3911600" y="4527550"/>
          <p14:tracePt t="50215" x="3930650" y="4527550"/>
          <p14:tracePt t="50216" x="3937000" y="4521200"/>
          <p14:tracePt t="50232" x="3949700" y="4521200"/>
          <p14:tracePt t="50464" x="3956050" y="4521200"/>
          <p14:tracePt t="50472" x="3962400" y="4521200"/>
          <p14:tracePt t="50553" x="3968750" y="4521200"/>
          <p14:tracePt t="50560" x="3975100" y="4514850"/>
          <p14:tracePt t="50576" x="3981450" y="4514850"/>
          <p14:tracePt t="50592" x="3987800" y="4508500"/>
          <p14:tracePt t="50608" x="3994150" y="4508500"/>
          <p14:tracePt t="50624" x="4000500" y="4508500"/>
          <p14:tracePt t="50640" x="4006850" y="4508500"/>
          <p14:tracePt t="50656" x="4013200" y="4508500"/>
          <p14:tracePt t="50665" x="4019550" y="4508500"/>
          <p14:tracePt t="50682" x="4038600" y="4495800"/>
          <p14:tracePt t="50699" x="4044950" y="4489450"/>
          <p14:tracePt t="50715" x="4051300" y="4489450"/>
          <p14:tracePt t="50792" x="4057650" y="4489450"/>
          <p14:tracePt t="50817" x="4064000" y="4489450"/>
          <p14:tracePt t="50824" x="4070350" y="4489450"/>
          <p14:tracePt t="50840" x="4083050" y="4489450"/>
          <p14:tracePt t="50849" x="4089400" y="4489450"/>
          <p14:tracePt t="50866" x="4127500" y="4489450"/>
          <p14:tracePt t="50882" x="4184650" y="4489450"/>
          <p14:tracePt t="50899" x="4254500" y="4489450"/>
          <p14:tracePt t="50916" x="4324350" y="4489450"/>
          <p14:tracePt t="50933" x="4375150" y="4489450"/>
          <p14:tracePt t="50949" x="4387850" y="4489450"/>
          <p14:tracePt t="50992" x="4394200" y="4489450"/>
          <p14:tracePt t="51009" x="4400550" y="4489450"/>
          <p14:tracePt t="51016" x="4406900" y="4489450"/>
          <p14:tracePt t="51024" x="4419600" y="4489450"/>
          <p14:tracePt t="51033" x="4425950" y="4489450"/>
          <p14:tracePt t="51049" x="4438650" y="4489450"/>
          <p14:tracePt t="51066" x="4445000" y="4489450"/>
          <p14:tracePt t="51083" x="4457700" y="4489450"/>
          <p14:tracePt t="51099" x="4464050" y="4489450"/>
          <p14:tracePt t="51116" x="4470400" y="4489450"/>
          <p14:tracePt t="51133" x="4476750" y="4489450"/>
          <p14:tracePt t="51150" x="4483100" y="4489450"/>
          <p14:tracePt t="51166" x="4489450" y="4489450"/>
          <p14:tracePt t="51240" x="4495800" y="4489450"/>
          <p14:tracePt t="51313" x="4502150" y="4489450"/>
          <p14:tracePt t="52504" x="4514850" y="4489450"/>
          <p14:tracePt t="52512" x="4540250" y="4489450"/>
          <p14:tracePt t="52520" x="4565650" y="4489450"/>
          <p14:tracePt t="52534" x="4584700" y="4489450"/>
          <p14:tracePt t="52551" x="4603750" y="4483100"/>
          <p14:tracePt t="52567" x="4616450" y="4476750"/>
          <p14:tracePt t="52585" x="4629150" y="4470400"/>
          <p14:tracePt t="52609" x="4635500" y="4470400"/>
          <p14:tracePt t="52617" x="4641850" y="4470400"/>
          <p14:tracePt t="52634" x="4660900" y="4470400"/>
          <p14:tracePt t="52651" x="4686300" y="4470400"/>
          <p14:tracePt t="52667" x="4705350" y="4470400"/>
          <p14:tracePt t="52684" x="4711700" y="4470400"/>
          <p14:tracePt t="52721" x="4718050" y="4470400"/>
          <p14:tracePt t="52728" x="4724400" y="4464050"/>
          <p14:tracePt t="52849" x="4730750" y="4464050"/>
          <p14:tracePt t="52856" x="4737100" y="4464050"/>
          <p14:tracePt t="52867" x="4743450" y="4464050"/>
          <p14:tracePt t="52885" x="4781550" y="4470400"/>
          <p14:tracePt t="52901" x="4838700" y="4476750"/>
          <p14:tracePt t="52918" x="4908550" y="4476750"/>
          <p14:tracePt t="52934" x="4933950" y="4476750"/>
          <p14:tracePt t="52951" x="4940300" y="4476750"/>
          <p14:tracePt t="53129" x="4953000" y="4476750"/>
          <p14:tracePt t="53136" x="4959350" y="4483100"/>
          <p14:tracePt t="53144" x="4965700" y="4483100"/>
          <p14:tracePt t="53153" x="4972050" y="4483100"/>
          <p14:tracePt t="53337" x="4972050" y="4489450"/>
          <p14:tracePt t="53344" x="4972050" y="4495800"/>
          <p14:tracePt t="53352" x="4965700" y="4495800"/>
          <p14:tracePt t="53368" x="4908550" y="4508500"/>
          <p14:tracePt t="53385" x="4826000" y="4521200"/>
          <p14:tracePt t="53401" x="4762500" y="4521200"/>
          <p14:tracePt t="53419" x="4737100" y="4521200"/>
          <p14:tracePt t="53435" x="4718050" y="4521200"/>
          <p14:tracePt t="53451" x="4705350" y="4521200"/>
          <p14:tracePt t="53468" x="4673600" y="4514850"/>
          <p14:tracePt t="53485" x="4641850" y="4495800"/>
          <p14:tracePt t="53501" x="4622800" y="4483100"/>
          <p14:tracePt t="53519" x="4616450" y="4476750"/>
          <p14:tracePt t="54065" x="4610100" y="4476750"/>
          <p14:tracePt t="54097" x="4603750" y="4476750"/>
          <p14:tracePt t="54105" x="4597400" y="4476750"/>
          <p14:tracePt t="54225" x="4591050" y="4476750"/>
          <p14:tracePt t="54457" x="4584700" y="4476750"/>
          <p14:tracePt t="54464" x="4552950" y="4476750"/>
          <p14:tracePt t="54472" x="4502150" y="4457700"/>
          <p14:tracePt t="54486" x="4406900" y="4425950"/>
          <p14:tracePt t="54502" x="4133850" y="4292600"/>
          <p14:tracePt t="54519" x="3835400" y="4152900"/>
          <p14:tracePt t="54537" x="3403600" y="3892550"/>
          <p14:tracePt t="54552" x="3136900" y="3702050"/>
          <p14:tracePt t="54569" x="2819400" y="3473450"/>
          <p14:tracePt t="54586" x="2546350" y="3257550"/>
          <p14:tracePt t="54603" x="2374900" y="3067050"/>
          <p14:tracePt t="54619" x="2311400" y="2997200"/>
          <p14:tracePt t="54636" x="2286000" y="2952750"/>
          <p14:tracePt t="54652" x="2273300" y="2914650"/>
          <p14:tracePt t="54670" x="2266950" y="2870200"/>
          <p14:tracePt t="54686" x="2260600" y="2825750"/>
          <p14:tracePt t="54702" x="2254250" y="2787650"/>
          <p14:tracePt t="54719" x="2254250" y="2749550"/>
          <p14:tracePt t="54737" x="2241550" y="2679700"/>
          <p14:tracePt t="54753" x="2241550" y="2647950"/>
          <p14:tracePt t="54769" x="2241550" y="2616200"/>
          <p14:tracePt t="54786" x="2228850" y="2559050"/>
          <p14:tracePt t="54803" x="2222500" y="2501900"/>
          <p14:tracePt t="54819" x="2209800" y="2432050"/>
          <p14:tracePt t="54836" x="2197100" y="2381250"/>
          <p14:tracePt t="54853" x="2190750" y="2336800"/>
          <p14:tracePt t="54870" x="2184400" y="2317750"/>
          <p14:tracePt t="54886" x="2178050" y="2311400"/>
          <p14:tracePt t="54903" x="2178050" y="2298700"/>
          <p14:tracePt t="54920" x="2152650" y="2260600"/>
          <p14:tracePt t="54921" x="2139950" y="2254250"/>
          <p14:tracePt t="54937" x="2095500" y="2203450"/>
          <p14:tracePt t="54953" x="2057400" y="2165350"/>
          <p14:tracePt t="54970" x="2044700" y="2152650"/>
          <p14:tracePt t="54986" x="2032000" y="2146300"/>
          <p14:tracePt t="55033" x="2025650" y="2146300"/>
          <p14:tracePt t="55040" x="2012950" y="2146300"/>
          <p14:tracePt t="55053" x="2000250" y="2146300"/>
          <p14:tracePt t="55070" x="1955800" y="2146300"/>
          <p14:tracePt t="55086" x="1898650" y="2171700"/>
          <p14:tracePt t="55103" x="1854200" y="2178050"/>
          <p14:tracePt t="55120" x="1835150" y="2190750"/>
          <p14:tracePt t="55137" x="1828800" y="2190750"/>
          <p14:tracePt t="55154" x="1822450" y="2190750"/>
          <p14:tracePt t="55209" x="1816100" y="2197100"/>
          <p14:tracePt t="55305" x="1816100" y="2203450"/>
          <p14:tracePt t="55337" x="1816100" y="2209800"/>
          <p14:tracePt t="55353" x="1822450" y="2216150"/>
          <p14:tracePt t="55369" x="1835150" y="2216150"/>
          <p14:tracePt t="55377" x="1847850" y="2222500"/>
          <p14:tracePt t="55387" x="1866900" y="2222500"/>
          <p14:tracePt t="55404" x="1943100" y="2228850"/>
          <p14:tracePt t="55420" x="2070100" y="2247900"/>
          <p14:tracePt t="55437" x="2209800" y="2260600"/>
          <p14:tracePt t="55454" x="2324100" y="2260600"/>
          <p14:tracePt t="55470" x="2400300" y="2260600"/>
          <p14:tracePt t="55486" x="2438400" y="2254250"/>
          <p14:tracePt t="55503" x="2451100" y="2247900"/>
          <p14:tracePt t="55521" x="2463800" y="2247900"/>
          <p14:tracePt t="55537" x="2470150" y="2247900"/>
          <p14:tracePt t="55553" x="2476500" y="2247900"/>
          <p14:tracePt t="55625" x="2482850" y="2247900"/>
          <p14:tracePt t="55632" x="2489200" y="2247900"/>
          <p14:tracePt t="55648" x="2495550" y="2241550"/>
          <p14:tracePt t="55945" x="2489200" y="2241550"/>
          <p14:tracePt t="55952" x="2482850" y="2247900"/>
          <p14:tracePt t="55961" x="2476500" y="2254250"/>
          <p14:tracePt t="55970" x="2463800" y="2266950"/>
          <p14:tracePt t="55987" x="2406650" y="2298700"/>
          <p14:tracePt t="56004" x="2311400" y="2349500"/>
          <p14:tracePt t="56021" x="2209800" y="2387600"/>
          <p14:tracePt t="56037" x="2114550" y="2432050"/>
          <p14:tracePt t="56054" x="2038350" y="2470150"/>
          <p14:tracePt t="56070" x="1981200" y="2527300"/>
          <p14:tracePt t="56088" x="1949450" y="2584450"/>
          <p14:tracePt t="56104" x="1930400" y="2647950"/>
          <p14:tracePt t="56105" x="1930400" y="2686050"/>
          <p14:tracePt t="56121" x="1924050" y="2717800"/>
          <p14:tracePt t="56137" x="1917700" y="2743200"/>
          <p14:tracePt t="56155" x="1917700" y="2762250"/>
          <p14:tracePt t="56171" x="1917700" y="2794000"/>
          <p14:tracePt t="56187" x="1924050" y="2876550"/>
          <p14:tracePt t="56204" x="1943100" y="3003550"/>
          <p14:tracePt t="56221" x="1943100" y="3086100"/>
          <p14:tracePt t="56237" x="1943100" y="3111500"/>
          <p14:tracePt t="56254" x="1943100" y="3130550"/>
          <p14:tracePt t="56271" x="1943100" y="3149600"/>
          <p14:tracePt t="56288" x="1930400" y="3175000"/>
          <p14:tracePt t="56288" x="1917700" y="3181350"/>
          <p14:tracePt t="56304" x="1905000" y="3213100"/>
          <p14:tracePt t="56321" x="1885950" y="3232150"/>
          <p14:tracePt t="56337" x="1873250" y="3244850"/>
          <p14:tracePt t="56355" x="1866900" y="3244850"/>
          <p14:tracePt t="56371" x="1854200" y="3244850"/>
          <p14:tracePt t="56388" x="1835150" y="3244850"/>
          <p14:tracePt t="56404" x="1816100" y="3244850"/>
          <p14:tracePt t="56422" x="1809750" y="3251200"/>
          <p14:tracePt t="56437" x="1803400" y="3251200"/>
          <p14:tracePt t="56454" x="1784350" y="3251200"/>
          <p14:tracePt t="56471" x="1752600" y="3251200"/>
          <p14:tracePt t="56488" x="1695450" y="3244850"/>
          <p14:tracePt t="56488" x="1663700" y="3238500"/>
          <p14:tracePt t="56504" x="1631950" y="3232150"/>
          <p14:tracePt t="56521" x="1574800" y="3225800"/>
          <p14:tracePt t="56538" x="1555750" y="3225800"/>
          <p14:tracePt t="56555" x="1543050" y="3225800"/>
          <p14:tracePt t="56571" x="1524000" y="3213100"/>
          <p14:tracePt t="56588" x="1479550" y="3187700"/>
          <p14:tracePt t="56604" x="1409700" y="3162300"/>
          <p14:tracePt t="56622" x="1390650" y="3149600"/>
          <p14:tracePt t="56649" x="1384300" y="3149600"/>
          <p14:tracePt t="56673" x="1365250" y="3124200"/>
          <p14:tracePt t="56681" x="1346200" y="3086100"/>
          <p14:tracePt t="56689" x="1327150" y="3060700"/>
          <p14:tracePt t="56705" x="1289050" y="3003550"/>
          <p14:tracePt t="56721" x="1263650" y="2971800"/>
          <p14:tracePt t="56738" x="1250950" y="2952750"/>
          <p14:tracePt t="56755" x="1244600" y="2921000"/>
          <p14:tracePt t="56772" x="1238250" y="2863850"/>
          <p14:tracePt t="56788" x="1225550" y="2774950"/>
          <p14:tracePt t="56805" x="1212850" y="2667000"/>
          <p14:tracePt t="56822" x="1206500" y="2609850"/>
          <p14:tracePt t="56838" x="1206500" y="2571750"/>
          <p14:tracePt t="56854" x="1206500" y="2540000"/>
          <p14:tracePt t="56871" x="1219200" y="2482850"/>
          <p14:tracePt t="56889" x="1276350" y="2336800"/>
          <p14:tracePt t="56905" x="1308100" y="2260600"/>
          <p14:tracePt t="56921" x="1346200" y="2190750"/>
          <p14:tracePt t="56938" x="1384300" y="2127250"/>
          <p14:tracePt t="56955" x="1403350" y="2095500"/>
          <p14:tracePt t="56971" x="1428750" y="2082800"/>
          <p14:tracePt t="56988" x="1441450" y="2082800"/>
          <p14:tracePt t="57005" x="1447800" y="2076450"/>
          <p14:tracePt t="57022" x="1454150" y="2076450"/>
          <p14:tracePt t="57038" x="1479550" y="2076450"/>
          <p14:tracePt t="57055" x="1568450" y="2101850"/>
          <p14:tracePt t="57072" x="1720850" y="2165350"/>
          <p14:tracePt t="57089" x="1892300" y="2247900"/>
          <p14:tracePt t="57105" x="1924050" y="2273300"/>
          <p14:tracePt t="57122" x="1930400" y="2279650"/>
          <p14:tracePt t="57138" x="1936750" y="2286000"/>
          <p14:tracePt t="57155" x="1943100" y="2349500"/>
          <p14:tracePt t="57172" x="1943100" y="2419350"/>
          <p14:tracePt t="57188" x="1943100" y="2514600"/>
          <p14:tracePt t="57205" x="1943100" y="2616200"/>
          <p14:tracePt t="57222" x="1924050" y="2724150"/>
          <p14:tracePt t="57238" x="1905000" y="2806700"/>
          <p14:tracePt t="57255" x="1885950" y="2889250"/>
          <p14:tracePt t="57272" x="1879600" y="2940050"/>
          <p14:tracePt t="57289" x="1866900" y="3003550"/>
          <p14:tracePt t="57305" x="1847850" y="3041650"/>
          <p14:tracePt t="57322" x="1828800" y="3073400"/>
          <p14:tracePt t="57338" x="1784350" y="3124200"/>
          <p14:tracePt t="57356" x="1771650" y="3130550"/>
          <p14:tracePt t="57372" x="1752600" y="3143250"/>
          <p14:tracePt t="57388" x="1733550" y="3155950"/>
          <p14:tracePt t="57405" x="1714500" y="3162300"/>
          <p14:tracePt t="57423" x="1701800" y="3175000"/>
          <p14:tracePt t="57438" x="1689100" y="3175000"/>
          <p14:tracePt t="57455" x="1657350" y="3175000"/>
          <p14:tracePt t="57472" x="1612900" y="3175000"/>
          <p14:tracePt t="57473" x="1593850" y="3175000"/>
          <p14:tracePt t="57489" x="1568450" y="3175000"/>
          <p14:tracePt t="57505" x="1555750" y="3175000"/>
          <p14:tracePt t="57522" x="1543050" y="3175000"/>
          <p14:tracePt t="57539" x="1536700" y="3175000"/>
          <p14:tracePt t="57556" x="1504950" y="3168650"/>
          <p14:tracePt t="57572" x="1485900" y="3155950"/>
          <p14:tracePt t="57589" x="1460500" y="3149600"/>
          <p14:tracePt t="57605" x="1441450" y="3136900"/>
          <p14:tracePt t="57623" x="1422400" y="3130550"/>
          <p14:tracePt t="57639" x="1397000" y="3117850"/>
          <p14:tracePt t="57655" x="1377950" y="3105150"/>
          <p14:tracePt t="57672" x="1365250" y="3092450"/>
          <p14:tracePt t="57690" x="1339850" y="3054350"/>
          <p14:tracePt t="57705" x="1314450" y="3016250"/>
          <p14:tracePt t="57722" x="1301750" y="2978150"/>
          <p14:tracePt t="57739" x="1289050" y="2933700"/>
          <p14:tracePt t="57756" x="1276350" y="2870200"/>
          <p14:tracePt t="57772" x="1270000" y="2832100"/>
          <p14:tracePt t="57789" x="1257300" y="2762250"/>
          <p14:tracePt t="57806" x="1257300" y="2711450"/>
          <p14:tracePt t="57823" x="1257300" y="2635250"/>
          <p14:tracePt t="57839" x="1257300" y="2559050"/>
          <p14:tracePt t="57856" x="1257300" y="2482850"/>
          <p14:tracePt t="57872" x="1263650" y="2432050"/>
          <p14:tracePt t="57889" x="1289050" y="2362200"/>
          <p14:tracePt t="57906" x="1308100" y="2311400"/>
          <p14:tracePt t="57922" x="1333500" y="2260600"/>
          <p14:tracePt t="57939" x="1352550" y="2235200"/>
          <p14:tracePt t="57957" x="1365250" y="2222500"/>
          <p14:tracePt t="57972" x="1371600" y="2209800"/>
          <p14:tracePt t="57989" x="1377950" y="2209800"/>
          <p14:tracePt t="58006" x="1384300" y="2209800"/>
          <p14:tracePt t="58023" x="1397000" y="2209800"/>
          <p14:tracePt t="58039" x="1428750" y="2203450"/>
          <p14:tracePt t="58056" x="1479550" y="2203450"/>
          <p14:tracePt t="58057" x="1498600" y="2203450"/>
          <p14:tracePt t="58072" x="1536700" y="2216150"/>
          <p14:tracePt t="58090" x="1625600" y="2247900"/>
          <p14:tracePt t="58106" x="1676400" y="2279650"/>
          <p14:tracePt t="58122" x="1701800" y="2292350"/>
          <p14:tracePt t="58139" x="1739900" y="2336800"/>
          <p14:tracePt t="58157" x="1778000" y="2406650"/>
          <p14:tracePt t="58172" x="1809750" y="2489200"/>
          <p14:tracePt t="58189" x="1835150" y="2597150"/>
          <p14:tracePt t="58206" x="1860550" y="2686050"/>
          <p14:tracePt t="58223" x="1860550" y="2787650"/>
          <p14:tracePt t="58239" x="1866900" y="2901950"/>
          <p14:tracePt t="58256" x="1866900" y="2978150"/>
          <p14:tracePt t="58257" x="1866900" y="2997200"/>
          <p14:tracePt t="58273" x="1866900" y="3041650"/>
          <p14:tracePt t="58290" x="1866900" y="3079750"/>
          <p14:tracePt t="58306" x="1866900" y="3092450"/>
          <p14:tracePt t="58323" x="1860550" y="3105150"/>
          <p14:tracePt t="58339" x="1841500" y="3117850"/>
          <p14:tracePt t="58357" x="1822450" y="3143250"/>
          <p14:tracePt t="58373" x="1765300" y="3181350"/>
          <p14:tracePt t="58389" x="1733550" y="3213100"/>
          <p14:tracePt t="58406" x="1701800" y="3232150"/>
          <p14:tracePt t="58424" x="1676400" y="3238500"/>
          <p14:tracePt t="58439" x="1631950" y="3244850"/>
          <p14:tracePt t="58456" x="1555750" y="3244850"/>
          <p14:tracePt t="58457" x="1511300" y="3232150"/>
          <p14:tracePt t="58473" x="1416050" y="3200400"/>
          <p14:tracePt t="58490" x="1384300" y="3187700"/>
          <p14:tracePt t="58506" x="1365250" y="3175000"/>
          <p14:tracePt t="58523" x="1339850" y="3149600"/>
          <p14:tracePt t="58539" x="1295400" y="3092450"/>
          <p14:tracePt t="58557" x="1238250" y="3016250"/>
          <p14:tracePt t="58573" x="1168400" y="2921000"/>
          <p14:tracePt t="58589" x="1117600" y="2851150"/>
          <p14:tracePt t="58606" x="1098550" y="2819400"/>
          <p14:tracePt t="58675" x="1092200" y="2813050"/>
          <p14:tracePt t="58761" x="1085850" y="2813050"/>
          <p14:tracePt t="58769" x="1073150" y="2813050"/>
          <p14:tracePt t="58777" x="1066800" y="2819400"/>
          <p14:tracePt t="58790" x="1054100" y="2844800"/>
          <p14:tracePt t="58807" x="1028700" y="2863850"/>
          <p14:tracePt t="58823" x="984250" y="2889250"/>
          <p14:tracePt t="58841" x="908050" y="2933700"/>
          <p14:tracePt t="58856" x="889000" y="2940050"/>
          <p14:tracePt t="58873" x="831850" y="2952750"/>
          <p14:tracePt t="58890" x="812800" y="2952750"/>
          <p14:tracePt t="58907" x="781050" y="2952750"/>
          <p14:tracePt t="58923" x="742950" y="2946400"/>
          <p14:tracePt t="58940" x="711200" y="2889250"/>
          <p14:tracePt t="58957" x="673100" y="2794000"/>
          <p14:tracePt t="58974" x="635000" y="2647950"/>
          <p14:tracePt t="58990" x="622300" y="2501900"/>
          <p14:tracePt t="59007" x="622300" y="2387600"/>
          <p14:tracePt t="59023" x="647700" y="2279650"/>
          <p14:tracePt t="59041" x="666750" y="2209800"/>
          <p14:tracePt t="59057" x="673100" y="2209800"/>
          <p14:tracePt t="59057" x="679450" y="2197100"/>
          <p14:tracePt t="59097" x="685800" y="2197100"/>
          <p14:tracePt t="59105" x="698500" y="2197100"/>
          <p14:tracePt t="59113" x="730250" y="2241550"/>
          <p14:tracePt t="59123" x="749300" y="2298700"/>
          <p14:tracePt t="59140" x="793750" y="2476500"/>
          <p14:tracePt t="59157" x="863600" y="2705100"/>
          <p14:tracePt t="59174" x="889000" y="2851150"/>
          <p14:tracePt t="59190" x="901700" y="2946400"/>
          <p14:tracePt t="59207" x="901700" y="3041650"/>
          <p14:tracePt t="59223" x="901700" y="3092450"/>
          <p14:tracePt t="59241" x="908050" y="3136900"/>
          <p14:tracePt t="59257" x="908050" y="3149600"/>
          <p14:tracePt t="59274" x="914400" y="3149600"/>
          <p14:tracePt t="59290" x="914400" y="3162300"/>
          <p14:tracePt t="59307" x="920750" y="3187700"/>
          <p14:tracePt t="59323" x="965200" y="3257550"/>
          <p14:tracePt t="59340" x="1041400" y="3314700"/>
          <p14:tracePt t="59357" x="1117600" y="3352800"/>
          <p14:tracePt t="59374" x="1244600" y="3403600"/>
          <p14:tracePt t="59390" x="1435100" y="3460750"/>
          <p14:tracePt t="59407" x="1695450" y="3517900"/>
          <p14:tracePt t="59424" x="1873250" y="3575050"/>
          <p14:tracePt t="59441" x="1911350" y="3581400"/>
          <p14:tracePt t="59577" x="1924050" y="3581400"/>
          <p14:tracePt t="59585" x="1930400" y="3581400"/>
          <p14:tracePt t="59601" x="1936750" y="3581400"/>
          <p14:tracePt t="59617" x="1943100" y="3575050"/>
          <p14:tracePt t="59673" x="1943100" y="3556000"/>
          <p14:tracePt t="59681" x="1949450" y="3549650"/>
          <p14:tracePt t="59691" x="1949450" y="3536950"/>
          <p14:tracePt t="59707" x="1955800" y="3524250"/>
          <p14:tracePt t="59724" x="1955800" y="3517900"/>
          <p14:tracePt t="59741" x="1955800" y="3511550"/>
          <p14:tracePt t="59757" x="1955800" y="3505200"/>
          <p14:tracePt t="59774" x="1955800" y="3486150"/>
          <p14:tracePt t="59791" x="1936750" y="3454400"/>
          <p14:tracePt t="59808" x="1924050" y="3422650"/>
          <p14:tracePt t="59809" x="1917700" y="3416300"/>
          <p14:tracePt t="59824" x="1917700" y="3409950"/>
          <p14:tracePt t="59850" x="1917700" y="3403600"/>
          <p14:tracePt t="59866" x="1911350" y="3403600"/>
          <p14:tracePt t="59874" x="1911350" y="3397250"/>
          <p14:tracePt t="60082" x="1905000" y="3390900"/>
          <p14:tracePt t="60105" x="1905000" y="3384550"/>
          <p14:tracePt t="60122" x="1905000" y="3378200"/>
          <p14:tracePt t="60330" x="1905000" y="3371850"/>
          <p14:tracePt t="60337" x="1917700" y="3371850"/>
          <p14:tracePt t="60345" x="1943100" y="3371850"/>
          <p14:tracePt t="60358" x="1955800" y="3371850"/>
          <p14:tracePt t="60374" x="2000250" y="3371850"/>
          <p14:tracePt t="60391" x="2019300" y="3371850"/>
          <p14:tracePt t="60409" x="2038350" y="3371850"/>
          <p14:tracePt t="60424" x="2057400" y="3365500"/>
          <p14:tracePt t="60441" x="2089150" y="3365500"/>
          <p14:tracePt t="60458" x="2114550" y="3365500"/>
          <p14:tracePt t="60475" x="2152650" y="3365500"/>
          <p14:tracePt t="60491" x="2165350" y="3365500"/>
          <p14:tracePt t="60508" x="2178050" y="3365500"/>
          <p14:tracePt t="60525" x="2190750" y="3365500"/>
          <p14:tracePt t="60542" x="2235200" y="3371850"/>
          <p14:tracePt t="60558" x="2324100" y="3397250"/>
          <p14:tracePt t="60575" x="2438400" y="3416300"/>
          <p14:tracePt t="60591" x="2501900" y="3416300"/>
          <p14:tracePt t="60609" x="2571750" y="3422650"/>
          <p14:tracePt t="60625" x="2616200" y="3422650"/>
          <p14:tracePt t="60642" x="2673350" y="3422650"/>
          <p14:tracePt t="60658" x="2768600" y="3422650"/>
          <p14:tracePt t="60675" x="2901950" y="3422650"/>
          <p14:tracePt t="60691" x="3054350" y="3422650"/>
          <p14:tracePt t="60708" x="3181350" y="3422650"/>
          <p14:tracePt t="60725" x="3244850" y="3422650"/>
          <p14:tracePt t="60743" x="3289300" y="3422650"/>
          <p14:tracePt t="60758" x="3321050" y="3409950"/>
          <p14:tracePt t="60775" x="3359150" y="3384550"/>
          <p14:tracePt t="60791" x="3409950" y="3346450"/>
          <p14:tracePt t="60809" x="3448050" y="3327400"/>
          <p14:tracePt t="60825" x="3460750" y="3321050"/>
          <p14:tracePt t="60841" x="3479800" y="3308350"/>
          <p14:tracePt t="60858" x="3486150" y="3302000"/>
          <p14:tracePt t="60881" x="3492500" y="3295650"/>
          <p14:tracePt t="60892" x="3498850" y="3295650"/>
          <p14:tracePt t="60908" x="3498850" y="3289300"/>
          <p14:tracePt t="60925" x="3505200" y="3282950"/>
          <p14:tracePt t="60953" x="3505200" y="3276600"/>
          <p14:tracePt t="60969" x="3505200" y="3257550"/>
          <p14:tracePt t="60985" x="3505200" y="3244850"/>
          <p14:tracePt t="61001" x="3505200" y="3238500"/>
          <p14:tracePt t="61009" x="3505200" y="3232150"/>
          <p14:tracePt t="61025" x="3505200" y="3225800"/>
          <p14:tracePt t="61042" x="3505200" y="3219450"/>
          <p14:tracePt t="61058" x="3473450" y="3206750"/>
          <p14:tracePt t="61076" x="3390900" y="3200400"/>
          <p14:tracePt t="61092" x="3257550" y="3194050"/>
          <p14:tracePt t="61108" x="3092450" y="3181350"/>
          <p14:tracePt t="61125" x="2959100" y="3181350"/>
          <p14:tracePt t="61142" x="2838450" y="3181350"/>
          <p14:tracePt t="61159" x="2755900" y="3181350"/>
          <p14:tracePt t="61175" x="2679700" y="3181350"/>
          <p14:tracePt t="61192" x="2571750" y="3181350"/>
          <p14:tracePt t="61209" x="2330450" y="3181350"/>
          <p14:tracePt t="61225" x="2089150" y="3181350"/>
          <p14:tracePt t="61242" x="1930400" y="3181350"/>
          <p14:tracePt t="61259" x="1816100" y="3181350"/>
          <p14:tracePt t="61276" x="1746250" y="3181350"/>
          <p14:tracePt t="61292" x="1695450" y="3181350"/>
          <p14:tracePt t="61309" x="1625600" y="3187700"/>
          <p14:tracePt t="61325" x="1524000" y="3187700"/>
          <p14:tracePt t="61343" x="1397000" y="3187700"/>
          <p14:tracePt t="61359" x="1270000" y="3187700"/>
          <p14:tracePt t="61376" x="1206500" y="3200400"/>
          <p14:tracePt t="61392" x="1181100" y="3206750"/>
          <p14:tracePt t="61410" x="1149350" y="3219450"/>
          <p14:tracePt t="61426" x="1130300" y="3225800"/>
          <p14:tracePt t="61442" x="1098550" y="3244850"/>
          <p14:tracePt t="61459" x="1085850" y="3257550"/>
          <p14:tracePt t="61476" x="1085850" y="3282950"/>
          <p14:tracePt t="61492" x="1079500" y="3302000"/>
          <p14:tracePt t="61509" x="1079500" y="3308350"/>
          <p14:tracePt t="61538" x="1079500" y="3314700"/>
          <p14:tracePt t="61562" x="1079500" y="3321050"/>
          <p14:tracePt t="61570" x="1079500" y="3327400"/>
          <p14:tracePt t="61586" x="1079500" y="3333750"/>
          <p14:tracePt t="61601" x="1079500" y="3346450"/>
          <p14:tracePt t="61826" x="1085850" y="3346450"/>
          <p14:tracePt t="61833" x="1117600" y="3352800"/>
          <p14:tracePt t="61843" x="1143000" y="3352800"/>
          <p14:tracePt t="61859" x="1193800" y="3352800"/>
          <p14:tracePt t="61876" x="1225550" y="3352800"/>
          <p14:tracePt t="61893" x="1244600" y="3346450"/>
          <p14:tracePt t="61909" x="1250950" y="3346450"/>
          <p14:tracePt t="61926" x="1270000" y="3346450"/>
          <p14:tracePt t="61943" x="1282700" y="3346450"/>
          <p14:tracePt t="61960" x="1301750" y="3346450"/>
          <p14:tracePt t="61977" x="1314450" y="3346450"/>
          <p14:tracePt t="61993" x="1320800" y="3346450"/>
          <p14:tracePt t="62018" x="1327150" y="3346450"/>
          <p14:tracePt t="62034" x="1333500" y="3346450"/>
          <p14:tracePt t="62043" x="1339850" y="3346450"/>
          <p14:tracePt t="62059" x="1358900" y="3346450"/>
          <p14:tracePt t="62076" x="1390650" y="3346450"/>
          <p14:tracePt t="62094" x="1403350" y="3340100"/>
          <p14:tracePt t="62109" x="1422400" y="3333750"/>
          <p14:tracePt t="62126" x="1428750" y="3308350"/>
          <p14:tracePt t="62143" x="1447800" y="3282950"/>
          <p14:tracePt t="62161" x="1447800" y="3270250"/>
          <p14:tracePt t="62176" x="1447800" y="3263900"/>
          <p14:tracePt t="62193" x="1447800" y="3257550"/>
          <p14:tracePt t="62210" x="1447800" y="3244850"/>
          <p14:tracePt t="62227" x="1447800" y="3232150"/>
          <p14:tracePt t="62243" x="1428750" y="3206750"/>
          <p14:tracePt t="62259" x="1371600" y="3194050"/>
          <p14:tracePt t="62277" x="1301750" y="3181350"/>
          <p14:tracePt t="62294" x="1225550" y="3181350"/>
          <p14:tracePt t="62310" x="1130300" y="3175000"/>
          <p14:tracePt t="62327" x="1016000" y="3155950"/>
          <p14:tracePt t="62343" x="933450" y="3143250"/>
          <p14:tracePt t="62360" x="889000" y="3143250"/>
          <p14:tracePt t="62377" x="882650" y="3143250"/>
          <p14:tracePt t="62394" x="876300" y="3143250"/>
          <p14:tracePt t="62418" x="869950" y="3149600"/>
          <p14:tracePt t="62434" x="869950" y="3155950"/>
          <p14:tracePt t="62443" x="869950" y="3162300"/>
          <p14:tracePt t="62466" x="869950" y="3175000"/>
          <p14:tracePt t="62482" x="869950" y="3187700"/>
          <p14:tracePt t="62494" x="869950" y="3194050"/>
          <p14:tracePt t="62510" x="869950" y="3200400"/>
          <p14:tracePt t="63130" x="869950" y="3206750"/>
          <p14:tracePt t="63137" x="869950" y="3213100"/>
          <p14:tracePt t="63145" x="889000" y="3219450"/>
          <p14:tracePt t="63161" x="927100" y="3238500"/>
          <p14:tracePt t="63177" x="1352550" y="3365500"/>
          <p14:tracePt t="63194" x="2057400" y="3594100"/>
          <p14:tracePt t="63212" x="2825750" y="3911600"/>
          <p14:tracePt t="63227" x="3321050" y="4070350"/>
          <p14:tracePt t="63244" x="3524250" y="4140200"/>
          <p14:tracePt t="63260" x="3625850" y="4203700"/>
          <p14:tracePt t="63278" x="3689350" y="4254500"/>
          <p14:tracePt t="63294" x="3740150" y="4298950"/>
          <p14:tracePt t="63311" x="3778250" y="4318000"/>
          <p14:tracePt t="63327" x="3784600" y="4318000"/>
          <p14:tracePt t="63345" x="3790950" y="4324350"/>
          <p14:tracePt t="63361" x="3797300" y="4324350"/>
          <p14:tracePt t="63386" x="3797300" y="4330700"/>
          <p14:tracePt t="63401" x="3797300" y="4337050"/>
          <p14:tracePt t="63474" x="3778250" y="4311650"/>
          <p14:tracePt t="63482" x="3727450" y="4260850"/>
          <p14:tracePt t="63495" x="3657600" y="4184650"/>
          <p14:tracePt t="63511" x="3492500" y="4064000"/>
          <p14:tracePt t="63527" x="3371850" y="3987800"/>
          <p14:tracePt t="63544" x="3200400" y="3886200"/>
          <p14:tracePt t="63562" x="2895600" y="3657600"/>
          <p14:tracePt t="63578" x="2692400" y="3543300"/>
          <p14:tracePt t="63594" x="2597150" y="3498850"/>
          <p14:tracePt t="63611" x="2578100" y="3492500"/>
          <p14:tracePt t="63642" x="2571750" y="3486150"/>
          <p14:tracePt t="63650" x="2565400" y="3486150"/>
          <p14:tracePt t="63661" x="2565400" y="3479800"/>
          <p14:tracePt t="63678" x="2552700" y="3473450"/>
          <p14:tracePt t="63697" x="2546350" y="3473450"/>
          <p14:tracePt t="63714" x="2540000" y="3473450"/>
          <p14:tracePt t="63730" x="2533650" y="3473450"/>
          <p14:tracePt t="63744" x="2520950" y="3473450"/>
          <p14:tracePt t="63763" x="2457450" y="3473450"/>
          <p14:tracePt t="63778" x="2368550" y="3460750"/>
          <p14:tracePt t="63794" x="2292350" y="3460750"/>
          <p14:tracePt t="63811" x="2235200" y="3460750"/>
          <p14:tracePt t="63828" x="2190750" y="3460750"/>
          <p14:tracePt t="63845" x="2127250" y="3448050"/>
          <p14:tracePt t="63861" x="2038350" y="3416300"/>
          <p14:tracePt t="63878" x="1860550" y="3378200"/>
          <p14:tracePt t="63895" x="1695450" y="3333750"/>
          <p14:tracePt t="63912" x="1606550" y="3327400"/>
          <p14:tracePt t="63928" x="1568450" y="3314700"/>
          <p14:tracePt t="63944" x="1555750" y="3314700"/>
          <p14:tracePt t="63962" x="1498600" y="3289300"/>
          <p14:tracePt t="63978" x="1397000" y="3251200"/>
          <p14:tracePt t="63995" x="1250950" y="3206750"/>
          <p14:tracePt t="64012" x="1143000" y="3181350"/>
          <p14:tracePt t="64028" x="1111250" y="3162300"/>
          <p14:tracePt t="64045" x="1092200" y="3143250"/>
          <p14:tracePt t="64062" x="1066800" y="3105150"/>
          <p14:tracePt t="64078" x="1022350" y="3048000"/>
          <p14:tracePt t="64095" x="984250" y="2965450"/>
          <p14:tracePt t="64112" x="952500" y="2876550"/>
          <p14:tracePt t="64128" x="939800" y="2800350"/>
          <p14:tracePt t="64145" x="939800" y="2647950"/>
          <p14:tracePt t="64162" x="965200" y="2362200"/>
          <p14:tracePt t="64179" x="990600" y="2203450"/>
          <p14:tracePt t="64195" x="1016000" y="2089150"/>
          <p14:tracePt t="64212" x="1060450" y="2012950"/>
          <p14:tracePt t="64228" x="1085850" y="1987550"/>
          <p14:tracePt t="64245" x="1155700" y="1974850"/>
          <p14:tracePt t="64262" x="1212850" y="1968500"/>
          <p14:tracePt t="64278" x="1276350" y="1955800"/>
          <p14:tracePt t="64295" x="1320800" y="1955800"/>
          <p14:tracePt t="64312" x="1397000" y="1955800"/>
          <p14:tracePt t="64328" x="1485900" y="1968500"/>
          <p14:tracePt t="64345" x="1638300" y="2032000"/>
          <p14:tracePt t="64362" x="1828800" y="2133600"/>
          <p14:tracePt t="64379" x="1892300" y="2171700"/>
          <p14:tracePt t="64395" x="1917700" y="2203450"/>
          <p14:tracePt t="64412" x="1930400" y="2247900"/>
          <p14:tracePt t="64428" x="1949450" y="2349500"/>
          <p14:tracePt t="64446" x="1968500" y="2540000"/>
          <p14:tracePt t="64462" x="1968500" y="2692400"/>
          <p14:tracePt t="64478" x="1968500" y="2800350"/>
          <p14:tracePt t="64495" x="1943100" y="2857500"/>
          <p14:tracePt t="64513" x="1898650" y="2914650"/>
          <p14:tracePt t="64529" x="1854200" y="2965450"/>
          <p14:tracePt t="64545" x="1822450" y="3003550"/>
          <p14:tracePt t="64546" x="1809750" y="3016250"/>
          <p14:tracePt t="64562" x="1809750" y="3022600"/>
          <p14:tracePt t="64579" x="1803400" y="3035300"/>
          <p14:tracePt t="64595" x="1790700" y="3041650"/>
          <p14:tracePt t="64612" x="1784350" y="3054350"/>
          <p14:tracePt t="64629" x="1784350" y="3086100"/>
          <p14:tracePt t="64646" x="1905000" y="3206750"/>
          <p14:tracePt t="64662" x="2330450" y="3498850"/>
          <p14:tracePt t="64679" x="2794000" y="3816350"/>
          <p14:tracePt t="64695" x="3175000" y="4083050"/>
          <p14:tracePt t="64712" x="3403600" y="4229100"/>
          <p14:tracePt t="64729" x="3663950" y="4425950"/>
          <p14:tracePt t="64745" x="3898900" y="4641850"/>
          <p14:tracePt t="64762" x="3975100" y="4699000"/>
          <p14:tracePt t="64780" x="3987800" y="4711700"/>
          <p14:tracePt t="64810" x="3987800" y="4718050"/>
          <p14:tracePt t="64850" x="3987800" y="4724400"/>
          <p14:tracePt t="64874" x="3987800" y="4730750"/>
          <p14:tracePt t="64882" x="3994150" y="4737100"/>
          <p14:tracePt t="64898" x="3994150" y="4743450"/>
          <p14:tracePt t="65002" x="3987800" y="4743450"/>
          <p14:tracePt t="65010" x="3975100" y="4743450"/>
          <p14:tracePt t="65018" x="3937000" y="4718050"/>
          <p14:tracePt t="65029" x="3911600" y="4711700"/>
          <p14:tracePt t="65046" x="3854450" y="4686300"/>
          <p14:tracePt t="65062" x="3829050" y="4667250"/>
          <p14:tracePt t="65080" x="3797300" y="4648200"/>
          <p14:tracePt t="65096" x="3752850" y="4610100"/>
          <p14:tracePt t="65112" x="3702050" y="4578350"/>
          <p14:tracePt t="65129" x="3670300" y="4572000"/>
          <p14:tracePt t="65146" x="3638550" y="4552950"/>
          <p14:tracePt t="65210" x="3632200" y="4552950"/>
          <p14:tracePt t="65218" x="3625850" y="4552950"/>
          <p14:tracePt t="65230" x="3619500" y="4552950"/>
          <p14:tracePt t="65246" x="3581400" y="4540250"/>
          <p14:tracePt t="65262" x="3543300" y="4527550"/>
          <p14:tracePt t="65279" x="3517900" y="4514850"/>
          <p14:tracePt t="65386" x="3505200" y="4508500"/>
          <p14:tracePt t="65393" x="3498850" y="4502150"/>
          <p14:tracePt t="65618" x="3505200" y="4502150"/>
          <p14:tracePt t="65626" x="3517900" y="4502150"/>
          <p14:tracePt t="65634" x="3536950" y="4502150"/>
          <p14:tracePt t="65646" x="3568700" y="4502150"/>
          <p14:tracePt t="65663" x="3613150" y="4502150"/>
          <p14:tracePt t="65680" x="3689350" y="4502150"/>
          <p14:tracePt t="65697" x="3778250" y="4502150"/>
          <p14:tracePt t="65713" x="3822700" y="4502150"/>
          <p14:tracePt t="65730" x="3911600" y="4514850"/>
          <p14:tracePt t="65746" x="3949700" y="4514850"/>
          <p14:tracePt t="65764" x="3981450" y="4514850"/>
          <p14:tracePt t="65780" x="4006850" y="4514850"/>
          <p14:tracePt t="65796" x="4044950" y="4521200"/>
          <p14:tracePt t="65813" x="4089400" y="4527550"/>
          <p14:tracePt t="65831" x="4127500" y="4527550"/>
          <p14:tracePt t="65846" x="4159250" y="4533900"/>
          <p14:tracePt t="65863" x="4184650" y="4540250"/>
          <p14:tracePt t="65880" x="4216400" y="4546600"/>
          <p14:tracePt t="65898" x="4286250" y="4552950"/>
          <p14:tracePt t="65913" x="4318000" y="4565650"/>
          <p14:tracePt t="65930" x="4400550" y="4565650"/>
          <p14:tracePt t="65946" x="4419600" y="4565650"/>
          <p14:tracePt t="65964" x="4445000" y="4565650"/>
          <p14:tracePt t="65980" x="4495800" y="4565650"/>
          <p14:tracePt t="65997" x="4552950" y="4565650"/>
          <p14:tracePt t="66013" x="4622800" y="4565650"/>
          <p14:tracePt t="66031" x="4660900" y="4565650"/>
          <p14:tracePt t="66047" x="4673600" y="4565650"/>
          <p14:tracePt t="66067" x="4679950" y="4559300"/>
          <p14:tracePt t="66082" x="4692650" y="4559300"/>
          <p14:tracePt t="66097" x="4768850" y="4552950"/>
          <p14:tracePt t="66114" x="4889500" y="4559300"/>
          <p14:tracePt t="66130" x="5029200" y="4572000"/>
          <p14:tracePt t="66147" x="5099050" y="4572000"/>
          <p14:tracePt t="66164" x="5105400" y="4572000"/>
          <p14:tracePt t="66202" x="5111750" y="4572000"/>
          <p14:tracePt t="66418" x="5118100" y="4572000"/>
          <p14:tracePt t="66738" x="5111750" y="4572000"/>
          <p14:tracePt t="66746" x="5099050" y="4572000"/>
          <p14:tracePt t="66754" x="5067300" y="4572000"/>
          <p14:tracePt t="66764" x="5022850" y="4572000"/>
          <p14:tracePt t="66780" x="4870450" y="4572000"/>
          <p14:tracePt t="66797" x="4648200" y="4572000"/>
          <p14:tracePt t="66815" x="4432300" y="4572000"/>
          <p14:tracePt t="66830" x="4146550" y="4572000"/>
          <p14:tracePt t="66847" x="3740150" y="4572000"/>
          <p14:tracePt t="66864" x="3257550" y="4572000"/>
          <p14:tracePt t="66882" x="2641600" y="4572000"/>
          <p14:tracePt t="66897" x="2571750" y="4572000"/>
          <p14:tracePt t="66898" x="2514600" y="4572000"/>
          <p14:tracePt t="66915" x="2457450" y="4572000"/>
          <p14:tracePt t="66931" x="2438400" y="4572000"/>
          <p14:tracePt t="66948" x="2419350" y="4572000"/>
          <p14:tracePt t="66965" x="2393950" y="4572000"/>
          <p14:tracePt t="66981" x="2330450" y="4559300"/>
          <p14:tracePt t="66997" x="2254250" y="4552950"/>
          <p14:tracePt t="67015" x="2197100" y="4546600"/>
          <p14:tracePt t="67031" x="2184400" y="4546600"/>
          <p14:tracePt t="67048" x="2178050" y="4540250"/>
          <p14:tracePt t="67066" x="2171700" y="4540250"/>
          <p14:tracePt t="67081" x="2159000" y="4540250"/>
          <p14:tracePt t="67082" x="2139950" y="4533900"/>
          <p14:tracePt t="67098" x="2044700" y="4508500"/>
          <p14:tracePt t="67114" x="1962150" y="4508500"/>
          <p14:tracePt t="67131" x="1917700" y="4495800"/>
          <p14:tracePt t="67157" x="1911350" y="4495800"/>
          <p14:tracePt t="67370" x="1917700" y="4495800"/>
          <p14:tracePt t="67378" x="1936750" y="4489450"/>
          <p14:tracePt t="67386" x="1962150" y="4489450"/>
          <p14:tracePt t="67398" x="1981200" y="4483100"/>
          <p14:tracePt t="67415" x="2025650" y="4476750"/>
          <p14:tracePt t="67431" x="2070100" y="4464050"/>
          <p14:tracePt t="67449" x="2101850" y="4457700"/>
          <p14:tracePt t="67465" x="2127250" y="4451350"/>
          <p14:tracePt t="67467" x="2146300" y="4451350"/>
          <p14:tracePt t="67481" x="2178050" y="4451350"/>
          <p14:tracePt t="67498" x="2286000" y="4451350"/>
          <p14:tracePt t="67515" x="2330450" y="4451350"/>
          <p14:tracePt t="67531" x="2343150" y="4451350"/>
          <p14:tracePt t="67548" x="2349500" y="4451350"/>
          <p14:tracePt t="67594" x="2355850" y="4451350"/>
          <p14:tracePt t="67682" x="2362200" y="4451350"/>
          <p14:tracePt t="67690" x="2368550" y="4451350"/>
          <p14:tracePt t="67706" x="2381250" y="4451350"/>
          <p14:tracePt t="67715" x="2387600" y="4451350"/>
          <p14:tracePt t="67731" x="2393950" y="4451350"/>
          <p14:tracePt t="67748" x="2400300" y="4451350"/>
          <p14:tracePt t="67766" x="2444750" y="4451350"/>
          <p14:tracePt t="67782" x="2520950" y="4470400"/>
          <p14:tracePt t="67798" x="2616200" y="4476750"/>
          <p14:tracePt t="67815" x="2647950" y="4489450"/>
          <p14:tracePt t="67832" x="2654300" y="4489450"/>
          <p14:tracePt t="67858" x="2660650" y="4489450"/>
          <p14:tracePt t="67882" x="2667000" y="4489450"/>
          <p14:tracePt t="68042" x="2673350" y="4489450"/>
          <p14:tracePt t="68050" x="2698750" y="4476750"/>
          <p14:tracePt t="68058" x="2800350" y="4445000"/>
          <p14:tracePt t="68066" x="2997200" y="4394200"/>
          <p14:tracePt t="68082" x="3746500" y="4273550"/>
          <p14:tracePt t="68098" x="4978400" y="4102100"/>
          <p14:tracePt t="68116" x="6324600" y="3911600"/>
          <p14:tracePt t="68132" x="7404100" y="3765550"/>
          <p14:tracePt t="68148" x="7956550" y="3689350"/>
          <p14:tracePt t="68165" x="8001000" y="3670300"/>
          <p14:tracePt t="68283" x="8001000" y="3663950"/>
          <p14:tracePt t="68291" x="8001000" y="3657600"/>
          <p14:tracePt t="68299" x="8001000" y="3651250"/>
          <p14:tracePt t="68354" x="8001000" y="3638550"/>
          <p14:tracePt t="68370" x="8001000" y="3619500"/>
          <p14:tracePt t="68378" x="8020050" y="3587750"/>
          <p14:tracePt t="68386" x="8045450" y="3556000"/>
          <p14:tracePt t="68399" x="8077200" y="3505200"/>
          <p14:tracePt t="68415" x="8166100" y="3422650"/>
          <p14:tracePt t="68433" x="8286750" y="3378200"/>
          <p14:tracePt t="68449" x="8489950" y="3359150"/>
          <p14:tracePt t="68465" x="8667750" y="3352800"/>
          <p14:tracePt t="68483" x="8750300" y="3346450"/>
          <p14:tracePt t="68522" x="8750300" y="3340100"/>
          <p14:tracePt t="68651" x="8769350" y="3340100"/>
          <p14:tracePt t="68658" x="8813800" y="3340100"/>
          <p14:tracePt t="68666" x="8902700" y="3340100"/>
          <p14:tracePt t="68683" x="9239250" y="3384550"/>
          <p14:tracePt t="68699" x="9632950" y="3422650"/>
          <p14:tracePt t="68716" x="9899650" y="3422650"/>
          <p14:tracePt t="68733" x="10001250" y="3422650"/>
          <p14:tracePt t="68749" x="10007600" y="3416300"/>
          <p14:tracePt t="68766" x="10013950" y="3409950"/>
          <p14:tracePt t="68811" x="10020300" y="3409950"/>
          <p14:tracePt t="68818" x="10026650" y="3409950"/>
          <p14:tracePt t="68826" x="10033000" y="3409950"/>
          <p14:tracePt t="68834" x="10033000" y="3403600"/>
          <p14:tracePt t="68849" x="10045700" y="3403600"/>
          <p14:tracePt t="68866" x="10058400" y="3378200"/>
          <p14:tracePt t="68884" x="10064750" y="3365500"/>
          <p14:tracePt t="69002" x="10058400" y="3365500"/>
          <p14:tracePt t="69019" x="10052050" y="3365500"/>
          <p14:tracePt t="69034" x="10045700" y="3365500"/>
          <p14:tracePt t="69042" x="10039350" y="3365500"/>
          <p14:tracePt t="69050" x="10033000" y="3365500"/>
          <p14:tracePt t="69067" x="9988550" y="3365500"/>
          <p14:tracePt t="69084" x="9893300" y="3365500"/>
          <p14:tracePt t="69099" x="9810750" y="3365500"/>
          <p14:tracePt t="69116" x="9759950" y="3365500"/>
          <p14:tracePt t="69133" x="9734550" y="3371850"/>
          <p14:tracePt t="69150" x="9728200" y="3371850"/>
          <p14:tracePt t="69166" x="9715500" y="3371850"/>
          <p14:tracePt t="69183" x="9690100" y="3371850"/>
          <p14:tracePt t="69199" x="9658350" y="3371850"/>
          <p14:tracePt t="69217" x="9632950" y="3352800"/>
          <p14:tracePt t="69233" x="9588500" y="3333750"/>
          <p14:tracePt t="69234" x="9582150" y="3333750"/>
          <p14:tracePt t="69249" x="9569450" y="3327400"/>
          <p14:tracePt t="69267" x="9544050" y="3308350"/>
          <p14:tracePt t="69284" x="9531350" y="3289300"/>
          <p14:tracePt t="69300" x="9525000" y="3276600"/>
          <p14:tracePt t="69316" x="9525000" y="3238500"/>
          <p14:tracePt t="69333" x="9525000" y="3213100"/>
          <p14:tracePt t="69350" x="9525000" y="3175000"/>
          <p14:tracePt t="69366" x="9525000" y="3136900"/>
          <p14:tracePt t="69383" x="9525000" y="3086100"/>
          <p14:tracePt t="69400" x="9525000" y="3041650"/>
          <p14:tracePt t="69417" x="9556750" y="2990850"/>
          <p14:tracePt t="69433" x="9582150" y="2959100"/>
          <p14:tracePt t="69435" x="9594850" y="2940050"/>
          <p14:tracePt t="69450" x="9607550" y="2927350"/>
          <p14:tracePt t="69467" x="9639300" y="2914650"/>
          <p14:tracePt t="69484" x="9658350" y="2908300"/>
          <p14:tracePt t="69500" x="9677400" y="2908300"/>
          <p14:tracePt t="69516" x="9715500" y="2908300"/>
          <p14:tracePt t="69533" x="9791700" y="2908300"/>
          <p14:tracePt t="69550" x="9886950" y="2908300"/>
          <p14:tracePt t="69567" x="9969500" y="2921000"/>
          <p14:tracePt t="69583" x="10020300" y="2933700"/>
          <p14:tracePt t="69600" x="10045700" y="2940050"/>
          <p14:tracePt t="69618" x="10064750" y="2952750"/>
          <p14:tracePt t="69618" x="10077450" y="2959100"/>
          <p14:tracePt t="69633" x="10090150" y="2971800"/>
          <p14:tracePt t="69650" x="10109200" y="2997200"/>
          <p14:tracePt t="69667" x="10115550" y="3009900"/>
          <p14:tracePt t="69684" x="10121900" y="3028950"/>
          <p14:tracePt t="69700" x="10128250" y="3054350"/>
          <p14:tracePt t="69717" x="10128250" y="3092450"/>
          <p14:tracePt t="69733" x="10134600" y="3136900"/>
          <p14:tracePt t="69751" x="10134600" y="3175000"/>
          <p14:tracePt t="69767" x="10134600" y="3187700"/>
          <p14:tracePt t="69783" x="10134600" y="3194050"/>
          <p14:tracePt t="69800" x="10134600" y="3206750"/>
          <p14:tracePt t="69818" x="10134600" y="3225800"/>
          <p14:tracePt t="69818" x="10134600" y="3238500"/>
          <p14:tracePt t="69833" x="10134600" y="3244850"/>
          <p14:tracePt t="69851" x="10134600" y="3263900"/>
          <p14:tracePt t="69867" x="10128250" y="3276600"/>
          <p14:tracePt t="69884" x="10128250" y="3282950"/>
          <p14:tracePt t="69900" x="10121900" y="3295650"/>
          <p14:tracePt t="69917" x="10121900" y="3302000"/>
          <p14:tracePt t="69934" x="10115550" y="3308350"/>
          <p14:tracePt t="69951" x="10109200" y="3321050"/>
          <p14:tracePt t="69967" x="10109200" y="3327400"/>
          <p14:tracePt t="69995" x="10102850" y="3327400"/>
          <p14:tracePt t="70002" x="10102850" y="3333750"/>
          <p14:tracePt t="70018" x="10096500" y="3333750"/>
          <p14:tracePt t="70034" x="10083800" y="3346450"/>
          <p14:tracePt t="70051" x="10077450" y="3352800"/>
          <p14:tracePt t="70083" x="10071100" y="3359150"/>
          <p14:tracePt t="70123" x="10064750" y="3359150"/>
          <p14:tracePt t="70130" x="10058400" y="3359150"/>
          <p14:tracePt t="70147" x="10052050" y="3359150"/>
          <p14:tracePt t="70154" x="10045700" y="3365500"/>
          <p14:tracePt t="70171" x="10039350" y="3365500"/>
          <p14:tracePt t="70184" x="10033000" y="3365500"/>
          <p14:tracePt t="70200" x="10020300" y="3365500"/>
          <p14:tracePt t="70219" x="9982200" y="3365500"/>
          <p14:tracePt t="70234" x="9963150" y="3365500"/>
          <p14:tracePt t="70251" x="9956800" y="3365500"/>
          <p14:tracePt t="70267" x="9950450" y="3365500"/>
          <p14:tracePt t="70285" x="9937750" y="3365500"/>
          <p14:tracePt t="70301" x="9925050" y="3365500"/>
          <p14:tracePt t="70317" x="9912350" y="3365500"/>
          <p14:tracePt t="70334" x="9886950" y="3365500"/>
          <p14:tracePt t="70352" x="9855200" y="3365500"/>
          <p14:tracePt t="70367" x="9842500" y="3365500"/>
          <p14:tracePt t="70384" x="9836150" y="3365500"/>
          <p14:tracePt t="70401" x="9829800" y="3365500"/>
          <p14:tracePt t="70418" x="9823450" y="3365500"/>
          <p14:tracePt t="70434" x="9817100" y="3365500"/>
          <p14:tracePt t="70451" x="9785350" y="3365500"/>
          <p14:tracePt t="70467" x="9766300" y="3365500"/>
          <p14:tracePt t="70485" x="9747250" y="3365500"/>
          <p14:tracePt t="70501" x="9728200" y="3359150"/>
          <p14:tracePt t="70555" x="9721850" y="3359150"/>
          <p14:tracePt t="70562" x="9721850" y="3352800"/>
          <p14:tracePt t="70570" x="9709150" y="3352800"/>
          <p14:tracePt t="70584" x="9702800" y="3340100"/>
          <p14:tracePt t="70601" x="9696450" y="3333750"/>
          <p14:tracePt t="70618" x="9690100" y="3327400"/>
          <p14:tracePt t="70635" x="9683750" y="3321050"/>
          <p14:tracePt t="70667" x="9677400" y="3314700"/>
          <p14:tracePt t="70699" x="9677400" y="3308350"/>
          <p14:tracePt t="70899" x="9677400" y="3302000"/>
          <p14:tracePt t="70906" x="9677400" y="3295650"/>
          <p14:tracePt t="70922" x="9671050" y="3289300"/>
          <p14:tracePt t="70939" x="9671050" y="3282950"/>
          <p14:tracePt t="70951" x="9671050" y="3276600"/>
          <p14:tracePt t="70968" x="9671050" y="3263900"/>
          <p14:tracePt t="70985" x="9671050" y="3238500"/>
          <p14:tracePt t="71001" x="9671050" y="3206750"/>
          <p14:tracePt t="71018" x="9671050" y="3187700"/>
          <p14:tracePt t="71018" x="9671050" y="3181350"/>
          <p14:tracePt t="71036" x="9671050" y="3175000"/>
          <p14:tracePt t="71051" x="9671050" y="3155950"/>
          <p14:tracePt t="71068" x="9671050" y="3143250"/>
          <p14:tracePt t="71085" x="9671050" y="3117850"/>
          <p14:tracePt t="71102" x="9671050" y="3086100"/>
          <p14:tracePt t="71118" x="9677400" y="3048000"/>
          <p14:tracePt t="71135" x="9690100" y="3022600"/>
          <p14:tracePt t="71152" x="9696450" y="2997200"/>
          <p14:tracePt t="71169" x="9702800" y="2990850"/>
          <p14:tracePt t="71185" x="9702800" y="2984500"/>
          <p14:tracePt t="71201" x="9702800" y="2978150"/>
          <p14:tracePt t="71218" x="9709150" y="2971800"/>
          <p14:tracePt t="71235" x="9721850" y="2965450"/>
          <p14:tracePt t="71251" x="9734550" y="2959100"/>
          <p14:tracePt t="71268" x="9753600" y="2946400"/>
          <p14:tracePt t="71285" x="9766300" y="2940050"/>
          <p14:tracePt t="71302" x="9785350" y="2927350"/>
          <p14:tracePt t="71318" x="9791700" y="2927350"/>
          <p14:tracePt t="71335" x="9817100" y="2927350"/>
          <p14:tracePt t="71351" x="9867900" y="2927350"/>
          <p14:tracePt t="71369" x="9925050" y="2927350"/>
          <p14:tracePt t="71385" x="9969500" y="2933700"/>
          <p14:tracePt t="71401" x="9982200" y="2933700"/>
          <p14:tracePt t="71443" x="9988550" y="2933700"/>
          <p14:tracePt t="71450" x="10001250" y="2946400"/>
          <p14:tracePt t="71458" x="10020300" y="2959100"/>
          <p14:tracePt t="71468" x="10026650" y="2971800"/>
          <p14:tracePt t="71485" x="10039350" y="2990850"/>
          <p14:tracePt t="71522" x="10045700" y="3003550"/>
          <p14:tracePt t="71530" x="10045700" y="3009900"/>
          <p14:tracePt t="71538" x="10058400" y="3016250"/>
          <p14:tracePt t="71552" x="10058400" y="3028950"/>
          <p14:tracePt t="71568" x="10064750" y="3054350"/>
          <p14:tracePt t="71585" x="10064750" y="3073400"/>
          <p14:tracePt t="71603" x="10077450" y="3092450"/>
          <p14:tracePt t="71618" x="10077450" y="3117850"/>
          <p14:tracePt t="71635" x="10077450" y="3136900"/>
          <p14:tracePt t="71652" x="10077450" y="3155950"/>
          <p14:tracePt t="71669" x="10077450" y="3168650"/>
          <p14:tracePt t="71685" x="10077450" y="3175000"/>
          <p14:tracePt t="71702" x="10077450" y="3181350"/>
          <p14:tracePt t="71718" x="10077450" y="3194050"/>
          <p14:tracePt t="71736" x="10077450" y="3200400"/>
          <p14:tracePt t="71752" x="10077450" y="3213100"/>
          <p14:tracePt t="71768" x="10077450" y="3232150"/>
          <p14:tracePt t="71785" x="10077450" y="3244850"/>
          <p14:tracePt t="71803" x="10071100" y="3263900"/>
          <p14:tracePt t="71827" x="10071100" y="3270250"/>
          <p14:tracePt t="71851" x="10071100" y="3276600"/>
          <p14:tracePt t="71867" x="10064750" y="3282950"/>
          <p14:tracePt t="71874" x="10064750" y="3289300"/>
          <p14:tracePt t="71899" x="10064750" y="3295650"/>
          <p14:tracePt t="71915" x="10064750" y="3302000"/>
          <p14:tracePt t="71922" x="10064750" y="3308350"/>
          <p14:tracePt t="71979" x="10064750" y="3314700"/>
          <p14:tracePt t="71987" x="10058400" y="3314700"/>
          <p14:tracePt t="72011" x="10058400" y="3321050"/>
          <p14:tracePt t="72019" x="10058400" y="3327400"/>
          <p14:tracePt t="72035" x="10052050" y="3333750"/>
          <p14:tracePt t="72051" x="10045700" y="3333750"/>
          <p14:tracePt t="72058" x="10045700" y="3346450"/>
          <p14:tracePt t="72069" x="10039350" y="3346450"/>
          <p14:tracePt t="72086" x="10033000" y="3359150"/>
          <p14:tracePt t="72102" x="10026650" y="3365500"/>
          <p14:tracePt t="72119" x="10013950" y="3384550"/>
          <p14:tracePt t="72136" x="9994900" y="3397250"/>
          <p14:tracePt t="72153" x="9975850" y="3416300"/>
          <p14:tracePt t="72169" x="9963150" y="3429000"/>
          <p14:tracePt t="72186" x="9950450" y="3435350"/>
          <p14:tracePt t="72187" x="9944100" y="3435350"/>
          <p14:tracePt t="72202" x="9925050" y="3448050"/>
          <p14:tracePt t="72219" x="9906000" y="3454400"/>
          <p14:tracePt t="72236" x="9893300" y="3467100"/>
          <p14:tracePt t="72252" x="9880600" y="3473450"/>
          <p14:tracePt t="72269" x="9867900" y="3473450"/>
          <p14:tracePt t="72286" x="9861550" y="3473450"/>
          <p14:tracePt t="72302" x="9855200" y="3473450"/>
          <p14:tracePt t="72319" x="9842500" y="3473450"/>
          <p14:tracePt t="72336" x="9836150" y="3473450"/>
          <p14:tracePt t="72353" x="9823450" y="3473450"/>
          <p14:tracePt t="72369" x="9804400" y="3473450"/>
          <p14:tracePt t="72386" x="9785350" y="3467100"/>
          <p14:tracePt t="72387" x="9772650" y="3460750"/>
          <p14:tracePt t="72403" x="9759950" y="3448050"/>
          <p14:tracePt t="72420" x="9747250" y="3441700"/>
          <p14:tracePt t="72436" x="9734550" y="3429000"/>
          <p14:tracePt t="72453" x="9715500" y="3416300"/>
          <p14:tracePt t="72469" x="9709150" y="3384550"/>
          <p14:tracePt t="72487" x="9683750" y="3340100"/>
          <p14:tracePt t="72503" x="9671050" y="3327400"/>
          <p14:tracePt t="72519" x="9671050" y="3308350"/>
          <p14:tracePt t="72536" x="9664700" y="3289300"/>
          <p14:tracePt t="72553" x="9658350" y="3263900"/>
          <p14:tracePt t="72570" x="9658350" y="3244850"/>
          <p14:tracePt t="72571" x="9652000" y="3225800"/>
          <p14:tracePt t="72587" x="9652000" y="3181350"/>
          <p14:tracePt t="72603" x="9652000" y="3143250"/>
          <p14:tracePt t="72620" x="9652000" y="3111500"/>
          <p14:tracePt t="72636" x="9652000" y="3092450"/>
          <p14:tracePt t="72653" x="9652000" y="3067050"/>
          <p14:tracePt t="72669" x="9652000" y="3054350"/>
          <p14:tracePt t="72687" x="9658350" y="3009900"/>
          <p14:tracePt t="72703" x="9671050" y="2984500"/>
          <p14:tracePt t="72719" x="9690100" y="2946400"/>
          <p14:tracePt t="72736" x="9709150" y="2927350"/>
          <p14:tracePt t="72754" x="9721850" y="2921000"/>
          <p14:tracePt t="72770" x="9747250" y="2914650"/>
          <p14:tracePt t="72786" x="9791700" y="2914650"/>
          <p14:tracePt t="72803" x="9829800" y="2914650"/>
          <p14:tracePt t="72820" x="9842500" y="2914650"/>
          <p14:tracePt t="72836" x="9848850" y="2914650"/>
          <p14:tracePt t="72853" x="9855200" y="2914650"/>
          <p14:tracePt t="72870" x="9861550" y="2914650"/>
          <p14:tracePt t="72887" x="9893300" y="2933700"/>
          <p14:tracePt t="72903" x="9931400" y="2978150"/>
          <p14:tracePt t="72920" x="9956800" y="3009900"/>
          <p14:tracePt t="72936" x="9963150" y="3022600"/>
          <p14:tracePt t="72954" x="9969500" y="3035300"/>
          <p14:tracePt t="72954" x="9969500" y="3041650"/>
          <p14:tracePt t="72970" x="9969500" y="3054350"/>
          <p14:tracePt t="72987" x="9975850" y="3086100"/>
          <p14:tracePt t="73003" x="9975850" y="3105150"/>
          <p14:tracePt t="73020" x="9975850" y="3117850"/>
          <p14:tracePt t="73036" x="9975850" y="3143250"/>
          <p14:tracePt t="73053" x="9975850" y="3168650"/>
          <p14:tracePt t="73070" x="9956800" y="3213100"/>
          <p14:tracePt t="73087" x="9937750" y="3257550"/>
          <p14:tracePt t="73103" x="9918700" y="3302000"/>
          <p14:tracePt t="73120" x="9899650" y="3340100"/>
          <p14:tracePt t="73137" x="9893300" y="3359150"/>
          <p14:tracePt t="73154" x="9874250" y="3384550"/>
          <p14:tracePt t="73154" x="9867900" y="3390900"/>
          <p14:tracePt t="73170" x="9855200" y="3397250"/>
          <p14:tracePt t="73187" x="9817100" y="3429000"/>
          <p14:tracePt t="73203" x="9785350" y="3448050"/>
          <p14:tracePt t="73220" x="9759950" y="3473450"/>
          <p14:tracePt t="73237" x="9740900" y="3473450"/>
          <p14:tracePt t="73253" x="9715500" y="3473450"/>
          <p14:tracePt t="73270" x="9671050" y="3467100"/>
          <p14:tracePt t="73288" x="9652000" y="3460750"/>
          <p14:tracePt t="73303" x="9639300" y="3448050"/>
          <p14:tracePt t="73320" x="9632950" y="3441700"/>
          <p14:tracePt t="73337" x="9613900" y="3409950"/>
          <p14:tracePt t="73354" x="9594850" y="3340100"/>
          <p14:tracePt t="73370" x="9594850" y="3295650"/>
          <p14:tracePt t="73387" x="9594850" y="3213100"/>
          <p14:tracePt t="73403" x="9594850" y="3155950"/>
          <p14:tracePt t="73421" x="9594850" y="3098800"/>
          <p14:tracePt t="73437" x="9607550" y="3054350"/>
          <p14:tracePt t="73453" x="9645650" y="3003550"/>
          <p14:tracePt t="73470" x="9677400" y="2952750"/>
          <p14:tracePt t="73488" x="9734550" y="2895600"/>
          <p14:tracePt t="73504" x="9791700" y="2851150"/>
          <p14:tracePt t="73520" x="9836150" y="2851150"/>
          <p14:tracePt t="73537" x="9861550" y="2838450"/>
          <p14:tracePt t="73555" x="9893300" y="2838450"/>
          <p14:tracePt t="73570" x="9925050" y="2863850"/>
          <p14:tracePt t="73587" x="9988550" y="2933700"/>
          <p14:tracePt t="73604" x="10039350" y="2997200"/>
          <p14:tracePt t="73621" x="10090150" y="3054350"/>
          <p14:tracePt t="73637" x="10102850" y="3086100"/>
          <p14:tracePt t="73654" x="10115550" y="3117850"/>
          <p14:tracePt t="73671" x="10121900" y="3136900"/>
          <p14:tracePt t="73688" x="10121900" y="3143250"/>
          <p14:tracePt t="73704" x="10121900" y="3155950"/>
          <p14:tracePt t="73720" x="10121900" y="3168650"/>
          <p14:tracePt t="73737" x="10121900" y="3194050"/>
          <p14:tracePt t="73755" x="10121900" y="3251200"/>
          <p14:tracePt t="73770" x="10121900" y="3276600"/>
          <p14:tracePt t="73787" x="10115550" y="3295650"/>
          <p14:tracePt t="73804" x="10109200" y="3302000"/>
          <p14:tracePt t="73821" x="10102850" y="3308350"/>
          <p14:tracePt t="73837" x="10090150" y="3321050"/>
          <p14:tracePt t="73854" x="10083800" y="3333750"/>
          <p14:tracePt t="73871" x="10064750" y="3346450"/>
          <p14:tracePt t="73888" x="10045700" y="3365500"/>
          <p14:tracePt t="73904" x="10033000" y="3371850"/>
          <p14:tracePt t="73921" x="10033000" y="3378200"/>
          <p14:tracePt t="74803" x="10026650" y="3378200"/>
          <p14:tracePt t="74835" x="10020300" y="3378200"/>
          <p14:tracePt t="74867" x="10013950" y="3378200"/>
          <p14:tracePt t="74883" x="10007600" y="3384550"/>
          <p14:tracePt t="74891" x="9994900" y="3384550"/>
          <p14:tracePt t="74905" x="9982200" y="3384550"/>
          <p14:tracePt t="74922" x="9918700" y="3390900"/>
          <p14:tracePt t="74923" x="0" y="0"/>
        </p14:tracePtLst>
        <p14:tracePtLst>
          <p14:tracePt t="77076" x="3600450" y="6324600"/>
          <p14:tracePt t="77100" x="3594100" y="6330950"/>
          <p14:tracePt t="77156" x="3587750" y="6330950"/>
          <p14:tracePt t="77163" x="3581400" y="6330950"/>
          <p14:tracePt t="77174" x="3562350" y="6330950"/>
          <p14:tracePt t="77190" x="3536950" y="6330950"/>
          <p14:tracePt t="77207" x="3505200" y="6330950"/>
          <p14:tracePt t="77224" x="3479800" y="6330950"/>
          <p14:tracePt t="77240" x="3460750" y="6330950"/>
          <p14:tracePt t="77257" x="3416300" y="6305550"/>
          <p14:tracePt t="77274" x="3365500" y="6267450"/>
          <p14:tracePt t="77291" x="3289300" y="6223000"/>
          <p14:tracePt t="77307" x="3257550" y="6210300"/>
          <p14:tracePt t="77324" x="3232150" y="6197600"/>
          <p14:tracePt t="77340" x="3194050" y="6178550"/>
          <p14:tracePt t="77358" x="3168650" y="6146800"/>
          <p14:tracePt t="77374" x="3155950" y="6115050"/>
          <p14:tracePt t="77391" x="3130550" y="6064250"/>
          <p14:tracePt t="77407" x="3124200" y="6038850"/>
          <p14:tracePt t="77425" x="3117850" y="5994400"/>
          <p14:tracePt t="77441" x="3105150" y="5943600"/>
          <p14:tracePt t="77457" x="3105150" y="5899150"/>
          <p14:tracePt t="77474" x="3105150" y="5861050"/>
          <p14:tracePt t="77491" x="3105150" y="5816600"/>
          <p14:tracePt t="77508" x="3111500" y="5772150"/>
          <p14:tracePt t="77524" x="3130550" y="5695950"/>
          <p14:tracePt t="77541" x="3168650" y="5632450"/>
          <p14:tracePt t="77558" x="3200400" y="5562600"/>
          <p14:tracePt t="77574" x="3225800" y="5511800"/>
          <p14:tracePt t="77591" x="3251200" y="5480050"/>
          <p14:tracePt t="77607" x="3270250" y="5467350"/>
          <p14:tracePt t="77625" x="3302000" y="5454650"/>
          <p14:tracePt t="77641" x="3340100" y="5454650"/>
          <p14:tracePt t="77657" x="3409950" y="5454650"/>
          <p14:tracePt t="77674" x="3473450" y="5461000"/>
          <p14:tracePt t="77692" x="3530600" y="5480050"/>
          <p14:tracePt t="77708" x="3575050" y="5499100"/>
          <p14:tracePt t="77724" x="3638550" y="5537200"/>
          <p14:tracePt t="77741" x="3689350" y="5575300"/>
          <p14:tracePt t="77758" x="3721100" y="5607050"/>
          <p14:tracePt t="77774" x="3740150" y="5638800"/>
          <p14:tracePt t="77791" x="3746500" y="5657850"/>
          <p14:tracePt t="77808" x="3759200" y="5708650"/>
          <p14:tracePt t="77825" x="3765550" y="5784850"/>
          <p14:tracePt t="77841" x="3778250" y="5867400"/>
          <p14:tracePt t="77858" x="3778250" y="5956300"/>
          <p14:tracePt t="77874" x="3778250" y="6007100"/>
          <p14:tracePt t="77892" x="3778250" y="6070600"/>
          <p14:tracePt t="77908" x="3778250" y="6108700"/>
          <p14:tracePt t="77924" x="3778250" y="6140450"/>
          <p14:tracePt t="77941" x="3765550" y="6172200"/>
          <p14:tracePt t="77959" x="3752850" y="6197600"/>
          <p14:tracePt t="77974" x="3733800" y="6216650"/>
          <p14:tracePt t="77991" x="3708400" y="6235700"/>
          <p14:tracePt t="78008" x="3683000" y="6261100"/>
          <p14:tracePt t="78025" x="3644900" y="6280150"/>
          <p14:tracePt t="78041" x="3606800" y="6299200"/>
          <p14:tracePt t="78058" x="3568700" y="6318250"/>
          <p14:tracePt t="78059" x="3549650" y="6318250"/>
          <p14:tracePt t="78075" x="3536950" y="6318250"/>
          <p14:tracePt t="78092" x="3498850" y="6318250"/>
          <p14:tracePt t="78284" x="3517900" y="6318250"/>
          <p14:tracePt t="78291" x="3543300" y="6311900"/>
          <p14:tracePt t="78299" x="3594100" y="6299200"/>
          <p14:tracePt t="78308" x="3663950" y="6292850"/>
          <p14:tracePt t="78325" x="3930650" y="6280150"/>
          <p14:tracePt t="78341" x="4438650" y="6280150"/>
          <p14:tracePt t="78359" x="4946650" y="6280150"/>
          <p14:tracePt t="78375" x="5492750" y="6280150"/>
          <p14:tracePt t="78392" x="5943600" y="6280150"/>
          <p14:tracePt t="78408" x="6172200" y="6280150"/>
          <p14:tracePt t="78426" x="6273800" y="6280150"/>
          <p14:tracePt t="78441" x="6324600" y="6280150"/>
          <p14:tracePt t="78458" x="6356350" y="6292850"/>
          <p14:tracePt t="78476" x="6362700" y="6292850"/>
          <p14:tracePt t="78492" x="6369050" y="6292850"/>
          <p14:tracePt t="78509" x="6375400" y="6292850"/>
          <p14:tracePt t="78525" x="6400800" y="6292850"/>
          <p14:tracePt t="78542" x="6457950" y="6311900"/>
          <p14:tracePt t="78559" x="6521450" y="6318250"/>
          <p14:tracePt t="78575" x="6559550" y="6318250"/>
          <p14:tracePt t="78603" x="6565900" y="6318250"/>
          <p14:tracePt t="78700" x="6559550" y="6324600"/>
          <p14:tracePt t="78707" x="6546850" y="6330950"/>
          <p14:tracePt t="78715" x="6540500" y="6330950"/>
          <p14:tracePt t="78731" x="6534150" y="6330950"/>
          <p14:tracePt t="78742" x="6527800" y="6337300"/>
          <p14:tracePt t="78758" x="6502400" y="6337300"/>
          <p14:tracePt t="78776" x="6464300" y="6337300"/>
          <p14:tracePt t="78792" x="6426200" y="6337300"/>
          <p14:tracePt t="78809" x="6362700" y="6330950"/>
          <p14:tracePt t="78825" x="6299200" y="6324600"/>
          <p14:tracePt t="78843" x="6235700" y="6299200"/>
          <p14:tracePt t="78859" x="6216650" y="6299200"/>
          <p14:tracePt t="78876" x="6165850" y="6267450"/>
          <p14:tracePt t="78892" x="6115050" y="6235700"/>
          <p14:tracePt t="78909" x="6051550" y="6203950"/>
          <p14:tracePt t="78925" x="6000750" y="6178550"/>
          <p14:tracePt t="78942" x="5975350" y="6165850"/>
          <p14:tracePt t="78959" x="5969000" y="6159500"/>
          <p14:tracePt t="78976" x="5962650" y="6159500"/>
          <p14:tracePt t="78993" x="5949950" y="6146800"/>
          <p14:tracePt t="79009" x="5930900" y="6127750"/>
          <p14:tracePt t="79026" x="5911850" y="6102350"/>
          <p14:tracePt t="79043" x="5892800" y="6076950"/>
          <p14:tracePt t="79059" x="5886450" y="6070600"/>
          <p14:tracePt t="79076" x="5880100" y="6051550"/>
          <p14:tracePt t="79093" x="5873750" y="6038850"/>
          <p14:tracePt t="79109" x="5861050" y="5994400"/>
          <p14:tracePt t="79126" x="5861050" y="5962650"/>
          <p14:tracePt t="79142" x="5861050" y="5930900"/>
          <p14:tracePt t="79159" x="5861050" y="5892800"/>
          <p14:tracePt t="79176" x="5861050" y="5835650"/>
          <p14:tracePt t="79193" x="5886450" y="5772150"/>
          <p14:tracePt t="79209" x="5899150" y="5721350"/>
          <p14:tracePt t="79226" x="5943600" y="5657850"/>
          <p14:tracePt t="79243" x="5994400" y="5581650"/>
          <p14:tracePt t="79259" x="6045200" y="5549900"/>
          <p14:tracePt t="79276" x="6121400" y="5524500"/>
          <p14:tracePt t="79292" x="6191250" y="5518150"/>
          <p14:tracePt t="79310" x="6235700" y="5511800"/>
          <p14:tracePt t="79326" x="6280150" y="5511800"/>
          <p14:tracePt t="79342" x="6305550" y="5511800"/>
          <p14:tracePt t="79359" x="6337300" y="5511800"/>
          <p14:tracePt t="79377" x="6388100" y="5530850"/>
          <p14:tracePt t="79393" x="6438900" y="5568950"/>
          <p14:tracePt t="79409" x="6496050" y="5619750"/>
          <p14:tracePt t="79426" x="6521450" y="5645150"/>
          <p14:tracePt t="79443" x="6553200" y="5676900"/>
          <p14:tracePt t="79459" x="6559550" y="5708650"/>
          <p14:tracePt t="79476" x="6572250" y="5746750"/>
          <p14:tracePt t="79492" x="6591300" y="5803900"/>
          <p14:tracePt t="79510" x="6604000" y="5892800"/>
          <p14:tracePt t="79526" x="6610350" y="5956300"/>
          <p14:tracePt t="79543" x="6610350" y="5994400"/>
          <p14:tracePt t="79559" x="6610350" y="6013450"/>
          <p14:tracePt t="79577" x="6610350" y="6032500"/>
          <p14:tracePt t="79593" x="6610350" y="6064250"/>
          <p14:tracePt t="79609" x="6610350" y="6102350"/>
          <p14:tracePt t="79626" x="6591300" y="6159500"/>
          <p14:tracePt t="79643" x="6540500" y="6229350"/>
          <p14:tracePt t="79659" x="6508750" y="6254750"/>
          <p14:tracePt t="79677" x="6483350" y="6267450"/>
          <p14:tracePt t="79693" x="6477000" y="6273800"/>
          <p14:tracePt t="79710" x="6464300" y="6280150"/>
          <p14:tracePt t="79727" x="6451600" y="6286500"/>
          <p14:tracePt t="79743" x="6438900" y="6292850"/>
          <p14:tracePt t="79760" x="6432550" y="6292850"/>
          <p14:tracePt t="80276" x="6426200" y="6292850"/>
          <p14:tracePt t="80532" x="6432550" y="6292850"/>
          <p14:tracePt t="80539" x="6464300" y="6292850"/>
          <p14:tracePt t="80547" x="6502400" y="6292850"/>
          <p14:tracePt t="80560" x="6565900" y="6292850"/>
          <p14:tracePt t="80577" x="6705600" y="6292850"/>
          <p14:tracePt t="80594" x="6870700" y="6292850"/>
          <p14:tracePt t="80611" x="7004050" y="6292850"/>
          <p14:tracePt t="80627" x="7188200" y="6292850"/>
          <p14:tracePt t="80644" x="7327900" y="6299200"/>
          <p14:tracePt t="80660" x="7550150" y="6330950"/>
          <p14:tracePt t="80679" x="7899400" y="6375400"/>
          <p14:tracePt t="80694" x="8235950" y="6413500"/>
          <p14:tracePt t="80710" x="8439150" y="6413500"/>
          <p14:tracePt t="80727" x="8547100" y="6413500"/>
          <p14:tracePt t="80744" x="8616950" y="6413500"/>
          <p14:tracePt t="80760" x="8661400" y="6413500"/>
          <p14:tracePt t="80778" x="8718550" y="6413500"/>
          <p14:tracePt t="80794" x="8788400" y="6413500"/>
          <p14:tracePt t="80811" x="8851900" y="6413500"/>
          <p14:tracePt t="80828" x="8858250" y="6413500"/>
          <p14:tracePt t="80868" x="8864600" y="6413500"/>
          <p14:tracePt t="80884" x="8870950" y="6413500"/>
          <p14:tracePt t="80891" x="8883650" y="6413500"/>
          <p14:tracePt t="80900" x="8902700" y="6413500"/>
          <p14:tracePt t="80911" x="8921750" y="6413500"/>
          <p14:tracePt t="80927" x="8959850" y="6394450"/>
          <p14:tracePt t="80944" x="8997950" y="6375400"/>
          <p14:tracePt t="80961" x="9010650" y="6369050"/>
          <p14:tracePt t="80977" x="9036050" y="6362700"/>
          <p14:tracePt t="80994" x="9055100" y="6356350"/>
          <p14:tracePt t="81011" x="9086850" y="6350000"/>
          <p14:tracePt t="81029" x="9124950" y="6337300"/>
          <p14:tracePt t="81044" x="9131300" y="6330950"/>
          <p14:tracePt t="81061" x="9137650" y="6330950"/>
          <p14:tracePt t="81268" x="9131300" y="6330950"/>
          <p14:tracePt t="81283" x="9124950" y="6330950"/>
          <p14:tracePt t="81291" x="9118600" y="6330950"/>
          <p14:tracePt t="81308" x="9112250" y="6330950"/>
          <p14:tracePt t="81332" x="9105900" y="6330950"/>
          <p14:tracePt t="81339" x="9099550" y="6330950"/>
          <p14:tracePt t="81347" x="9093200" y="6324600"/>
          <p14:tracePt t="81361" x="9074150" y="6318250"/>
          <p14:tracePt t="81378" x="9017000" y="6292850"/>
          <p14:tracePt t="81394" x="8959850" y="6267450"/>
          <p14:tracePt t="81412" x="8921750" y="6248400"/>
          <p14:tracePt t="81428" x="8909050" y="6242050"/>
          <p14:tracePt t="81444" x="8902700" y="6235700"/>
          <p14:tracePt t="81461" x="8883650" y="6223000"/>
          <p14:tracePt t="81478" x="8851900" y="6191250"/>
          <p14:tracePt t="81495" x="8826500" y="6159500"/>
          <p14:tracePt t="81511" x="8807450" y="6140450"/>
          <p14:tracePt t="81528" x="8794750" y="6127750"/>
          <p14:tracePt t="81545" x="8788400" y="6108700"/>
          <p14:tracePt t="81561" x="8775700" y="6089650"/>
          <p14:tracePt t="81578" x="8763000" y="6051550"/>
          <p14:tracePt t="81595" x="8756650" y="6013450"/>
          <p14:tracePt t="81596" x="8750300" y="5988050"/>
          <p14:tracePt t="81612" x="8743950" y="5962650"/>
          <p14:tracePt t="81628" x="8743950" y="5924550"/>
          <p14:tracePt t="81645" x="8743950" y="5880100"/>
          <p14:tracePt t="81661" x="8750300" y="5803900"/>
          <p14:tracePt t="81679" x="8775700" y="5727700"/>
          <p14:tracePt t="81694" x="8794750" y="5657850"/>
          <p14:tracePt t="81712" x="8820150" y="5588000"/>
          <p14:tracePt t="81728" x="8845550" y="5543550"/>
          <p14:tracePt t="81746" x="8870950" y="5499100"/>
          <p14:tracePt t="81762" x="8915400" y="5454650"/>
          <p14:tracePt t="81778" x="8934450" y="5435600"/>
          <p14:tracePt t="81795" x="8959850" y="5422900"/>
          <p14:tracePt t="81796" x="8966200" y="5410200"/>
          <p14:tracePt t="81812" x="8991600" y="5403850"/>
          <p14:tracePt t="81828" x="9036050" y="5391150"/>
          <p14:tracePt t="81845" x="9105900" y="5391150"/>
          <p14:tracePt t="81861" x="9201150" y="5391150"/>
          <p14:tracePt t="81879" x="9315450" y="5391150"/>
          <p14:tracePt t="81895" x="9372600" y="5391150"/>
          <p14:tracePt t="81912" x="9391650" y="5391150"/>
          <p14:tracePt t="81932" x="9398000" y="5391150"/>
          <p14:tracePt t="81946" x="9410700" y="5391150"/>
          <p14:tracePt t="81962" x="9467850" y="5435600"/>
          <p14:tracePt t="81978" x="9525000" y="5505450"/>
          <p14:tracePt t="81995" x="9594850" y="5588000"/>
          <p14:tracePt t="82012" x="9626600" y="5645150"/>
          <p14:tracePt t="82028" x="9645650" y="5689600"/>
          <p14:tracePt t="82045" x="9664700" y="5727700"/>
          <p14:tracePt t="82062" x="9671050" y="5765800"/>
          <p14:tracePt t="82079" x="9696450" y="5816600"/>
          <p14:tracePt t="82095" x="9696450" y="5873750"/>
          <p14:tracePt t="82112" x="9696450" y="5924550"/>
          <p14:tracePt t="82128" x="9696450" y="5975350"/>
          <p14:tracePt t="82146" x="9696450" y="6026150"/>
          <p14:tracePt t="82162" x="9696450" y="6064250"/>
          <p14:tracePt t="82179" x="9696450" y="6102350"/>
          <p14:tracePt t="82180" x="9696450" y="6127750"/>
          <p14:tracePt t="82195" x="9696450" y="6146800"/>
          <p14:tracePt t="82212" x="9690100" y="6197600"/>
          <p14:tracePt t="82229" x="9671050" y="6229350"/>
          <p14:tracePt t="82245" x="9645650" y="6273800"/>
          <p14:tracePt t="82262" x="9626600" y="6311900"/>
          <p14:tracePt t="82279" x="9620250" y="6330950"/>
          <p14:tracePt t="82295" x="9601200" y="6350000"/>
          <p14:tracePt t="82312" x="9588500" y="6362700"/>
          <p14:tracePt t="82329" x="9569450" y="6369050"/>
          <p14:tracePt t="82346" x="9550400" y="6375400"/>
          <p14:tracePt t="82362" x="9512300" y="6381750"/>
          <p14:tracePt t="82379" x="9480550" y="6394450"/>
          <p14:tracePt t="82380" x="9467850" y="6394450"/>
          <p14:tracePt t="82395" x="9448800" y="6394450"/>
          <p14:tracePt t="82412" x="9423400" y="6394450"/>
          <p14:tracePt t="82429" x="9378950" y="6388100"/>
          <p14:tracePt t="82445" x="9321800" y="6369050"/>
          <p14:tracePt t="82462" x="9271000" y="6362700"/>
          <p14:tracePt t="82480" x="9226550" y="6337300"/>
          <p14:tracePt t="82495" x="9188450" y="6311900"/>
          <p14:tracePt t="82512" x="9144000" y="6280150"/>
          <p14:tracePt t="82529" x="9112250" y="6248400"/>
          <p14:tracePt t="82546" x="9086850" y="6216650"/>
          <p14:tracePt t="82562" x="9055100" y="6191250"/>
          <p14:tracePt t="82579" x="9023350" y="6127750"/>
          <p14:tracePt t="82580" x="9017000" y="6115050"/>
          <p14:tracePt t="82596" x="8991600" y="6057900"/>
          <p14:tracePt t="82613" x="8972550" y="6000750"/>
          <p14:tracePt t="82629" x="8959850" y="5962650"/>
          <p14:tracePt t="82646" x="8947150" y="5924550"/>
          <p14:tracePt t="82662" x="8947150" y="5880100"/>
          <p14:tracePt t="82680" x="8940800" y="5829300"/>
          <p14:tracePt t="82696" x="8940800" y="5797550"/>
          <p14:tracePt t="82712" x="8940800" y="5759450"/>
          <p14:tracePt t="82729" x="8940800" y="5721350"/>
          <p14:tracePt t="82746" x="8947150" y="5676900"/>
          <p14:tracePt t="82762" x="8978900" y="5626100"/>
          <p14:tracePt t="82779" x="9017000" y="5575300"/>
          <p14:tracePt t="82796" x="9086850" y="5537200"/>
          <p14:tracePt t="82813" x="9137650" y="5518150"/>
          <p14:tracePt t="82829" x="9194800" y="5518150"/>
          <p14:tracePt t="82846" x="9264650" y="5518150"/>
          <p14:tracePt t="82862" x="9353550" y="5518150"/>
          <p14:tracePt t="82880" x="9417050" y="5518150"/>
          <p14:tracePt t="82896" x="9455150" y="5524500"/>
          <p14:tracePt t="82912" x="9480550" y="5530850"/>
          <p14:tracePt t="82929" x="9512300" y="5568950"/>
          <p14:tracePt t="82946" x="9550400" y="5632450"/>
          <p14:tracePt t="82963" x="9594850" y="5702300"/>
          <p14:tracePt t="82965" x="9620250" y="5734050"/>
          <p14:tracePt t="82980" x="9645650" y="5772150"/>
          <p14:tracePt t="82996" x="9658350" y="5791200"/>
          <p14:tracePt t="83013" x="9664700" y="5829300"/>
          <p14:tracePt t="83029" x="9677400" y="5886450"/>
          <p14:tracePt t="83046" x="9683750" y="5949950"/>
          <p14:tracePt t="83063" x="9683750" y="6019800"/>
          <p14:tracePt t="83080" x="9683750" y="6070600"/>
          <p14:tracePt t="83096" x="9683750" y="6121400"/>
          <p14:tracePt t="83113" x="9683750" y="6165850"/>
          <p14:tracePt t="83129" x="9677400" y="6197600"/>
          <p14:tracePt t="83147" x="9664700" y="6229350"/>
          <p14:tracePt t="83163" x="9658350" y="6242050"/>
          <p14:tracePt t="83180" x="9645650" y="6280150"/>
          <p14:tracePt t="83196" x="9632950" y="6299200"/>
          <p14:tracePt t="83213" x="9626600" y="6324600"/>
          <p14:tracePt t="83229" x="9620250" y="6337300"/>
          <p14:tracePt t="83260" x="9613900" y="6343650"/>
          <p14:tracePt t="83276" x="9607550" y="6350000"/>
          <p14:tracePt t="83292" x="9601200" y="6350000"/>
          <p14:tracePt t="83300" x="9601200" y="6356350"/>
          <p14:tracePt t="83313" x="9588500" y="6369050"/>
          <p14:tracePt t="83330" x="9582150" y="6369050"/>
          <p14:tracePt t="83347" x="9569450" y="6381750"/>
          <p14:tracePt t="83363" x="9556750" y="6388100"/>
          <p14:tracePt t="83380" x="9525000" y="6388100"/>
          <p14:tracePt t="83396" x="9499600" y="6388100"/>
          <p14:tracePt t="83413" x="9467850" y="6394450"/>
          <p14:tracePt t="83430" x="9442450" y="6394450"/>
          <p14:tracePt t="83446" x="9423400" y="6394450"/>
          <p14:tracePt t="83463" x="9385300" y="6394450"/>
          <p14:tracePt t="83480" x="9340850" y="6394450"/>
          <p14:tracePt t="83496" x="9290050" y="6381750"/>
          <p14:tracePt t="83513" x="9245600" y="6375400"/>
          <p14:tracePt t="83530" x="9194800" y="6356350"/>
          <p14:tracePt t="83547" x="9163050" y="6330950"/>
          <p14:tracePt t="83563" x="9112250" y="6292850"/>
          <p14:tracePt t="83564" x="9093200" y="6273800"/>
          <p14:tracePt t="83580" x="9048750" y="6229350"/>
          <p14:tracePt t="83597" x="9017000" y="6191250"/>
          <p14:tracePt t="83614" x="8978900" y="6146800"/>
          <p14:tracePt t="83630" x="8947150" y="6089650"/>
          <p14:tracePt t="83646" x="8915400" y="6032500"/>
          <p14:tracePt t="83663" x="8890000" y="5988050"/>
          <p14:tracePt t="83680" x="8877300" y="5943600"/>
          <p14:tracePt t="83697" x="8864600" y="5880100"/>
          <p14:tracePt t="83713" x="8858250" y="5816600"/>
          <p14:tracePt t="83730" x="8839200" y="5734050"/>
          <p14:tracePt t="83748" x="8839200" y="5619750"/>
          <p14:tracePt t="83763" x="8839200" y="5588000"/>
          <p14:tracePt t="83781" x="8870950" y="5467350"/>
          <p14:tracePt t="83797" x="8890000" y="5422900"/>
          <p14:tracePt t="83814" x="8915400" y="5372100"/>
          <p14:tracePt t="83830" x="8940800" y="5340350"/>
          <p14:tracePt t="83847" x="8978900" y="5314950"/>
          <p14:tracePt t="83863" x="9048750" y="5295900"/>
          <p14:tracePt t="83881" x="9112250" y="5289550"/>
          <p14:tracePt t="83897" x="9188450" y="5289550"/>
          <p14:tracePt t="83914" x="9220200" y="5289550"/>
          <p14:tracePt t="83930" x="9258300" y="5308600"/>
          <p14:tracePt t="83948" x="9334500" y="5365750"/>
          <p14:tracePt t="83964" x="9391650" y="5416550"/>
          <p14:tracePt t="83980" x="9429750" y="5454650"/>
          <p14:tracePt t="83997" x="9455150" y="5492750"/>
          <p14:tracePt t="84014" x="9474200" y="5549900"/>
          <p14:tracePt t="84030" x="9499600" y="5638800"/>
          <p14:tracePt t="84047" x="9525000" y="5727700"/>
          <p14:tracePt t="84064" x="9537700" y="5778500"/>
          <p14:tracePt t="84081" x="9544050" y="5816600"/>
          <p14:tracePt t="84097" x="9544050" y="5848350"/>
          <p14:tracePt t="84114" x="9544050" y="5899150"/>
          <p14:tracePt t="84130" x="9544050" y="5988050"/>
          <p14:tracePt t="84156" x="9544050" y="6172200"/>
          <p14:tracePt t="84164" x="9544050" y="6210300"/>
          <p14:tracePt t="84181" x="9544050" y="6242050"/>
          <p14:tracePt t="84197" x="9544050" y="6254750"/>
          <p14:tracePt t="84214" x="9537700" y="6267450"/>
          <p14:tracePt t="84230" x="9537700" y="6292850"/>
          <p14:tracePt t="84247" x="9531350" y="6311900"/>
          <p14:tracePt t="84264" x="9518650" y="6330950"/>
          <p14:tracePt t="84281" x="9518650" y="6337300"/>
          <p14:tracePt t="84364" x="9512300" y="6337300"/>
          <p14:tracePt t="85348" x="0" y="0"/>
        </p14:tracePtLst>
      </p14:laserTraceLst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951374" y="4540184"/>
            <a:ext cx="435087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</a:rPr>
              <a:t>fib(n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 = </a:t>
            </a:r>
            <a:r>
              <a:rPr lang="en-US" altLang="ko-KR" sz="2400" dirty="0">
                <a:latin typeface="Arial" panose="020B0604020202020204" pitchFamily="34" charset="0"/>
              </a:rPr>
              <a:t>fib(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n-1) + </a:t>
            </a:r>
            <a:r>
              <a:rPr lang="en-US" altLang="ko-KR" sz="2400" dirty="0">
                <a:latin typeface="Arial" panose="020B0604020202020204" pitchFamily="34" charset="0"/>
              </a:rPr>
              <a:t>fib(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n-2), </a:t>
            </a:r>
            <a:r>
              <a:rPr lang="en-US" altLang="ko-KR" sz="2400" dirty="0">
                <a:latin typeface="Arial Unicode MS" panose="020B0604020202020204" pitchFamily="50" charset="-127"/>
                <a:ea typeface="Arial Unicode MS" panose="020B0604020202020204" pitchFamily="50" charset="-127"/>
                <a:cs typeface="Arial Unicode MS" panose="020B0604020202020204" pitchFamily="50" charset="-127"/>
              </a:rPr>
              <a:t>n ≥2</a:t>
            </a:r>
            <a:endParaRPr lang="ko-KR" altLang="en-US" sz="2400" dirty="0">
              <a:latin typeface="Arial Unicode MS" panose="020B0604020202020204" pitchFamily="50" charset="-127"/>
              <a:ea typeface="Arial Unicode MS" panose="020B0604020202020204" pitchFamily="50" charset="-127"/>
              <a:cs typeface="Arial Unicode MS" panose="020B06040202020202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36249" y="1174883"/>
            <a:ext cx="7303602" cy="286232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rial" panose="020B0604020202020204" pitchFamily="34" charset="0"/>
              </a:rPr>
              <a:t>fib(n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을 정의하는데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, </a:t>
            </a:r>
            <a:r>
              <a:rPr lang="en-US" altLang="ko-KR" sz="2400" dirty="0">
                <a:latin typeface="Arial" panose="020B0604020202020204" pitchFamily="34" charset="0"/>
              </a:rPr>
              <a:t>fib(n-1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과 </a:t>
            </a:r>
            <a:r>
              <a:rPr lang="en-US" altLang="ko-KR" sz="2400" dirty="0">
                <a:latin typeface="Arial" panose="020B0604020202020204" pitchFamily="34" charset="0"/>
              </a:rPr>
              <a:t>fib(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n-2)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를 사용한다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Fibonacci numbers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Arial" panose="020B0604020202020204" pitchFamily="34" charset="0"/>
              </a:rPr>
              <a:t>fib(0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)=0, </a:t>
            </a:r>
            <a:r>
              <a:rPr lang="en-US" altLang="ko-KR" sz="2400" dirty="0">
                <a:latin typeface="Arial" panose="020B0604020202020204" pitchFamily="34" charset="0"/>
              </a:rPr>
              <a:t>fib(1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)=1, </a:t>
            </a:r>
            <a:r>
              <a:rPr lang="en-US" altLang="ko-KR" sz="2400" dirty="0">
                <a:latin typeface="Arial" panose="020B0604020202020204" pitchFamily="34" charset="0"/>
              </a:rPr>
              <a:t>fib(2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)=</a:t>
            </a:r>
            <a:r>
              <a:rPr lang="en-US" altLang="ko-KR" sz="2400" dirty="0">
                <a:latin typeface="Arial" panose="020B0604020202020204" pitchFamily="34" charset="0"/>
              </a:rPr>
              <a:t> fib(1)+fib(0)=1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Arial" panose="020B0604020202020204" pitchFamily="34" charset="0"/>
              </a:rPr>
              <a:t>fib(3)=fib(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2</a:t>
            </a:r>
            <a:r>
              <a:rPr lang="en-US" altLang="ko-KR" sz="2400" dirty="0">
                <a:latin typeface="Arial" panose="020B0604020202020204" pitchFamily="34" charset="0"/>
              </a:rPr>
              <a:t>)+fib(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1)=1+1=2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0, 1, 1, 2, 3, 5, 8, 13, 21, 34, 55, 89, ……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0767" y="191193"/>
            <a:ext cx="211628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피보나치 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수열</a:t>
            </a:r>
          </a:p>
        </p:txBody>
      </p:sp>
      <p:pic>
        <p:nvPicPr>
          <p:cNvPr id="6" name="오디오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9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00"/>
    </mc:Choice>
    <mc:Fallback xmlns="">
      <p:transition spd="slow" advTm="7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581" x="3371850" y="1733550"/>
          <p14:tracePt t="11613" x="3359150" y="1739900"/>
          <p14:tracePt t="11629" x="3359150" y="1746250"/>
          <p14:tracePt t="11637" x="3346450" y="1752600"/>
          <p14:tracePt t="11645" x="3340100" y="1758950"/>
          <p14:tracePt t="11663" x="3321050" y="1765300"/>
          <p14:tracePt t="11679" x="3314700" y="1765300"/>
          <p14:tracePt t="11696" x="3276600" y="1771650"/>
          <p14:tracePt t="11712" x="3263900" y="1771650"/>
          <p14:tracePt t="11739" x="3213100" y="1778000"/>
          <p14:tracePt t="11745" x="3200400" y="1778000"/>
          <p14:tracePt t="11762" x="3168650" y="1784350"/>
          <p14:tracePt t="11779" x="3155950" y="1784350"/>
          <p14:tracePt t="11796" x="3143250" y="1784350"/>
          <p14:tracePt t="11812" x="3124200" y="1784350"/>
          <p14:tracePt t="11829" x="3105150" y="1784350"/>
          <p14:tracePt t="11845" x="3067050" y="1790700"/>
          <p14:tracePt t="11863" x="3035300" y="1790700"/>
          <p14:tracePt t="11879" x="2990850" y="1790700"/>
          <p14:tracePt t="11896" x="2965450" y="1803400"/>
          <p14:tracePt t="11913" x="2952750" y="1803400"/>
          <p14:tracePt t="11930" x="2946400" y="1803400"/>
          <p14:tracePt t="11945" x="2921000" y="1803400"/>
          <p14:tracePt t="11962" x="2895600" y="1797050"/>
          <p14:tracePt t="11979" x="2876550" y="1797050"/>
          <p14:tracePt t="11996" x="2857500" y="1797050"/>
          <p14:tracePt t="12013" x="2851150" y="1790700"/>
          <p14:tracePt t="12029" x="2838450" y="1784350"/>
          <p14:tracePt t="12046" x="2832100" y="1752600"/>
          <p14:tracePt t="12063" x="2813050" y="1720850"/>
          <p14:tracePt t="12079" x="2800350" y="1676400"/>
          <p14:tracePt t="12096" x="2794000" y="1657350"/>
          <p14:tracePt t="12112" x="2794000" y="1638300"/>
          <p14:tracePt t="12130" x="2794000" y="1612900"/>
          <p14:tracePt t="12146" x="2794000" y="1581150"/>
          <p14:tracePt t="12163" x="2794000" y="1549400"/>
          <p14:tracePt t="12179" x="2794000" y="1511300"/>
          <p14:tracePt t="12197" x="2794000" y="1473200"/>
          <p14:tracePt t="12213" x="2794000" y="1466850"/>
          <p14:tracePt t="12229" x="2794000" y="1460500"/>
          <p14:tracePt t="12246" x="2794000" y="1447800"/>
          <p14:tracePt t="12264" x="2794000" y="1435100"/>
          <p14:tracePt t="12279" x="2794000" y="1409700"/>
          <p14:tracePt t="12296" x="2800350" y="1384300"/>
          <p14:tracePt t="12312" x="2825750" y="1358900"/>
          <p14:tracePt t="12330" x="2838450" y="1339850"/>
          <p14:tracePt t="12346" x="2857500" y="1320800"/>
          <p14:tracePt t="12363" x="2876550" y="1301750"/>
          <p14:tracePt t="12379" x="2914650" y="1276350"/>
          <p14:tracePt t="12397" x="2997200" y="1250950"/>
          <p14:tracePt t="12413" x="3048000" y="1231900"/>
          <p14:tracePt t="12429" x="3111500" y="1225550"/>
          <p14:tracePt t="12446" x="3149600" y="1225550"/>
          <p14:tracePt t="12464" x="3181350" y="1225550"/>
          <p14:tracePt t="12480" x="3225800" y="1225550"/>
          <p14:tracePt t="12496" x="3263900" y="1225550"/>
          <p14:tracePt t="12513" x="3302000" y="1238250"/>
          <p14:tracePt t="12531" x="3321050" y="1244600"/>
          <p14:tracePt t="12546" x="3333750" y="1250950"/>
          <p14:tracePt t="12565" x="3340100" y="1257300"/>
          <p14:tracePt t="12580" x="3346450" y="1263650"/>
          <p14:tracePt t="12597" x="3359150" y="1276350"/>
          <p14:tracePt t="12613" x="3365500" y="1276350"/>
          <p14:tracePt t="12630" x="3371850" y="1282700"/>
          <p14:tracePt t="12647" x="3371850" y="1289050"/>
          <p14:tracePt t="12664" x="3378200" y="1301750"/>
          <p14:tracePt t="12680" x="3378200" y="1327150"/>
          <p14:tracePt t="12696" x="3390900" y="1346200"/>
          <p14:tracePt t="12713" x="3397250" y="1371600"/>
          <p14:tracePt t="12731" x="3409950" y="1397000"/>
          <p14:tracePt t="12747" x="3416300" y="1422400"/>
          <p14:tracePt t="12763" x="3416300" y="1441450"/>
          <p14:tracePt t="12780" x="3429000" y="1460500"/>
          <p14:tracePt t="12798" x="3435350" y="1492250"/>
          <p14:tracePt t="12814" x="3435350" y="1517650"/>
          <p14:tracePt t="12830" x="3435350" y="1543050"/>
          <p14:tracePt t="12847" x="3435350" y="1555750"/>
          <p14:tracePt t="12864" x="3435350" y="1574800"/>
          <p14:tracePt t="12880" x="3435350" y="1587500"/>
          <p14:tracePt t="12897" x="3435350" y="1606550"/>
          <p14:tracePt t="12913" x="3435350" y="1612900"/>
          <p14:tracePt t="12931" x="3435350" y="1625600"/>
          <p14:tracePt t="12947" x="3435350" y="1631950"/>
          <p14:tracePt t="12963" x="3435350" y="1644650"/>
          <p14:tracePt t="12980" x="3429000" y="1657350"/>
          <p14:tracePt t="12998" x="3416300" y="1676400"/>
          <p14:tracePt t="13013" x="3409950" y="1682750"/>
          <p14:tracePt t="13030" x="3397250" y="1689100"/>
          <p14:tracePt t="13061" x="3390900" y="1695450"/>
          <p14:tracePt t="13597" x="3397250" y="1695450"/>
          <p14:tracePt t="13605" x="3416300" y="1695450"/>
          <p14:tracePt t="13614" x="3429000" y="1695450"/>
          <p14:tracePt t="13631" x="3467100" y="1701800"/>
          <p14:tracePt t="13647" x="3492500" y="1701800"/>
          <p14:tracePt t="13665" x="3517900" y="1701800"/>
          <p14:tracePt t="13680" x="3562350" y="1701800"/>
          <p14:tracePt t="13697" x="3619500" y="1701800"/>
          <p14:tracePt t="13714" x="3676650" y="1701800"/>
          <p14:tracePt t="13732" x="3752850" y="1701800"/>
          <p14:tracePt t="13747" x="3892550" y="1701800"/>
          <p14:tracePt t="13764" x="4083050" y="1701800"/>
          <p14:tracePt t="13765" x="4146550" y="1701800"/>
          <p14:tracePt t="13781" x="4267200" y="1701800"/>
          <p14:tracePt t="13798" x="4337050" y="1701800"/>
          <p14:tracePt t="13814" x="4368800" y="1701800"/>
          <p14:tracePt t="13831" x="4425950" y="1701800"/>
          <p14:tracePt t="13848" x="4502150" y="1701800"/>
          <p14:tracePt t="13865" x="4616450" y="1701800"/>
          <p14:tracePt t="13881" x="4737100" y="1701800"/>
          <p14:tracePt t="13898" x="4813300" y="1701800"/>
          <p14:tracePt t="13914" x="4845050" y="1701800"/>
          <p14:tracePt t="13931" x="4851400" y="1708150"/>
          <p14:tracePt t="13948" x="4870450" y="1708150"/>
          <p14:tracePt t="13964" x="4902200" y="1714500"/>
          <p14:tracePt t="13965" x="4933950" y="1720850"/>
          <p14:tracePt t="13981" x="5016500" y="1720850"/>
          <p14:tracePt t="13998" x="5092700" y="1720850"/>
          <p14:tracePt t="14014" x="5149850" y="1720850"/>
          <p14:tracePt t="14031" x="5232400" y="1720850"/>
          <p14:tracePt t="14048" x="5410200" y="1727200"/>
          <p14:tracePt t="14065" x="5816600" y="1771650"/>
          <p14:tracePt t="14081" x="6305550" y="1790700"/>
          <p14:tracePt t="14098" x="6642100" y="1790700"/>
          <p14:tracePt t="14114" x="6769100" y="1790700"/>
          <p14:tracePt t="14132" x="6775450" y="1790700"/>
          <p14:tracePt t="14213" x="6775450" y="1797050"/>
          <p14:tracePt t="14278" x="6775450" y="1803400"/>
          <p14:tracePt t="14293" x="6775450" y="1809750"/>
          <p14:tracePt t="14309" x="6769100" y="1809750"/>
          <p14:tracePt t="14317" x="6762750" y="1816100"/>
          <p14:tracePt t="14334" x="6750050" y="1816100"/>
          <p14:tracePt t="14348" x="6743700" y="1822450"/>
          <p14:tracePt t="14366" x="6724650" y="1828800"/>
          <p14:tracePt t="14381" x="6711950" y="1841500"/>
          <p14:tracePt t="14398" x="6692900" y="1847850"/>
          <p14:tracePt t="14415" x="6673850" y="1847850"/>
          <p14:tracePt t="14432" x="6648450" y="1854200"/>
          <p14:tracePt t="14448" x="6610350" y="1860550"/>
          <p14:tracePt t="14465" x="6565900" y="1866900"/>
          <p14:tracePt t="14481" x="6527800" y="1873250"/>
          <p14:tracePt t="14498" x="6489700" y="1873250"/>
          <p14:tracePt t="14515" x="6445250" y="1873250"/>
          <p14:tracePt t="14531" x="6400800" y="1885950"/>
          <p14:tracePt t="14548" x="6356350" y="1885950"/>
          <p14:tracePt t="14549" x="6337300" y="1885950"/>
          <p14:tracePt t="14566" x="6299200" y="1885950"/>
          <p14:tracePt t="14582" x="6242050" y="1885950"/>
          <p14:tracePt t="14598" x="6197600" y="1885950"/>
          <p14:tracePt t="14615" x="6159500" y="1885950"/>
          <p14:tracePt t="14632" x="6134100" y="1885950"/>
          <p14:tracePt t="14648" x="6102350" y="1885950"/>
          <p14:tracePt t="14665" x="6076950" y="1879600"/>
          <p14:tracePt t="14682" x="6032500" y="1879600"/>
          <p14:tracePt t="14699" x="5988050" y="1866900"/>
          <p14:tracePt t="14715" x="5956300" y="1866900"/>
          <p14:tracePt t="14732" x="5937250" y="1866900"/>
          <p14:tracePt t="14734" x="5930900" y="1860550"/>
          <p14:tracePt t="14749" x="5918200" y="1854200"/>
          <p14:tracePt t="14766" x="5905500" y="1847850"/>
          <p14:tracePt t="14782" x="5886450" y="1841500"/>
          <p14:tracePt t="14798" x="5854700" y="1822450"/>
          <p14:tracePt t="14815" x="5835650" y="1822450"/>
          <p14:tracePt t="14833" x="5816600" y="1822450"/>
          <p14:tracePt t="14870" x="5810250" y="1816100"/>
          <p14:tracePt t="14877" x="5803900" y="1809750"/>
          <p14:tracePt t="14885" x="5803900" y="1803400"/>
          <p14:tracePt t="14899" x="5803900" y="1790700"/>
          <p14:tracePt t="14915" x="5797550" y="1778000"/>
          <p14:tracePt t="14932" x="5797550" y="1758950"/>
          <p14:tracePt t="14949" x="5797550" y="1746250"/>
          <p14:tracePt t="14966" x="5797550" y="1727200"/>
          <p14:tracePt t="14982" x="5797550" y="1701800"/>
          <p14:tracePt t="14998" x="5797550" y="1657350"/>
          <p14:tracePt t="15015" x="5803900" y="1612900"/>
          <p14:tracePt t="15033" x="5816600" y="1574800"/>
          <p14:tracePt t="15049" x="5829300" y="1555750"/>
          <p14:tracePt t="15065" x="5848350" y="1517650"/>
          <p14:tracePt t="15082" x="5867400" y="1492250"/>
          <p14:tracePt t="15100" x="5892800" y="1447800"/>
          <p14:tracePt t="15115" x="5924550" y="1403350"/>
          <p14:tracePt t="15133" x="5949950" y="1371600"/>
          <p14:tracePt t="15134" x="5956300" y="1358900"/>
          <p14:tracePt t="15149" x="5981700" y="1333500"/>
          <p14:tracePt t="15166" x="5994400" y="1327150"/>
          <p14:tracePt t="15182" x="6013450" y="1314450"/>
          <p14:tracePt t="15199" x="6038850" y="1308100"/>
          <p14:tracePt t="15215" x="6076950" y="1295400"/>
          <p14:tracePt t="15233" x="6127750" y="1289050"/>
          <p14:tracePt t="15249" x="6191250" y="1289050"/>
          <p14:tracePt t="15265" x="6248400" y="1289050"/>
          <p14:tracePt t="15282" x="6292850" y="1289050"/>
          <p14:tracePt t="15300" x="6318250" y="1289050"/>
          <p14:tracePt t="15316" x="6343650" y="1289050"/>
          <p14:tracePt t="15332" x="6400800" y="1314450"/>
          <p14:tracePt t="15333" x="6419850" y="1320800"/>
          <p14:tracePt t="15349" x="6464300" y="1339850"/>
          <p14:tracePt t="15366" x="6483350" y="1346200"/>
          <p14:tracePt t="15382" x="6502400" y="1365250"/>
          <p14:tracePt t="15399" x="6502400" y="1371600"/>
          <p14:tracePt t="15416" x="6508750" y="1384300"/>
          <p14:tracePt t="15433" x="6515100" y="1403350"/>
          <p14:tracePt t="15449" x="6515100" y="1416050"/>
          <p14:tracePt t="15466" x="6515100" y="1441450"/>
          <p14:tracePt t="15482" x="6521450" y="1473200"/>
          <p14:tracePt t="15500" x="6521450" y="1504950"/>
          <p14:tracePt t="15516" x="6521450" y="1517650"/>
          <p14:tracePt t="15532" x="6521450" y="1549400"/>
          <p14:tracePt t="15533" x="6521450" y="1562100"/>
          <p14:tracePt t="15549" x="6521450" y="1581150"/>
          <p14:tracePt t="15567" x="6515100" y="1612900"/>
          <p14:tracePt t="15582" x="6508750" y="1638300"/>
          <p14:tracePt t="15599" x="6502400" y="1657350"/>
          <p14:tracePt t="15616" x="6496050" y="1676400"/>
          <p14:tracePt t="15633" x="6489700" y="1689100"/>
          <p14:tracePt t="15649" x="6483350" y="1695450"/>
          <p14:tracePt t="15666" x="6483350" y="1701800"/>
          <p14:tracePt t="15683" x="6477000" y="1708150"/>
          <p14:tracePt t="15700" x="6477000" y="1714500"/>
          <p14:tracePt t="15701" x="6470650" y="1727200"/>
          <p14:tracePt t="15718" x="6464300" y="1727200"/>
          <p14:tracePt t="15732" x="6457950" y="1733550"/>
          <p14:tracePt t="15749" x="6445250" y="1752600"/>
          <p14:tracePt t="15767" x="6426200" y="1758950"/>
          <p14:tracePt t="15782" x="6419850" y="1765300"/>
          <p14:tracePt t="15799" x="6413500" y="1765300"/>
          <p14:tracePt t="15816" x="6407150" y="1771650"/>
          <p14:tracePt t="16078" x="6426200" y="1771650"/>
          <p14:tracePt t="16085" x="6451600" y="1771650"/>
          <p14:tracePt t="16093" x="6502400" y="1771650"/>
          <p14:tracePt t="16101" x="6565900" y="1771650"/>
          <p14:tracePt t="16116" x="6648450" y="1771650"/>
          <p14:tracePt t="16133" x="7016750" y="1771650"/>
          <p14:tracePt t="16150" x="7327900" y="1771650"/>
          <p14:tracePt t="16166" x="7613650" y="1771650"/>
          <p14:tracePt t="16183" x="7854950" y="1771650"/>
          <p14:tracePt t="16200" x="8007350" y="1771650"/>
          <p14:tracePt t="16217" x="8102600" y="1771650"/>
          <p14:tracePt t="16233" x="8121650" y="1771650"/>
          <p14:tracePt t="16446" x="8121650" y="1778000"/>
          <p14:tracePt t="16478" x="8121650" y="1784350"/>
          <p14:tracePt t="16485" x="8115300" y="1790700"/>
          <p14:tracePt t="16493" x="8102600" y="1790700"/>
          <p14:tracePt t="16501" x="8083550" y="1797050"/>
          <p14:tracePt t="16517" x="8032750" y="1803400"/>
          <p14:tracePt t="16533" x="7969250" y="1822450"/>
          <p14:tracePt t="16550" x="7918450" y="1822450"/>
          <p14:tracePt t="16567" x="7874000" y="1828800"/>
          <p14:tracePt t="16584" x="7835900" y="1828800"/>
          <p14:tracePt t="16600" x="7785100" y="1828800"/>
          <p14:tracePt t="16617" x="7727950" y="1828800"/>
          <p14:tracePt t="16633" x="7683500" y="1828800"/>
          <p14:tracePt t="16651" x="7658100" y="1828800"/>
          <p14:tracePt t="16667" x="7626350" y="1828800"/>
          <p14:tracePt t="16683" x="7607300" y="1828800"/>
          <p14:tracePt t="16700" x="7588250" y="1828800"/>
          <p14:tracePt t="16701" x="7581900" y="1828800"/>
          <p14:tracePt t="16718" x="7562850" y="1822450"/>
          <p14:tracePt t="16734" x="7531100" y="1816100"/>
          <p14:tracePt t="16750" x="7518400" y="1803400"/>
          <p14:tracePt t="16767" x="7499350" y="1797050"/>
          <p14:tracePt t="16784" x="7473950" y="1797050"/>
          <p14:tracePt t="16800" x="7429500" y="1784350"/>
          <p14:tracePt t="16817" x="7404100" y="1771650"/>
          <p14:tracePt t="16834" x="7385050" y="1765300"/>
          <p14:tracePt t="16851" x="7378700" y="1765300"/>
          <p14:tracePt t="16867" x="7372350" y="1758950"/>
          <p14:tracePt t="16884" x="7353300" y="1739900"/>
          <p14:tracePt t="16900" x="7346950" y="1714500"/>
          <p14:tracePt t="16918" x="7334250" y="1676400"/>
          <p14:tracePt t="16934" x="7321550" y="1644650"/>
          <p14:tracePt t="16950" x="7321550" y="1606550"/>
          <p14:tracePt t="16967" x="7321550" y="1562100"/>
          <p14:tracePt t="16985" x="7321550" y="1511300"/>
          <p14:tracePt t="17000" x="7321550" y="1466850"/>
          <p14:tracePt t="17017" x="7334250" y="1428750"/>
          <p14:tracePt t="17034" x="7340600" y="1390650"/>
          <p14:tracePt t="17051" x="7353300" y="1371600"/>
          <p14:tracePt t="17068" x="7372350" y="1346200"/>
          <p14:tracePt t="17084" x="7404100" y="1320800"/>
          <p14:tracePt t="17101" x="7435850" y="1301750"/>
          <p14:tracePt t="17118" x="7467600" y="1282700"/>
          <p14:tracePt t="17134" x="7486650" y="1282700"/>
          <p14:tracePt t="17150" x="7518400" y="1282700"/>
          <p14:tracePt t="17167" x="7562850" y="1282700"/>
          <p14:tracePt t="17185" x="7626350" y="1295400"/>
          <p14:tracePt t="17201" x="7645400" y="1301750"/>
          <p14:tracePt t="17217" x="7658100" y="1314450"/>
          <p14:tracePt t="17234" x="7670800" y="1320800"/>
          <p14:tracePt t="17251" x="7696200" y="1352550"/>
          <p14:tracePt t="17268" x="7715250" y="1377950"/>
          <p14:tracePt t="17284" x="7734300" y="1409700"/>
          <p14:tracePt t="17286" x="7747000" y="1422400"/>
          <p14:tracePt t="17301" x="7747000" y="1428750"/>
          <p14:tracePt t="17302" x="7753350" y="1441450"/>
          <p14:tracePt t="17318" x="7753350" y="1454150"/>
          <p14:tracePt t="17334" x="7759700" y="1466850"/>
          <p14:tracePt t="17351" x="7766050" y="1492250"/>
          <p14:tracePt t="17367" x="7772400" y="1530350"/>
          <p14:tracePt t="17385" x="7778750" y="1555750"/>
          <p14:tracePt t="17401" x="7785100" y="1587500"/>
          <p14:tracePt t="17417" x="7785100" y="1606550"/>
          <p14:tracePt t="17434" x="7785100" y="1625600"/>
          <p14:tracePt t="17451" x="7785100" y="1638300"/>
          <p14:tracePt t="17467" x="7785100" y="1657350"/>
          <p14:tracePt t="17484" x="7785100" y="1676400"/>
          <p14:tracePt t="17485" x="7785100" y="1689100"/>
          <p14:tracePt t="17501" x="7785100" y="1695450"/>
          <p14:tracePt t="17519" x="7785100" y="1714500"/>
          <p14:tracePt t="17541" x="7785100" y="1720850"/>
          <p14:tracePt t="17551" x="7785100" y="1733550"/>
          <p14:tracePt t="17582" x="7778750" y="1746250"/>
          <p14:tracePt t="17589" x="7772400" y="1746250"/>
          <p14:tracePt t="17605" x="7759700" y="1752600"/>
          <p14:tracePt t="17617" x="7753350" y="1758950"/>
          <p14:tracePt t="17634" x="7740650" y="1765300"/>
          <p14:tracePt t="17652" x="7715250" y="1765300"/>
          <p14:tracePt t="17668" x="7689850" y="1765300"/>
          <p14:tracePt t="17684" x="7664450" y="1771650"/>
          <p14:tracePt t="17685" x="7645400" y="1771650"/>
          <p14:tracePt t="17701" x="7620000" y="1771650"/>
          <p14:tracePt t="17718" x="7594600" y="1771650"/>
          <p14:tracePt t="17734" x="7575550" y="1771650"/>
          <p14:tracePt t="17751" x="7550150" y="1771650"/>
          <p14:tracePt t="17768" x="7531100" y="1771650"/>
          <p14:tracePt t="17785" x="7486650" y="1765300"/>
          <p14:tracePt t="17801" x="7473950" y="1765300"/>
          <p14:tracePt t="17818" x="7454900" y="1758950"/>
          <p14:tracePt t="17834" x="7435850" y="1758950"/>
          <p14:tracePt t="17852" x="7410450" y="1752600"/>
          <p14:tracePt t="17868" x="7397750" y="1739900"/>
          <p14:tracePt t="17885" x="7378700" y="1727200"/>
          <p14:tracePt t="17885" x="7372350" y="1720850"/>
          <p14:tracePt t="17901" x="7353300" y="1701800"/>
          <p14:tracePt t="17918" x="7346950" y="1695450"/>
          <p14:tracePt t="17935" x="7340600" y="1695450"/>
          <p14:tracePt t="17952" x="7334250" y="1676400"/>
          <p14:tracePt t="17968" x="7327900" y="1631950"/>
          <p14:tracePt t="17985" x="7321550" y="1587500"/>
          <p14:tracePt t="18002" x="7321550" y="1549400"/>
          <p14:tracePt t="18018" x="7321550" y="1524000"/>
          <p14:tracePt t="18035" x="7321550" y="1504950"/>
          <p14:tracePt t="18052" x="7327900" y="1485900"/>
          <p14:tracePt t="18068" x="7340600" y="1447800"/>
          <p14:tracePt t="18085" x="7372350" y="1403350"/>
          <p14:tracePt t="18086" x="7378700" y="1377950"/>
          <p14:tracePt t="18102" x="7416800" y="1333500"/>
          <p14:tracePt t="18119" x="7442200" y="1308100"/>
          <p14:tracePt t="18135" x="7486650" y="1282700"/>
          <p14:tracePt t="18151" x="7537450" y="1270000"/>
          <p14:tracePt t="18168" x="7620000" y="1270000"/>
          <p14:tracePt t="18185" x="7683500" y="1270000"/>
          <p14:tracePt t="18201" x="7734300" y="1270000"/>
          <p14:tracePt t="18218" x="7785100" y="1276350"/>
          <p14:tracePt t="18235" x="7810500" y="1289050"/>
          <p14:tracePt t="18252" x="7823200" y="1295400"/>
          <p14:tracePt t="18269" x="7835900" y="1314450"/>
          <p14:tracePt t="18270" x="7848600" y="1333500"/>
          <p14:tracePt t="18285" x="7861300" y="1346200"/>
          <p14:tracePt t="18302" x="7880350" y="1377950"/>
          <p14:tracePt t="18319" x="7886700" y="1409700"/>
          <p14:tracePt t="18335" x="7893050" y="1441450"/>
          <p14:tracePt t="18352" x="7893050" y="1479550"/>
          <p14:tracePt t="18369" x="7893050" y="1530350"/>
          <p14:tracePt t="18386" x="7893050" y="1574800"/>
          <p14:tracePt t="18402" x="7893050" y="1619250"/>
          <p14:tracePt t="18418" x="7893050" y="1644650"/>
          <p14:tracePt t="18435" x="7893050" y="1670050"/>
          <p14:tracePt t="18453" x="7886700" y="1682750"/>
          <p14:tracePt t="18453" x="7886700" y="1695450"/>
          <p14:tracePt t="18468" x="7874000" y="1708150"/>
          <p14:tracePt t="18485" x="7867650" y="1727200"/>
          <p14:tracePt t="18502" x="7848600" y="1752600"/>
          <p14:tracePt t="18519" x="7842250" y="1765300"/>
          <p14:tracePt t="18535" x="7835900" y="1771650"/>
          <p14:tracePt t="18552" x="7823200" y="1778000"/>
          <p14:tracePt t="18568" x="7816850" y="1784350"/>
          <p14:tracePt t="18586" x="7810500" y="1790700"/>
          <p14:tracePt t="18602" x="7804150" y="1797050"/>
          <p14:tracePt t="18619" x="7797800" y="1797050"/>
          <p14:tracePt t="18635" x="7778750" y="1803400"/>
          <p14:tracePt t="18653" x="7759700" y="1803400"/>
          <p14:tracePt t="18654" x="7747000" y="1803400"/>
          <p14:tracePt t="18669" x="7740650" y="1803400"/>
          <p14:tracePt t="18686" x="7734300" y="1809750"/>
          <p14:tracePt t="18734" x="7727950" y="1809750"/>
          <p14:tracePt t="18741" x="7721600" y="1809750"/>
          <p14:tracePt t="18758" x="7715250" y="1809750"/>
          <p14:tracePt t="18769" x="7708900" y="1809750"/>
          <p14:tracePt t="18785" x="7702550" y="1809750"/>
          <p14:tracePt t="18830" x="7696200" y="1809750"/>
          <p14:tracePt t="18838" x="7689850" y="1809750"/>
          <p14:tracePt t="18854" x="7683500" y="1809750"/>
          <p14:tracePt t="18861" x="7677150" y="1809750"/>
          <p14:tracePt t="19190" x="7689850" y="1809750"/>
          <p14:tracePt t="19198" x="7696200" y="1809750"/>
          <p14:tracePt t="19205" x="7708900" y="1809750"/>
          <p14:tracePt t="19219" x="7727950" y="1809750"/>
          <p14:tracePt t="19236" x="7778750" y="1803400"/>
          <p14:tracePt t="19252" x="7874000" y="1803400"/>
          <p14:tracePt t="19270" x="8045450" y="1803400"/>
          <p14:tracePt t="19286" x="8153400" y="1790700"/>
          <p14:tracePt t="19302" x="8261350" y="1778000"/>
          <p14:tracePt t="19319" x="8350250" y="1778000"/>
          <p14:tracePt t="19337" x="8470900" y="1778000"/>
          <p14:tracePt t="19352" x="8597900" y="1778000"/>
          <p14:tracePt t="19369" x="8750300" y="1778000"/>
          <p14:tracePt t="19386" x="8896350" y="1778000"/>
          <p14:tracePt t="19404" x="8991600" y="1778000"/>
          <p14:tracePt t="19420" x="9036050" y="1778000"/>
          <p14:tracePt t="19436" x="9042400" y="1778000"/>
          <p14:tracePt t="19453" x="9055100" y="1778000"/>
          <p14:tracePt t="20150" x="9048750" y="1778000"/>
          <p14:tracePt t="20158" x="9042400" y="1778000"/>
          <p14:tracePt t="20170" x="9029700" y="1778000"/>
          <p14:tracePt t="20187" x="8991600" y="1778000"/>
          <p14:tracePt t="20203" x="8909050" y="1778000"/>
          <p14:tracePt t="20204" x="0" y="0"/>
        </p14:tracePtLst>
        <p14:tracePtLst>
          <p14:tracePt t="21886" x="3860800" y="2857500"/>
          <p14:tracePt t="22046" x="3867150" y="2857500"/>
          <p14:tracePt t="22054" x="3873500" y="2857500"/>
          <p14:tracePt t="22062" x="3886200" y="2857500"/>
          <p14:tracePt t="22079" x="3892550" y="2857500"/>
          <p14:tracePt t="22094" x="3898900" y="2857500"/>
          <p14:tracePt t="22110" x="3905250" y="2857500"/>
          <p14:tracePt t="22142" x="3911600" y="2857500"/>
          <p14:tracePt t="22150" x="3917950" y="2857500"/>
          <p14:tracePt t="22158" x="3924300" y="2857500"/>
          <p14:tracePt t="22174" x="3930650" y="2857500"/>
          <p14:tracePt t="22189" x="3937000" y="2857500"/>
          <p14:tracePt t="22214" x="3943350" y="2857500"/>
          <p14:tracePt t="22254" x="3949700" y="2857500"/>
          <p14:tracePt t="22262" x="3956050" y="2857500"/>
          <p14:tracePt t="22272" x="3962400" y="2857500"/>
          <p14:tracePt t="22289" x="3975100" y="2857500"/>
          <p14:tracePt t="22306" x="3981450" y="2857500"/>
          <p14:tracePt t="22334" x="3987800" y="2857500"/>
          <p14:tracePt t="22367" x="4000500" y="2857500"/>
          <p14:tracePt t="22382" x="4013200" y="2857500"/>
          <p14:tracePt t="22390" x="4032250" y="2857500"/>
          <p14:tracePt t="22398" x="4051300" y="2857500"/>
          <p14:tracePt t="22406" x="4064000" y="2857500"/>
          <p14:tracePt t="22422" x="4102100" y="2857500"/>
          <p14:tracePt t="22439" x="4133850" y="2857500"/>
          <p14:tracePt t="22456" x="4159250" y="2857500"/>
          <p14:tracePt t="22474" x="4178300" y="2857500"/>
          <p14:tracePt t="22489" x="4184650" y="2857500"/>
          <p14:tracePt t="22506" x="4191000" y="2851150"/>
          <p14:tracePt t="22522" x="4216400" y="2851150"/>
          <p14:tracePt t="22540" x="4241800" y="2851150"/>
          <p14:tracePt t="22556" x="4260850" y="2851150"/>
          <p14:tracePt t="22573" x="4279900" y="2851150"/>
          <p14:tracePt t="22830" x="4292600" y="2851150"/>
          <p14:tracePt t="22838" x="4318000" y="2851150"/>
          <p14:tracePt t="22846" x="4349750" y="2851150"/>
          <p14:tracePt t="22856" x="4387850" y="2838450"/>
          <p14:tracePt t="22873" x="4451350" y="2819400"/>
          <p14:tracePt t="22889" x="4489450" y="2813050"/>
          <p14:tracePt t="22907" x="4508500" y="2813050"/>
          <p14:tracePt t="22923" x="4514850" y="2813050"/>
          <p14:tracePt t="22939" x="4521200" y="2813050"/>
          <p14:tracePt t="22966" x="4540250" y="2813050"/>
          <p14:tracePt t="22974" x="4546600" y="2813050"/>
          <p14:tracePt t="22989" x="4559300" y="2813050"/>
          <p14:tracePt t="22990" x="4572000" y="2813050"/>
          <p14:tracePt t="23006" x="4591050" y="2813050"/>
          <p14:tracePt t="23023" x="4610100" y="2813050"/>
          <p14:tracePt t="23040" x="4616450" y="2813050"/>
          <p14:tracePt t="23406" x="4616450" y="2806700"/>
          <p14:tracePt t="23422" x="4622800" y="2806700"/>
          <p14:tracePt t="23430" x="4635500" y="2806700"/>
          <p14:tracePt t="23440" x="4654550" y="2806700"/>
          <p14:tracePt t="23456" x="4692650" y="2806700"/>
          <p14:tracePt t="23474" x="4705350" y="2794000"/>
          <p14:tracePt t="23750" x="4711700" y="2794000"/>
          <p14:tracePt t="23758" x="4730750" y="2794000"/>
          <p14:tracePt t="23766" x="4749800" y="2794000"/>
          <p14:tracePt t="23774" x="4781550" y="2794000"/>
          <p14:tracePt t="23790" x="4857750" y="2794000"/>
          <p14:tracePt t="23807" x="4959350" y="2800350"/>
          <p14:tracePt t="23824" x="5060950" y="2819400"/>
          <p14:tracePt t="23840" x="5118100" y="2825750"/>
          <p14:tracePt t="23857" x="5124450" y="2825750"/>
          <p14:tracePt t="24150" x="5130800" y="2825750"/>
          <p14:tracePt t="24158" x="5130800" y="2832100"/>
          <p14:tracePt t="24207" x="5130800" y="2838450"/>
          <p14:tracePt t="24223" x="5130800" y="2844800"/>
          <p14:tracePt t="24230" x="5130800" y="2851150"/>
          <p14:tracePt t="24241" x="5124450" y="2857500"/>
          <p14:tracePt t="24257" x="5118100" y="2857500"/>
          <p14:tracePt t="24274" x="5105400" y="2870200"/>
          <p14:tracePt t="24291" x="5099050" y="2870200"/>
          <p14:tracePt t="24307" x="5099050" y="2876550"/>
          <p14:tracePt t="24550" x="5118100" y="2876550"/>
          <p14:tracePt t="24558" x="5137150" y="2870200"/>
          <p14:tracePt t="24566" x="5162550" y="2863850"/>
          <p14:tracePt t="24574" x="5181600" y="2851150"/>
          <p14:tracePt t="24591" x="5213350" y="2844800"/>
          <p14:tracePt t="24608" x="5245100" y="2844800"/>
          <p14:tracePt t="24625" x="5264150" y="2844800"/>
          <p14:tracePt t="24641" x="5270500" y="2838450"/>
          <p14:tracePt t="24658" x="5276850" y="2838450"/>
          <p14:tracePt t="24695" x="5283200" y="2838450"/>
          <p14:tracePt t="24710" x="5289550" y="2838450"/>
          <p14:tracePt t="24775" x="5295900" y="2838450"/>
          <p14:tracePt t="24854" x="5302250" y="2832100"/>
          <p14:tracePt t="24863" x="5314950" y="2832100"/>
          <p14:tracePt t="24874" x="5321300" y="2832100"/>
          <p14:tracePt t="24891" x="5340350" y="2825750"/>
          <p14:tracePt t="24908" x="5365750" y="2825750"/>
          <p14:tracePt t="24925" x="5378450" y="2825750"/>
          <p14:tracePt t="24941" x="5397500" y="2825750"/>
          <p14:tracePt t="24958" x="5435600" y="2825750"/>
          <p14:tracePt t="24975" x="5441950" y="2825750"/>
          <p14:tracePt t="24992" x="5448300" y="2825750"/>
          <p14:tracePt t="25326" x="5461000" y="2825750"/>
          <p14:tracePt t="25334" x="5492750" y="2825750"/>
          <p14:tracePt t="25343" x="5537200" y="2825750"/>
          <p14:tracePt t="25358" x="5626100" y="2819400"/>
          <p14:tracePt t="25375" x="5734050" y="2819400"/>
          <p14:tracePt t="25392" x="5829300" y="2819400"/>
          <p14:tracePt t="25409" x="5911850" y="2819400"/>
          <p14:tracePt t="25425" x="5943600" y="2819400"/>
          <p14:tracePt t="25815" x="5949950" y="2819400"/>
          <p14:tracePt t="25822" x="5975350" y="2819400"/>
          <p14:tracePt t="25830" x="6013450" y="2819400"/>
          <p14:tracePt t="25842" x="6051550" y="2819400"/>
          <p14:tracePt t="25859" x="6140450" y="2819400"/>
          <p14:tracePt t="25875" x="6203950" y="2819400"/>
          <p14:tracePt t="25894" x="6261100" y="2819400"/>
          <p14:tracePt t="25894" x="6267450" y="2819400"/>
          <p14:tracePt t="25909" x="6280150" y="2819400"/>
          <p14:tracePt t="25925" x="6299200" y="2819400"/>
          <p14:tracePt t="25942" x="6305550" y="2819400"/>
          <p14:tracePt t="25960" x="6318250" y="2819400"/>
          <p14:tracePt t="25975" x="6343650" y="2819400"/>
          <p14:tracePt t="25992" x="6375400" y="2819400"/>
          <p14:tracePt t="26009" x="6419850" y="2819400"/>
          <p14:tracePt t="26026" x="6464300" y="2819400"/>
          <p14:tracePt t="26042" x="6496050" y="2819400"/>
          <p14:tracePt t="26059" x="6521450" y="2819400"/>
          <p14:tracePt t="26075" x="6559550" y="2819400"/>
          <p14:tracePt t="26093" x="6635750" y="2832100"/>
          <p14:tracePt t="26109" x="6692900" y="2832100"/>
          <p14:tracePt t="26126" x="6705600" y="2832100"/>
          <p14:tracePt t="26279" x="6705600" y="2838450"/>
          <p14:tracePt t="26623" x="6718300" y="2838450"/>
          <p14:tracePt t="26631" x="6731000" y="2838450"/>
          <p14:tracePt t="26643" x="6737350" y="2838450"/>
          <p14:tracePt t="26659" x="6743700" y="2838450"/>
          <p14:tracePt t="26911" x="6750050" y="2838450"/>
          <p14:tracePt t="26943" x="6756400" y="2838450"/>
          <p14:tracePt t="26951" x="6762750" y="2838450"/>
          <p14:tracePt t="26960" x="6775450" y="2838450"/>
          <p14:tracePt t="26976" x="6819900" y="2838450"/>
          <p14:tracePt t="26994" x="6896100" y="2838450"/>
          <p14:tracePt t="27010" x="6940550" y="2838450"/>
          <p14:tracePt t="27026" x="6953250" y="2838450"/>
          <p14:tracePt t="27043" x="6959600" y="2838450"/>
          <p14:tracePt t="27183" x="6965950" y="2838450"/>
          <p14:tracePt t="27190" x="6972300" y="2838450"/>
          <p14:tracePt t="27199" x="6985000" y="2838450"/>
          <p14:tracePt t="27210" x="6991350" y="2838450"/>
          <p14:tracePt t="27227" x="7004050" y="2838450"/>
          <p14:tracePt t="27319" x="7010400" y="2838450"/>
          <p14:tracePt t="27326" x="7016750" y="2838450"/>
          <p14:tracePt t="27334" x="7023100" y="2838450"/>
          <p14:tracePt t="27343" x="7035800" y="2838450"/>
          <p14:tracePt t="27360" x="7061200" y="2838450"/>
          <p14:tracePt t="27377" x="7080250" y="2838450"/>
          <p14:tracePt t="27394" x="7105650" y="2838450"/>
          <p14:tracePt t="27410" x="7112000" y="2838450"/>
          <p14:tracePt t="27427" x="7118350" y="2838450"/>
          <p14:tracePt t="27535" x="7112000" y="2838450"/>
          <p14:tracePt t="27542" x="7086600" y="2832100"/>
          <p14:tracePt t="27550" x="7073900" y="2832100"/>
          <p14:tracePt t="27560" x="7048500" y="2825750"/>
          <p14:tracePt t="27577" x="7010400" y="2819400"/>
          <p14:tracePt t="27594" x="6997700" y="2800350"/>
          <p14:tracePt t="27611" x="6985000" y="2762250"/>
          <p14:tracePt t="27627" x="6978650" y="2724150"/>
          <p14:tracePt t="27644" x="6959600" y="2654300"/>
          <p14:tracePt t="27660" x="6959600" y="2597150"/>
          <p14:tracePt t="27678" x="6959600" y="2540000"/>
          <p14:tracePt t="27694" x="6959600" y="2533650"/>
          <p14:tracePt t="27695" x="6959600" y="2527300"/>
          <p14:tracePt t="27711" x="6985000" y="2489200"/>
          <p14:tracePt t="27727" x="7023100" y="2470150"/>
          <p14:tracePt t="27744" x="7080250" y="2444750"/>
          <p14:tracePt t="27760" x="7169150" y="2425700"/>
          <p14:tracePt t="27777" x="7315200" y="2419350"/>
          <p14:tracePt t="27794" x="7467600" y="2419350"/>
          <p14:tracePt t="27811" x="7594600" y="2419350"/>
          <p14:tracePt t="27827" x="7645400" y="2419350"/>
          <p14:tracePt t="27844" x="7658100" y="2419350"/>
          <p14:tracePt t="27861" x="7670800" y="2425700"/>
          <p14:tracePt t="27879" x="7708900" y="2482850"/>
          <p14:tracePt t="27894" x="7740650" y="2540000"/>
          <p14:tracePt t="27911" x="7766050" y="2616200"/>
          <p14:tracePt t="27927" x="7778750" y="2686050"/>
          <p14:tracePt t="27945" x="7778750" y="2730500"/>
          <p14:tracePt t="27961" x="7778750" y="2768600"/>
          <p14:tracePt t="27977" x="7778750" y="2813050"/>
          <p14:tracePt t="27994" x="7778750" y="2851150"/>
          <p14:tracePt t="28012" x="7753350" y="2895600"/>
          <p14:tracePt t="28027" x="7734300" y="2914650"/>
          <p14:tracePt t="28044" x="7727950" y="2921000"/>
          <p14:tracePt t="28062" x="7721600" y="2927350"/>
          <p14:tracePt t="28078" x="7708900" y="2927350"/>
          <p14:tracePt t="28095" x="7702550" y="2927350"/>
          <p14:tracePt t="28311" x="7702550" y="2933700"/>
          <p14:tracePt t="28415" x="7708900" y="2933700"/>
          <p14:tracePt t="28455" x="7715250" y="2933700"/>
          <p14:tracePt t="28503" x="7721600" y="2933700"/>
          <p14:tracePt t="28519" x="7734300" y="2933700"/>
          <p14:tracePt t="28535" x="7740650" y="2933700"/>
          <p14:tracePt t="28543" x="7753350" y="2927350"/>
          <p14:tracePt t="28559" x="7766050" y="2921000"/>
          <p14:tracePt t="28566" x="7778750" y="2921000"/>
          <p14:tracePt t="28579" x="7791450" y="2914650"/>
          <p14:tracePt t="28595" x="7842250" y="2908300"/>
          <p14:tracePt t="28612" x="7975600" y="2895600"/>
          <p14:tracePt t="28628" x="8128000" y="2895600"/>
          <p14:tracePt t="28646" x="8229600" y="2895600"/>
          <p14:tracePt t="28662" x="8274050" y="2895600"/>
          <p14:tracePt t="28839" x="8267700" y="2895600"/>
          <p14:tracePt t="28847" x="8255000" y="2895600"/>
          <p14:tracePt t="28855" x="8235950" y="2895600"/>
          <p14:tracePt t="28863" x="8216900" y="2895600"/>
          <p14:tracePt t="28878" x="8147050" y="2895600"/>
          <p14:tracePt t="28895" x="8102600" y="2889250"/>
          <p14:tracePt t="28912" x="8070850" y="2876550"/>
          <p14:tracePt t="28928" x="8051800" y="2857500"/>
          <p14:tracePt t="28945" x="8013700" y="2781300"/>
          <p14:tracePt t="28962" x="7975600" y="2679700"/>
          <p14:tracePt t="28979" x="7943850" y="2609850"/>
          <p14:tracePt t="28995" x="7924800" y="2565400"/>
          <p14:tracePt t="29012" x="7918450" y="2533650"/>
          <p14:tracePt t="29029" x="7918450" y="2527300"/>
          <p14:tracePt t="29046" x="7931150" y="2508250"/>
          <p14:tracePt t="29062" x="7956550" y="2495550"/>
          <p14:tracePt t="29079" x="8102600" y="2463800"/>
          <p14:tracePt t="29095" x="8242300" y="2463800"/>
          <p14:tracePt t="29113" x="8401050" y="2463800"/>
          <p14:tracePt t="29129" x="8515350" y="2463800"/>
          <p14:tracePt t="29145" x="8566150" y="2463800"/>
          <p14:tracePt t="29162" x="8597900" y="2489200"/>
          <p14:tracePt t="29180" x="8610600" y="2508250"/>
          <p14:tracePt t="29195" x="8629650" y="2559050"/>
          <p14:tracePt t="29212" x="8636000" y="2609850"/>
          <p14:tracePt t="29229" x="8636000" y="2660650"/>
          <p14:tracePt t="29246" x="8636000" y="2743200"/>
          <p14:tracePt t="29262" x="8629650" y="2755900"/>
          <p14:tracePt t="29263" x="8623300" y="2774950"/>
          <p14:tracePt t="29279" x="8604250" y="2813050"/>
          <p14:tracePt t="29295" x="8585200" y="2832100"/>
          <p14:tracePt t="29313" x="8578850" y="2838450"/>
          <p14:tracePt t="29329" x="8572500" y="2844800"/>
          <p14:tracePt t="29345" x="8566150" y="2844800"/>
          <p14:tracePt t="29367" x="8559800" y="2844800"/>
          <p14:tracePt t="29382" x="8559800" y="2851150"/>
          <p14:tracePt t="29399" x="8553450" y="2851150"/>
          <p14:tracePt t="30015" x="8559800" y="2851150"/>
          <p14:tracePt t="30023" x="8572500" y="2851150"/>
          <p14:tracePt t="30031" x="8591550" y="2851150"/>
          <p14:tracePt t="30046" x="8610600" y="2844800"/>
          <p14:tracePt t="30063" x="8693150" y="2825750"/>
          <p14:tracePt t="30079" x="8731250" y="2819400"/>
          <p14:tracePt t="30097" x="8743950" y="2813050"/>
          <p14:tracePt t="30287" x="8750300" y="2813050"/>
          <p14:tracePt t="30295" x="8756650" y="2813050"/>
          <p14:tracePt t="30303" x="8769350" y="2813050"/>
          <p14:tracePt t="30313" x="8782050" y="2813050"/>
          <p14:tracePt t="30330" x="8788400" y="2813050"/>
          <p14:tracePt t="30391" x="8794750" y="2813050"/>
          <p14:tracePt t="30440" x="8801100" y="2813050"/>
          <p14:tracePt t="30527" x="8807450" y="2813050"/>
          <p14:tracePt t="30535" x="8813800" y="2813050"/>
          <p14:tracePt t="30567" x="8820150" y="2806700"/>
          <p14:tracePt t="30719" x="8832850" y="2806700"/>
          <p14:tracePt t="30727" x="8839200" y="2806700"/>
          <p14:tracePt t="30735" x="8858250" y="2794000"/>
          <p14:tracePt t="30747" x="8877300" y="2794000"/>
          <p14:tracePt t="30764" x="8909050" y="2787650"/>
          <p14:tracePt t="30780" x="8921750" y="2781300"/>
          <p14:tracePt t="30798" x="8928100" y="2781300"/>
          <p14:tracePt t="31663" x="0" y="0"/>
        </p14:tracePtLst>
        <p14:tracePtLst>
          <p14:tracePt t="33271" x="3759200" y="3397250"/>
          <p14:tracePt t="33608" x="3765550" y="3397250"/>
          <p14:tracePt t="33623" x="3771900" y="3397250"/>
          <p14:tracePt t="33631" x="3790950" y="3390900"/>
          <p14:tracePt t="33648" x="3810000" y="3390900"/>
          <p14:tracePt t="33655" x="3822700" y="3390900"/>
          <p14:tracePt t="33666" x="3841750" y="3390900"/>
          <p14:tracePt t="33684" x="3886200" y="3378200"/>
          <p14:tracePt t="33700" x="3930650" y="3378200"/>
          <p14:tracePt t="33716" x="4019550" y="3378200"/>
          <p14:tracePt t="33733" x="4127500" y="3378200"/>
          <p14:tracePt t="33750" x="4260850" y="3378200"/>
          <p14:tracePt t="33767" x="4381500" y="3378200"/>
          <p14:tracePt t="33768" x="4432300" y="3378200"/>
          <p14:tracePt t="33783" x="4483100" y="3378200"/>
          <p14:tracePt t="33848" x="4489450" y="3378200"/>
          <p14:tracePt t="34656" x="4502150" y="3378200"/>
          <p14:tracePt t="34663" x="4514850" y="3378200"/>
          <p14:tracePt t="34671" x="4540250" y="3378200"/>
          <p14:tracePt t="34684" x="4578350" y="3378200"/>
          <p14:tracePt t="34701" x="4667250" y="3378200"/>
          <p14:tracePt t="34717" x="4781550" y="3378200"/>
          <p14:tracePt t="34735" x="4883150" y="3378200"/>
          <p14:tracePt t="34735" x="4908550" y="3378200"/>
          <p14:tracePt t="34750" x="4921250" y="3378200"/>
          <p14:tracePt t="34767" x="4927600" y="3378200"/>
          <p14:tracePt t="34784" x="4933950" y="3378200"/>
          <p14:tracePt t="34801" x="4940300" y="3378200"/>
          <p14:tracePt t="34817" x="4953000" y="3378200"/>
          <p14:tracePt t="34952" x="4959350" y="3378200"/>
          <p14:tracePt t="34968" x="4959350" y="3371850"/>
          <p14:tracePt t="34984" x="4965700" y="3371850"/>
          <p14:tracePt t="35000" x="4965700" y="3365500"/>
          <p14:tracePt t="35008" x="4978400" y="3365500"/>
          <p14:tracePt t="35017" x="4991100" y="3365500"/>
          <p14:tracePt t="35035" x="5029200" y="3365500"/>
          <p14:tracePt t="35051" x="5067300" y="3365500"/>
          <p14:tracePt t="35067" x="5073650" y="3365500"/>
          <p14:tracePt t="35424" x="5086350" y="3365500"/>
          <p14:tracePt t="35448" x="5092700" y="3365500"/>
          <p14:tracePt t="35456" x="5105400" y="3365500"/>
          <p14:tracePt t="35468" x="5124450" y="3365500"/>
          <p14:tracePt t="35484" x="5175250" y="3365500"/>
          <p14:tracePt t="35502" x="5245100" y="3365500"/>
          <p14:tracePt t="35518" x="5334000" y="3365500"/>
          <p14:tracePt t="35535" x="5435600" y="3365500"/>
          <p14:tracePt t="35536" x="5486400" y="3365500"/>
          <p14:tracePt t="35551" x="5568950" y="3365500"/>
          <p14:tracePt t="35568" x="5607050" y="3365500"/>
          <p14:tracePt t="35592" x="5613400" y="3365500"/>
          <p14:tracePt t="35648" x="5619750" y="3359150"/>
          <p14:tracePt t="35672" x="5626100" y="3359150"/>
          <p14:tracePt t="35680" x="5632450" y="3359150"/>
          <p14:tracePt t="35687" x="5645150" y="3359150"/>
          <p14:tracePt t="35701" x="5664200" y="3359150"/>
          <p14:tracePt t="35719" x="5727700" y="3359150"/>
          <p14:tracePt t="35719" x="5759450" y="3359150"/>
          <p14:tracePt t="35735" x="5778500" y="3359150"/>
          <p14:tracePt t="35751" x="5797550" y="3359150"/>
          <p14:tracePt t="35928" x="5810250" y="3359150"/>
          <p14:tracePt t="35935" x="5816600" y="3359150"/>
          <p14:tracePt t="35943" x="5842000" y="3359150"/>
          <p14:tracePt t="35952" x="5854700" y="3359150"/>
          <p14:tracePt t="35968" x="5873750" y="3359150"/>
          <p14:tracePt t="36904" x="5880100" y="3359150"/>
          <p14:tracePt t="36911" x="5892800" y="3359150"/>
          <p14:tracePt t="36920" x="5899150" y="3359150"/>
          <p14:tracePt t="36936" x="5918200" y="3359150"/>
          <p14:tracePt t="36952" x="5930900" y="3359150"/>
          <p14:tracePt t="36970" x="5956300" y="3359150"/>
          <p14:tracePt t="36986" x="6000750" y="3359150"/>
          <p14:tracePt t="37002" x="6057900" y="3359150"/>
          <p14:tracePt t="37019" x="6115050" y="3359150"/>
          <p14:tracePt t="37037" x="6134100" y="3359150"/>
          <p14:tracePt t="37097" x="6140450" y="3359150"/>
          <p14:tracePt t="37200" x="6146800" y="3359150"/>
          <p14:tracePt t="37208" x="6159500" y="3346450"/>
          <p14:tracePt t="37220" x="6178550" y="3346450"/>
          <p14:tracePt t="37236" x="6254750" y="3346450"/>
          <p14:tracePt t="37253" x="6318250" y="3346450"/>
          <p14:tracePt t="37271" x="6337300" y="3346450"/>
          <p14:tracePt t="37927" x="6343650" y="3346450"/>
          <p14:tracePt t="37944" x="6350000" y="3346450"/>
          <p14:tracePt t="37960" x="6356350" y="3346450"/>
          <p14:tracePt t="38144" x="6369050" y="3346450"/>
          <p14:tracePt t="38152" x="6375400" y="3346450"/>
          <p14:tracePt t="38160" x="6388100" y="3346450"/>
          <p14:tracePt t="38170" x="6394450" y="3346450"/>
          <p14:tracePt t="38187" x="6438900" y="3346450"/>
          <p14:tracePt t="38204" x="6477000" y="3346450"/>
          <p14:tracePt t="38221" x="6496050" y="3346450"/>
          <p14:tracePt t="38237" x="6508750" y="3346450"/>
          <p14:tracePt t="38254" x="6521450" y="3346450"/>
          <p14:tracePt t="38271" x="6527800" y="3346450"/>
          <p14:tracePt t="38295" x="6540500" y="3346450"/>
          <p14:tracePt t="38304" x="6546850" y="3346450"/>
          <p14:tracePt t="38321" x="6578600" y="3346450"/>
          <p14:tracePt t="38337" x="6610350" y="3346450"/>
          <p14:tracePt t="38354" x="6616700" y="3346450"/>
          <p14:tracePt t="38552" x="6635750" y="3340100"/>
          <p14:tracePt t="38560" x="6686550" y="3340100"/>
          <p14:tracePt t="38571" x="6724650" y="3340100"/>
          <p14:tracePt t="38587" x="6788150" y="3340100"/>
          <p14:tracePt t="38604" x="6794500" y="3340100"/>
          <p14:tracePt t="38648" x="6800850" y="3340100"/>
          <p14:tracePt t="38656" x="6807200" y="3340100"/>
          <p14:tracePt t="38664" x="6813550" y="3340100"/>
          <p14:tracePt t="38672" x="6826250" y="3340100"/>
          <p14:tracePt t="38688" x="6838950" y="3340100"/>
          <p14:tracePt t="38720" x="6845300" y="3340100"/>
          <p14:tracePt t="38736" x="6851650" y="3340100"/>
          <p14:tracePt t="38744" x="6864350" y="3340100"/>
          <p14:tracePt t="38755" x="6896100" y="3340100"/>
          <p14:tracePt t="38771" x="6978650" y="3340100"/>
          <p14:tracePt t="38788" x="7061200" y="3340100"/>
          <p14:tracePt t="38804" x="7080250" y="3340100"/>
          <p14:tracePt t="39040" x="7067550" y="3340100"/>
          <p14:tracePt t="39047" x="7061200" y="3340100"/>
          <p14:tracePt t="39056" x="7048500" y="3340100"/>
          <p14:tracePt t="39071" x="7042150" y="3340100"/>
          <p14:tracePt t="39088" x="7029450" y="3340100"/>
          <p14:tracePt t="39105" x="7016750" y="3340100"/>
          <p14:tracePt t="39122" x="7010400" y="3340100"/>
          <p14:tracePt t="39138" x="7004050" y="3340100"/>
          <p14:tracePt t="39160" x="6997700" y="3340100"/>
          <p14:tracePt t="39171" x="6991350" y="3333750"/>
          <p14:tracePt t="39189" x="6978650" y="3321050"/>
          <p14:tracePt t="39205" x="6972300" y="3308350"/>
          <p14:tracePt t="39222" x="6972300" y="3295650"/>
          <p14:tracePt t="39238" x="6965950" y="3282950"/>
          <p14:tracePt t="39256" x="6959600" y="3238500"/>
          <p14:tracePt t="39271" x="6959600" y="3200400"/>
          <p14:tracePt t="39288" x="6959600" y="3149600"/>
          <p14:tracePt t="39305" x="6959600" y="3098800"/>
          <p14:tracePt t="39323" x="6959600" y="3067050"/>
          <p14:tracePt t="39339" x="6972300" y="3041650"/>
          <p14:tracePt t="39355" x="6985000" y="3022600"/>
          <p14:tracePt t="39372" x="7023100" y="3003550"/>
          <p14:tracePt t="39389" x="7124700" y="3003550"/>
          <p14:tracePt t="39406" x="7283450" y="3003550"/>
          <p14:tracePt t="39422" x="7442200" y="3003550"/>
          <p14:tracePt t="39438" x="7505700" y="3003550"/>
          <p14:tracePt t="39472" x="7512050" y="3003550"/>
          <p14:tracePt t="39481" x="7512050" y="3016250"/>
          <p14:tracePt t="39488" x="7512050" y="3035300"/>
          <p14:tracePt t="39505" x="7512050" y="3073400"/>
          <p14:tracePt t="39523" x="7512050" y="3105150"/>
          <p14:tracePt t="39538" x="7512050" y="3136900"/>
          <p14:tracePt t="39555" x="7512050" y="3162300"/>
          <p14:tracePt t="39572" x="7493000" y="3187700"/>
          <p14:tracePt t="39589" x="7480300" y="3194050"/>
          <p14:tracePt t="39605" x="7473950" y="3200400"/>
          <p14:tracePt t="39624" x="7467600" y="3200400"/>
          <p14:tracePt t="39638" x="7461250" y="3206750"/>
          <p14:tracePt t="39656" x="7454900" y="3213100"/>
          <p14:tracePt t="39696" x="7442200" y="3213100"/>
          <p14:tracePt t="40136" x="7429500" y="3219450"/>
          <p14:tracePt t="40144" x="7416800" y="3219450"/>
          <p14:tracePt t="40156" x="7397750" y="3238500"/>
          <p14:tracePt t="40172" x="7334250" y="3244850"/>
          <p14:tracePt t="40189" x="7245350" y="3270250"/>
          <p14:tracePt t="40207" x="7092950" y="3295650"/>
          <p14:tracePt t="40222" x="6807200" y="3340100"/>
          <p14:tracePt t="40239" x="6305550" y="3397250"/>
          <p14:tracePt t="40256" x="5486400" y="3530600"/>
          <p14:tracePt t="40273" x="5060950" y="3625850"/>
          <p14:tracePt t="40289" x="4800600" y="3708400"/>
          <p14:tracePt t="40306" x="4686300" y="3740150"/>
          <p14:tracePt t="40322" x="4610100" y="3759200"/>
          <p14:tracePt t="40340" x="4540250" y="3784600"/>
          <p14:tracePt t="40356" x="4470400" y="3790950"/>
          <p14:tracePt t="40372" x="4400550" y="3803650"/>
          <p14:tracePt t="40389" x="4349750" y="3816350"/>
          <p14:tracePt t="40407" x="4298950" y="3829050"/>
          <p14:tracePt t="40423" x="4260850" y="3841750"/>
          <p14:tracePt t="40439" x="4222750" y="3854450"/>
          <p14:tracePt t="40440" x="4197350" y="3854450"/>
          <p14:tracePt t="40456" x="4146550" y="3860800"/>
          <p14:tracePt t="40473" x="4095750" y="3873500"/>
          <p14:tracePt t="40489" x="4057650" y="3886200"/>
          <p14:tracePt t="40506" x="4038600" y="3898900"/>
          <p14:tracePt t="40608" x="4032250" y="3898900"/>
          <p14:tracePt t="40624" x="4025900" y="3905250"/>
          <p14:tracePt t="40632" x="4000500" y="3917950"/>
          <p14:tracePt t="40640" x="3981450" y="3924300"/>
          <p14:tracePt t="40656" x="3917950" y="3956050"/>
          <p14:tracePt t="40673" x="3873500" y="3981450"/>
          <p14:tracePt t="40690" x="3841750" y="3994150"/>
          <p14:tracePt t="40776" x="3835400" y="3994150"/>
          <p14:tracePt t="40784" x="3829050" y="3994150"/>
          <p14:tracePt t="40792" x="3816350" y="3994150"/>
          <p14:tracePt t="40806" x="3797300" y="3994150"/>
          <p14:tracePt t="40823" x="3778250" y="3994150"/>
          <p14:tracePt t="40840" x="3765550" y="3994150"/>
          <p14:tracePt t="40857" x="3759200" y="3994150"/>
          <p14:tracePt t="40873" x="3746500" y="3994150"/>
          <p14:tracePt t="40890" x="3733800" y="3994150"/>
          <p14:tracePt t="40906" x="3727450" y="3994150"/>
          <p14:tracePt t="41320" x="3727450" y="3987800"/>
          <p14:tracePt t="41336" x="3733800" y="3987800"/>
          <p14:tracePt t="41344" x="3740150" y="3987800"/>
          <p14:tracePt t="41357" x="3746500" y="3987800"/>
          <p14:tracePt t="41373" x="3759200" y="3981450"/>
          <p14:tracePt t="41391" x="3765550" y="3981450"/>
          <p14:tracePt t="41407" x="3797300" y="3975100"/>
          <p14:tracePt t="41423" x="3841750" y="3975100"/>
          <p14:tracePt t="41424" x="3860800" y="3975100"/>
          <p14:tracePt t="41440" x="3905250" y="3975100"/>
          <p14:tracePt t="41458" x="3930650" y="3975100"/>
          <p14:tracePt t="41473" x="3962400" y="3975100"/>
          <p14:tracePt t="41490" x="3987800" y="3975100"/>
          <p14:tracePt t="41507" x="4032250" y="3975100"/>
          <p14:tracePt t="41524" x="4076700" y="3975100"/>
          <p14:tracePt t="41540" x="4102100" y="3975100"/>
          <p14:tracePt t="41600" x="4108450" y="3975100"/>
          <p14:tracePt t="41616" x="4114800" y="3975100"/>
          <p14:tracePt t="41625" x="4121150" y="3975100"/>
          <p14:tracePt t="41633" x="4127500" y="3975100"/>
          <p14:tracePt t="41640" x="4133850" y="3968750"/>
          <p14:tracePt t="41728" x="4140200" y="3968750"/>
          <p14:tracePt t="41745" x="4146550" y="3962400"/>
          <p14:tracePt t="41752" x="4152900" y="3962400"/>
          <p14:tracePt t="41760" x="4159250" y="3962400"/>
          <p14:tracePt t="41774" x="4165600" y="3962400"/>
          <p14:tracePt t="41791" x="4165600" y="3956050"/>
          <p14:tracePt t="41808" x="4171950" y="3956050"/>
          <p14:tracePt t="41824" x="4178300" y="3949700"/>
          <p14:tracePt t="41840" x="4184650" y="3943350"/>
          <p14:tracePt t="42016" x="4197350" y="3943350"/>
          <p14:tracePt t="42024" x="4216400" y="3943350"/>
          <p14:tracePt t="42032" x="4241800" y="3943350"/>
          <p14:tracePt t="42040" x="4273550" y="3943350"/>
          <p14:tracePt t="42057" x="4381500" y="3943350"/>
          <p14:tracePt t="42074" x="4502150" y="3943350"/>
          <p14:tracePt t="42092" x="4565650" y="3943350"/>
          <p14:tracePt t="42665" x="4578350" y="3943350"/>
          <p14:tracePt t="42672" x="4597400" y="3943350"/>
          <p14:tracePt t="42680" x="4610100" y="3943350"/>
          <p14:tracePt t="42691" x="4622800" y="3943350"/>
          <p14:tracePt t="42708" x="4635500" y="3943350"/>
          <p14:tracePt t="42745" x="4641850" y="3943350"/>
          <p14:tracePt t="42769" x="4648200" y="3943350"/>
          <p14:tracePt t="42777" x="4654550" y="3943350"/>
          <p14:tracePt t="42784" x="4667250" y="3943350"/>
          <p14:tracePt t="42793" x="4673600" y="3943350"/>
          <p14:tracePt t="42808" x="4686300" y="3943350"/>
          <p14:tracePt t="42840" x="4692650" y="3943350"/>
          <p14:tracePt t="42856" x="4699000" y="3943350"/>
          <p14:tracePt t="42864" x="4711700" y="3943350"/>
          <p14:tracePt t="42875" x="4743450" y="3943350"/>
          <p14:tracePt t="42892" x="4781550" y="3937000"/>
          <p14:tracePt t="42908" x="4800600" y="3930650"/>
          <p14:tracePt t="43241" x="4800600" y="3924300"/>
          <p14:tracePt t="43273" x="4813300" y="3924300"/>
          <p14:tracePt t="43281" x="4832350" y="3924300"/>
          <p14:tracePt t="43292" x="4857750" y="3924300"/>
          <p14:tracePt t="43309" x="4921250" y="3924300"/>
          <p14:tracePt t="43325" x="4940300" y="3924300"/>
          <p14:tracePt t="43342" x="4953000" y="3924300"/>
          <p14:tracePt t="43385" x="4959350" y="3917950"/>
          <p14:tracePt t="43408" x="4965700" y="3917950"/>
          <p14:tracePt t="43416" x="4972050" y="3917950"/>
          <p14:tracePt t="43432" x="4978400" y="3917950"/>
          <p14:tracePt t="43442" x="4984750" y="3911600"/>
          <p14:tracePt t="43459" x="5016500" y="3905250"/>
          <p14:tracePt t="43476" x="5048250" y="3898900"/>
          <p14:tracePt t="43492" x="5092700" y="3879850"/>
          <p14:tracePt t="43509" x="5105400" y="3879850"/>
          <p14:tracePt t="43552" x="5111750" y="3879850"/>
          <p14:tracePt t="43577" x="5118100" y="3879850"/>
          <p14:tracePt t="43585" x="5124450" y="3879850"/>
          <p14:tracePt t="43600" x="5130800" y="3879850"/>
          <p14:tracePt t="43849" x="5137150" y="3879850"/>
          <p14:tracePt t="43856" x="5149850" y="3879850"/>
          <p14:tracePt t="43864" x="5162550" y="3879850"/>
          <p14:tracePt t="43876" x="5181600" y="3879850"/>
          <p14:tracePt t="43892" x="5226050" y="3879850"/>
          <p14:tracePt t="43909" x="5264150" y="3879850"/>
          <p14:tracePt t="43927" x="5314950" y="3879850"/>
          <p14:tracePt t="43944" x="5384800" y="3879850"/>
          <p14:tracePt t="43959" x="5454650" y="3879850"/>
          <p14:tracePt t="43976" x="5480050" y="3879850"/>
          <p14:tracePt t="44393" x="5486400" y="3879850"/>
          <p14:tracePt t="44401" x="5492750" y="3879850"/>
          <p14:tracePt t="44409" x="5499100" y="3879850"/>
          <p14:tracePt t="44426" x="5530850" y="3879850"/>
          <p14:tracePt t="44443" x="5575300" y="3879850"/>
          <p14:tracePt t="44459" x="5657850" y="3879850"/>
          <p14:tracePt t="44477" x="5810250" y="3879850"/>
          <p14:tracePt t="44493" x="5969000" y="3898900"/>
          <p14:tracePt t="44509" x="6019800" y="3898900"/>
          <p14:tracePt t="44545" x="6013450" y="3898900"/>
          <p14:tracePt t="44552" x="6007100" y="3898900"/>
          <p14:tracePt t="44560" x="6000750" y="3898900"/>
          <p14:tracePt t="44576" x="5981700" y="3898900"/>
          <p14:tracePt t="44593" x="5975350" y="3898900"/>
          <p14:tracePt t="44610" x="5969000" y="3898900"/>
          <p14:tracePt t="44849" x="5962650" y="3898900"/>
          <p14:tracePt t="45721" x="5956300" y="3898900"/>
          <p14:tracePt t="45760" x="5949950" y="3898900"/>
          <p14:tracePt t="45777" x="5943600" y="3898900"/>
          <p14:tracePt t="45785" x="5937250" y="3898900"/>
          <p14:tracePt t="45795" x="5918200" y="3898900"/>
          <p14:tracePt t="45811" x="5892800" y="3905250"/>
          <p14:tracePt t="45828" x="5848350" y="3905250"/>
          <p14:tracePt t="45844" x="5816600" y="3905250"/>
          <p14:tracePt t="45862" x="5797550" y="3905250"/>
          <p14:tracePt t="45878" x="5772150" y="3911600"/>
          <p14:tracePt t="45894" x="5765800" y="3911600"/>
          <p14:tracePt t="45911" x="5740400" y="3911600"/>
          <p14:tracePt t="45929" x="5708650" y="3911600"/>
          <p14:tracePt t="45944" x="5689600" y="3911600"/>
          <p14:tracePt t="45961" x="5676900" y="3911600"/>
          <p14:tracePt t="45978" x="5657850" y="3911600"/>
          <p14:tracePt t="45995" x="5638800" y="3911600"/>
          <p14:tracePt t="46011" x="5619750" y="3911600"/>
          <p14:tracePt t="46028" x="5613400" y="3911600"/>
          <p14:tracePt t="46044" x="5600700" y="3911600"/>
          <p14:tracePt t="46073" x="5588000" y="3911600"/>
          <p14:tracePt t="46097" x="5575300" y="3911600"/>
          <p14:tracePt t="46113" x="5568950" y="3917950"/>
          <p14:tracePt t="46145" x="5562600" y="3917950"/>
          <p14:tracePt t="46152" x="5556250" y="3917950"/>
          <p14:tracePt t="46169" x="5549900" y="3917950"/>
          <p14:tracePt t="46178" x="5543550" y="3917950"/>
          <p14:tracePt t="46217" x="5537200" y="3917950"/>
          <p14:tracePt t="46233" x="5530850" y="3917950"/>
          <p14:tracePt t="46240" x="5518150" y="3917950"/>
          <p14:tracePt t="46249" x="5505450" y="3917950"/>
          <p14:tracePt t="46261" x="5499100" y="3917950"/>
          <p14:tracePt t="46278" x="5467350" y="3917950"/>
          <p14:tracePt t="46295" x="5448300" y="3917950"/>
          <p14:tracePt t="46311" x="5435600" y="3917950"/>
          <p14:tracePt t="46328" x="5416550" y="3917950"/>
          <p14:tracePt t="46329" x="5410200" y="3917950"/>
          <p14:tracePt t="46345" x="5378450" y="3917950"/>
          <p14:tracePt t="46362" x="5340350" y="3917950"/>
          <p14:tracePt t="46378" x="5302250" y="3917950"/>
          <p14:tracePt t="46395" x="5276850" y="3917950"/>
          <p14:tracePt t="46412" x="5257800" y="3917950"/>
          <p14:tracePt t="46429" x="5245100" y="3917950"/>
          <p14:tracePt t="46445" x="5232400" y="3917950"/>
          <p14:tracePt t="46462" x="5207000" y="3917950"/>
          <p14:tracePt t="46478" x="5181600" y="3911600"/>
          <p14:tracePt t="46496" x="5149850" y="3898900"/>
          <p14:tracePt t="46496" x="5143500" y="3892550"/>
          <p14:tracePt t="46511" x="5130800" y="3892550"/>
          <p14:tracePt t="46528" x="5111750" y="3886200"/>
          <p14:tracePt t="46545" x="5099050" y="3879850"/>
          <p14:tracePt t="46562" x="5092700" y="3873500"/>
          <p14:tracePt t="46578" x="5086350" y="3873500"/>
          <p14:tracePt t="46595" x="5073650" y="3867150"/>
          <p14:tracePt t="46612" x="5067300" y="3854450"/>
          <p14:tracePt t="46629" x="5060950" y="3841750"/>
          <p14:tracePt t="46645" x="5054600" y="3835400"/>
          <p14:tracePt t="46661" x="5041900" y="3816350"/>
          <p14:tracePt t="46678" x="5035550" y="3803650"/>
          <p14:tracePt t="46696" x="5029200" y="3784600"/>
          <p14:tracePt t="46712" x="5016500" y="3759200"/>
          <p14:tracePt t="46713" x="5016500" y="3746500"/>
          <p14:tracePt t="46729" x="5016500" y="3721100"/>
          <p14:tracePt t="46745" x="5010150" y="3695700"/>
          <p14:tracePt t="46762" x="5010150" y="3676650"/>
          <p14:tracePt t="46778" x="5010150" y="3651250"/>
          <p14:tracePt t="46795" x="5010150" y="3619500"/>
          <p14:tracePt t="46812" x="5010150" y="3600450"/>
          <p14:tracePt t="46829" x="5010150" y="3581400"/>
          <p14:tracePt t="46845" x="5022850" y="3562350"/>
          <p14:tracePt t="46862" x="5029200" y="3549650"/>
          <p14:tracePt t="46879" x="5041900" y="3536950"/>
          <p14:tracePt t="46897" x="5054600" y="3524250"/>
          <p14:tracePt t="46912" x="5067300" y="3517900"/>
          <p14:tracePt t="46913" x="5073650" y="3511550"/>
          <p14:tracePt t="46928" x="5092700" y="3505200"/>
          <p14:tracePt t="46945" x="5111750" y="3505200"/>
          <p14:tracePt t="46962" x="5130800" y="3505200"/>
          <p14:tracePt t="46979" x="5149850" y="3505200"/>
          <p14:tracePt t="46996" x="5181600" y="3505200"/>
          <p14:tracePt t="47013" x="5226050" y="3505200"/>
          <p14:tracePt t="47029" x="5270500" y="3505200"/>
          <p14:tracePt t="47046" x="5302250" y="3505200"/>
          <p14:tracePt t="47062" x="5321300" y="3505200"/>
          <p14:tracePt t="47079" x="5334000" y="3511550"/>
          <p14:tracePt t="47096" x="5346700" y="3517900"/>
          <p14:tracePt t="47113" x="5365750" y="3530600"/>
          <p14:tracePt t="47129" x="5403850" y="3549650"/>
          <p14:tracePt t="47146" x="5422900" y="3556000"/>
          <p14:tracePt t="47162" x="5429250" y="3562350"/>
          <p14:tracePt t="47179" x="5429250" y="3568700"/>
          <p14:tracePt t="47196" x="5435600" y="3575050"/>
          <p14:tracePt t="47212" x="5454650" y="3594100"/>
          <p14:tracePt t="47229" x="5467350" y="3619500"/>
          <p14:tracePt t="47247" x="5486400" y="3644900"/>
          <p14:tracePt t="47262" x="5492750" y="3651250"/>
          <p14:tracePt t="47279" x="5499100" y="3651250"/>
          <p14:tracePt t="47296" x="5499100" y="3657600"/>
          <p14:tracePt t="47313" x="5505450" y="3676650"/>
          <p14:tracePt t="47329" x="5505450" y="3683000"/>
          <p14:tracePt t="47346" x="5518150" y="3708400"/>
          <p14:tracePt t="47362" x="5518150" y="3727450"/>
          <p14:tracePt t="47380" x="5524500" y="3746500"/>
          <p14:tracePt t="47396" x="5524500" y="3765550"/>
          <p14:tracePt t="47412" x="5530850" y="3797300"/>
          <p14:tracePt t="47429" x="5530850" y="3822700"/>
          <p14:tracePt t="47447" x="5530850" y="3841750"/>
          <p14:tracePt t="47462" x="5530850" y="3867150"/>
          <p14:tracePt t="47479" x="5530850" y="3886200"/>
          <p14:tracePt t="47496" x="5530850" y="3898900"/>
          <p14:tracePt t="47513" x="5530850" y="3917950"/>
          <p14:tracePt t="47545" x="5524500" y="3924300"/>
          <p14:tracePt t="47673" x="5518150" y="3930650"/>
          <p14:tracePt t="47706" x="5530850" y="3930650"/>
          <p14:tracePt t="47713" x="5543550" y="3930650"/>
          <p14:tracePt t="47721" x="5562600" y="3930650"/>
          <p14:tracePt t="47729" x="5581650" y="3930650"/>
          <p14:tracePt t="47747" x="5607050" y="3930650"/>
          <p14:tracePt t="47763" x="5651500" y="3911600"/>
          <p14:tracePt t="47779" x="5683250" y="3911600"/>
          <p14:tracePt t="47796" x="5721350" y="3905250"/>
          <p14:tracePt t="47813" x="5740400" y="3905250"/>
          <p14:tracePt t="47829" x="5753100" y="3905250"/>
          <p14:tracePt t="47846" x="5759450" y="3905250"/>
          <p14:tracePt t="47863" x="5765800" y="3898900"/>
          <p14:tracePt t="47953" x="5765800" y="3892550"/>
          <p14:tracePt t="47970" x="5772150" y="3892550"/>
          <p14:tracePt t="47993" x="5778500" y="3892550"/>
          <p14:tracePt t="48018" x="5784850" y="3886200"/>
          <p14:tracePt t="48073" x="5791200" y="3886200"/>
          <p14:tracePt t="48081" x="5816600" y="3886200"/>
          <p14:tracePt t="48089" x="5829300" y="3886200"/>
          <p14:tracePt t="48097" x="5842000" y="3886200"/>
          <p14:tracePt t="48113" x="5861050" y="3886200"/>
          <p14:tracePt t="48225" x="5861050" y="3892550"/>
          <p14:tracePt t="48241" x="5861050" y="3898900"/>
          <p14:tracePt t="48266" x="5848350" y="3898900"/>
          <p14:tracePt t="48273" x="5842000" y="3898900"/>
          <p14:tracePt t="48282" x="5829300" y="3905250"/>
          <p14:tracePt t="48298" x="5816600" y="3905250"/>
          <p14:tracePt t="48313" x="5810250" y="3905250"/>
          <p14:tracePt t="48330" x="5797550" y="3905250"/>
          <p14:tracePt t="48347" x="5778500" y="3905250"/>
          <p14:tracePt t="48365" x="5746750" y="3905250"/>
          <p14:tracePt t="48380" x="5727700" y="3905250"/>
          <p14:tracePt t="48397" x="5695950" y="3886200"/>
          <p14:tracePt t="48414" x="5683250" y="3886200"/>
          <p14:tracePt t="48431" x="5676900" y="3873500"/>
          <p14:tracePt t="48448" x="5670550" y="3867150"/>
          <p14:tracePt t="48449" x="5664200" y="3860800"/>
          <p14:tracePt t="48464" x="5664200" y="3854450"/>
          <p14:tracePt t="48480" x="5651500" y="3835400"/>
          <p14:tracePt t="48498" x="5645150" y="3810000"/>
          <p14:tracePt t="48514" x="5645150" y="3784600"/>
          <p14:tracePt t="48531" x="5632450" y="3759200"/>
          <p14:tracePt t="48547" x="5632450" y="3733800"/>
          <p14:tracePt t="48564" x="5632450" y="3708400"/>
          <p14:tracePt t="48580" x="5632450" y="3689350"/>
          <p14:tracePt t="48597" x="5638800" y="3651250"/>
          <p14:tracePt t="48614" x="5651500" y="3625850"/>
          <p14:tracePt t="48631" x="5664200" y="3600450"/>
          <p14:tracePt t="48647" x="5670550" y="3587750"/>
          <p14:tracePt t="48664" x="5676900" y="3575050"/>
          <p14:tracePt t="48680" x="5689600" y="3568700"/>
          <p14:tracePt t="48698" x="5708650" y="3556000"/>
          <p14:tracePt t="48714" x="5727700" y="3549650"/>
          <p14:tracePt t="48730" x="5746750" y="3549650"/>
          <p14:tracePt t="48747" x="5772150" y="3549650"/>
          <p14:tracePt t="48764" x="5829300" y="3562350"/>
          <p14:tracePt t="48780" x="5873750" y="3575050"/>
          <p14:tracePt t="48797" x="5899150" y="3587750"/>
          <p14:tracePt t="48814" x="5905500" y="3594100"/>
          <p14:tracePt t="48833" x="5911850" y="3600450"/>
          <p14:tracePt t="48857" x="5911850" y="3613150"/>
          <p14:tracePt t="48866" x="5918200" y="3619500"/>
          <p14:tracePt t="48881" x="5924550" y="3644900"/>
          <p14:tracePt t="48898" x="5930900" y="3663950"/>
          <p14:tracePt t="48914" x="5930900" y="3683000"/>
          <p14:tracePt t="48930" x="5937250" y="3695700"/>
          <p14:tracePt t="48947" x="5937250" y="3708400"/>
          <p14:tracePt t="48965" x="5937250" y="3721100"/>
          <p14:tracePt t="48980" x="5937250" y="3733800"/>
          <p14:tracePt t="48998" x="5943600" y="3759200"/>
          <p14:tracePt t="49014" x="5943600" y="3790950"/>
          <p14:tracePt t="49031" x="5943600" y="3810000"/>
          <p14:tracePt t="49047" x="5943600" y="3816350"/>
          <p14:tracePt t="49064" x="5943600" y="3829050"/>
          <p14:tracePt t="49081" x="5943600" y="3835400"/>
          <p14:tracePt t="49098" x="5943600" y="3841750"/>
          <p14:tracePt t="49114" x="5924550" y="3860800"/>
          <p14:tracePt t="49131" x="5918200" y="3867150"/>
          <p14:tracePt t="49148" x="5905500" y="3873500"/>
          <p14:tracePt t="49165" x="5899150" y="3886200"/>
          <p14:tracePt t="49181" x="5880100" y="3886200"/>
          <p14:tracePt t="49197" x="5854700" y="3898900"/>
          <p14:tracePt t="49214" x="5835650" y="3905250"/>
          <p14:tracePt t="49231" x="5816600" y="3905250"/>
          <p14:tracePt t="49247" x="5784850" y="3911600"/>
          <p14:tracePt t="49264" x="5765800" y="3911600"/>
          <p14:tracePt t="49266" x="5753100" y="3911600"/>
          <p14:tracePt t="49281" x="5734050" y="3911600"/>
          <p14:tracePt t="49305" x="5727700" y="3911600"/>
          <p14:tracePt t="49337" x="5721350" y="3911600"/>
          <p14:tracePt t="49353" x="5715000" y="3911600"/>
          <p14:tracePt t="49361" x="5702300" y="3905250"/>
          <p14:tracePt t="49369" x="5702300" y="3898900"/>
          <p14:tracePt t="49381" x="5695950" y="3892550"/>
          <p14:tracePt t="49398" x="5683250" y="3886200"/>
          <p14:tracePt t="49414" x="5683250" y="3879850"/>
          <p14:tracePt t="49441" x="5676900" y="3873500"/>
          <p14:tracePt t="49449" x="5676900" y="3867150"/>
          <p14:tracePt t="49464" x="5670550" y="3854450"/>
          <p14:tracePt t="49481" x="5645150" y="3810000"/>
          <p14:tracePt t="49499" x="5638800" y="3784600"/>
          <p14:tracePt t="49514" x="5632450" y="3771900"/>
          <p14:tracePt t="49531" x="5626100" y="3759200"/>
          <p14:tracePt t="49548" x="5626100" y="3746500"/>
          <p14:tracePt t="49565" x="5626100" y="3733800"/>
          <p14:tracePt t="49581" x="5626100" y="3708400"/>
          <p14:tracePt t="49598" x="5626100" y="3689350"/>
          <p14:tracePt t="49615" x="5626100" y="3663950"/>
          <p14:tracePt t="49632" x="5645150" y="3644900"/>
          <p14:tracePt t="49648" x="5657850" y="3632200"/>
          <p14:tracePt t="49664" x="5683250" y="3625850"/>
          <p14:tracePt t="49665" x="5708650" y="3613150"/>
          <p14:tracePt t="49681" x="5727700" y="3606800"/>
          <p14:tracePt t="49698" x="5740400" y="3606800"/>
          <p14:tracePt t="49721" x="5753100" y="3606800"/>
          <p14:tracePt t="49731" x="5765800" y="3606800"/>
          <p14:tracePt t="49748" x="5803900" y="3606800"/>
          <p14:tracePt t="49765" x="5854700" y="3625850"/>
          <p14:tracePt t="49781" x="5886450" y="3638550"/>
          <p14:tracePt t="49798" x="5892800" y="3638550"/>
          <p14:tracePt t="49817" x="5899150" y="3644900"/>
          <p14:tracePt t="49833" x="5899150" y="3651250"/>
          <p14:tracePt t="49849" x="5905500" y="3651250"/>
          <p14:tracePt t="49849" x="5905500" y="3663950"/>
          <p14:tracePt t="49865" x="5911850" y="3683000"/>
          <p14:tracePt t="49881" x="5930900" y="3708400"/>
          <p14:tracePt t="49899" x="5943600" y="3733800"/>
          <p14:tracePt t="49915" x="5949950" y="3759200"/>
          <p14:tracePt t="49931" x="5949950" y="3765550"/>
          <p14:tracePt t="49948" x="5949950" y="3790950"/>
          <p14:tracePt t="49966" x="5956300" y="3810000"/>
          <p14:tracePt t="49982" x="5956300" y="3835400"/>
          <p14:tracePt t="49998" x="5962650" y="3848100"/>
          <p14:tracePt t="50015" x="5962650" y="3854450"/>
          <p14:tracePt t="50032" x="5962650" y="3860800"/>
          <p14:tracePt t="50048" x="5962650" y="3867150"/>
          <p14:tracePt t="50066" x="5962650" y="3873500"/>
          <p14:tracePt t="50082" x="5962650" y="3879850"/>
          <p14:tracePt t="50099" x="5956300" y="3886200"/>
          <p14:tracePt t="50115" x="5949950" y="3892550"/>
          <p14:tracePt t="50132" x="5943600" y="3898900"/>
          <p14:tracePt t="50148" x="5937250" y="3905250"/>
          <p14:tracePt t="50186" x="5930900" y="3905250"/>
          <p14:tracePt t="50226" x="5924550" y="3911600"/>
          <p14:tracePt t="50249" x="5918200" y="3911600"/>
          <p14:tracePt t="50265" x="5911850" y="3917950"/>
          <p14:tracePt t="50281" x="5905500" y="3917950"/>
          <p14:tracePt t="50298" x="5899150" y="3917950"/>
          <p14:tracePt t="50305" x="5892800" y="3917950"/>
          <p14:tracePt t="50315" x="5886450" y="3917950"/>
          <p14:tracePt t="50333" x="5873750" y="3917950"/>
          <p14:tracePt t="50348" x="5861050" y="3917950"/>
          <p14:tracePt t="50365" x="5848350" y="3917950"/>
          <p14:tracePt t="50382" x="5842000" y="3917950"/>
          <p14:tracePt t="50401" x="5835650" y="3917950"/>
          <p14:tracePt t="50426" x="5829300" y="3917950"/>
          <p14:tracePt t="50441" x="5822950" y="3911600"/>
          <p14:tracePt t="50449" x="5822950" y="3905250"/>
          <p14:tracePt t="50466" x="5816600" y="3898900"/>
          <p14:tracePt t="50482" x="5803900" y="3886200"/>
          <p14:tracePt t="50513" x="5797550" y="3879850"/>
          <p14:tracePt t="50521" x="5797550" y="3873500"/>
          <p14:tracePt t="50533" x="5784850" y="3867150"/>
          <p14:tracePt t="50549" x="5778500" y="3835400"/>
          <p14:tracePt t="50565" x="5759450" y="3784600"/>
          <p14:tracePt t="50582" x="5746750" y="3746500"/>
          <p14:tracePt t="50599" x="5746750" y="3721100"/>
          <p14:tracePt t="50618" x="5746750" y="3714750"/>
          <p14:tracePt t="50642" x="5746750" y="3708400"/>
          <p14:tracePt t="50650" x="5746750" y="3702050"/>
          <p14:tracePt t="50666" x="5746750" y="3683000"/>
          <p14:tracePt t="50682" x="5746750" y="3663950"/>
          <p14:tracePt t="50699" x="5746750" y="3644900"/>
          <p14:tracePt t="50716" x="5753100" y="3625850"/>
          <p14:tracePt t="50733" x="5765800" y="3619500"/>
          <p14:tracePt t="50749" x="5772150" y="3613150"/>
          <p14:tracePt t="50765" x="5784850" y="3613150"/>
          <p14:tracePt t="50785" x="5791200" y="3613150"/>
          <p14:tracePt t="50801" x="5797550" y="3613150"/>
          <p14:tracePt t="50817" x="5810250" y="3613150"/>
          <p14:tracePt t="50832" x="5822950" y="3619500"/>
          <p14:tracePt t="50850" x="5861050" y="3651250"/>
          <p14:tracePt t="50867" x="5867400" y="3657600"/>
          <p14:tracePt t="50889" x="5873750" y="3663950"/>
          <p14:tracePt t="50929" x="5873750" y="3670300"/>
          <p14:tracePt t="50953" x="5873750" y="3676650"/>
          <p14:tracePt t="50970" x="5873750" y="3683000"/>
          <p14:tracePt t="51002" x="5873750" y="3689350"/>
          <p14:tracePt t="51009" x="5873750" y="3695700"/>
          <p14:tracePt t="51025" x="5873750" y="3702050"/>
          <p14:tracePt t="51034" x="5873750" y="3708400"/>
          <p14:tracePt t="51050" x="5880100" y="3721100"/>
          <p14:tracePt t="51066" x="5880100" y="3733800"/>
          <p14:tracePt t="51082" x="5880100" y="3746500"/>
          <p14:tracePt t="51100" x="5880100" y="3771900"/>
          <p14:tracePt t="51116" x="5880100" y="3784600"/>
          <p14:tracePt t="51133" x="5880100" y="3810000"/>
          <p14:tracePt t="51149" x="5880100" y="3822700"/>
          <p14:tracePt t="51167" x="5880100" y="3835400"/>
          <p14:tracePt t="51193" x="5880100" y="3841750"/>
          <p14:tracePt t="51217" x="5880100" y="3854450"/>
          <p14:tracePt t="51234" x="5873750" y="3860800"/>
          <p14:tracePt t="51250" x="5867400" y="3873500"/>
          <p14:tracePt t="51273" x="5861050" y="3873500"/>
          <p14:tracePt t="51290" x="5854700" y="3879850"/>
          <p14:tracePt t="51306" x="5848350" y="3879850"/>
          <p14:tracePt t="51313" x="5842000" y="3879850"/>
          <p14:tracePt t="51321" x="5835650" y="3879850"/>
          <p14:tracePt t="51353" x="5829300" y="3886200"/>
          <p14:tracePt t="52914" x="0" y="0"/>
        </p14:tracePtLst>
        <p14:tracePtLst>
          <p14:tracePt t="54265" x="4191000" y="5175250"/>
          <p14:tracePt t="54555" x="4197350" y="5168900"/>
          <p14:tracePt t="54561" x="4210050" y="5168900"/>
          <p14:tracePt t="54570" x="4229100" y="5168900"/>
          <p14:tracePt t="54586" x="4279900" y="5156200"/>
          <p14:tracePt t="54603" x="4349750" y="5149850"/>
          <p14:tracePt t="54619" x="4394200" y="5143500"/>
          <p14:tracePt t="54637" x="4432300" y="5143500"/>
          <p14:tracePt t="54652" x="4457700" y="5143500"/>
          <p14:tracePt t="54669" x="4483100" y="5137150"/>
          <p14:tracePt t="54686" x="4514850" y="5137150"/>
          <p14:tracePt t="54703" x="4540250" y="5137150"/>
          <p14:tracePt t="54719" x="4597400" y="5137150"/>
          <p14:tracePt t="54736" x="4654550" y="5130800"/>
          <p14:tracePt t="54753" x="4705350" y="5130800"/>
          <p14:tracePt t="54771" x="4743450" y="5130800"/>
          <p14:tracePt t="54786" x="4749800" y="5130800"/>
          <p14:tracePt t="54842" x="4756150" y="5124450"/>
          <p14:tracePt t="55338" x="4762500" y="5124450"/>
          <p14:tracePt t="55346" x="4768850" y="5124450"/>
          <p14:tracePt t="55354" x="4775200" y="5124450"/>
          <p14:tracePt t="55370" x="4800600" y="5124450"/>
          <p14:tracePt t="55386" x="4832350" y="5124450"/>
          <p14:tracePt t="55403" x="4870450" y="5124450"/>
          <p14:tracePt t="55420" x="4914900" y="5124450"/>
          <p14:tracePt t="55437" x="4965700" y="5124450"/>
          <p14:tracePt t="55453" x="4997450" y="5124450"/>
          <p14:tracePt t="55470" x="5010150" y="5118100"/>
          <p14:tracePt t="55487" x="5016500" y="5118100"/>
          <p14:tracePt t="55503" x="5022850" y="5118100"/>
          <p14:tracePt t="55520" x="5041900" y="5118100"/>
          <p14:tracePt t="55537" x="5067300" y="5118100"/>
          <p14:tracePt t="55538" x="5073650" y="5118100"/>
          <p14:tracePt t="55554" x="5086350" y="5118100"/>
          <p14:tracePt t="55618" x="5099050" y="5118100"/>
          <p14:tracePt t="55626" x="5105400" y="5118100"/>
          <p14:tracePt t="55638" x="5124450" y="5118100"/>
          <p14:tracePt t="55654" x="5162550" y="5118100"/>
          <p14:tracePt t="55670" x="5200650" y="5118100"/>
          <p14:tracePt t="55687" x="5207000" y="5118100"/>
          <p14:tracePt t="55705" x="5213350" y="5118100"/>
          <p14:tracePt t="55720" x="5219700" y="5118100"/>
          <p14:tracePt t="55737" x="5238750" y="5118100"/>
          <p14:tracePt t="55738" x="5270500" y="5118100"/>
          <p14:tracePt t="55754" x="5314950" y="5111750"/>
          <p14:tracePt t="55771" x="5372100" y="5111750"/>
          <p14:tracePt t="55787" x="5384800" y="5111750"/>
          <p14:tracePt t="55962" x="5397500" y="5111750"/>
          <p14:tracePt t="55970" x="5416550" y="5111750"/>
          <p14:tracePt t="55978" x="5454650" y="5111750"/>
          <p14:tracePt t="55987" x="5499100" y="5111750"/>
          <p14:tracePt t="56004" x="5588000" y="5111750"/>
          <p14:tracePt t="56020" x="5683250" y="5111750"/>
          <p14:tracePt t="56038" x="5740400" y="5099050"/>
          <p14:tracePt t="56054" x="5778500" y="5099050"/>
          <p14:tracePt t="56071" x="5816600" y="5092700"/>
          <p14:tracePt t="56088" x="5892800" y="5092700"/>
          <p14:tracePt t="56105" x="6007100" y="5092700"/>
          <p14:tracePt t="56121" x="6127750" y="5092700"/>
          <p14:tracePt t="56138" x="6165850" y="5092700"/>
          <p14:tracePt t="57122" x="6172200" y="5092700"/>
          <p14:tracePt t="57146" x="6178550" y="5092700"/>
          <p14:tracePt t="57154" x="6184900" y="5086350"/>
          <p14:tracePt t="57162" x="6191250" y="5086350"/>
          <p14:tracePt t="57172" x="6203950" y="5080000"/>
          <p14:tracePt t="57189" x="6216650" y="5080000"/>
          <p14:tracePt t="57205" x="6229350" y="5073650"/>
          <p14:tracePt t="57222" x="6242050" y="5073650"/>
          <p14:tracePt t="57238" x="6248400" y="5073650"/>
          <p14:tracePt t="57256" x="6267450" y="5073650"/>
          <p14:tracePt t="57272" x="6280150" y="5073650"/>
          <p14:tracePt t="57289" x="6292850" y="5073650"/>
          <p14:tracePt t="57305" x="6299200" y="5073650"/>
          <p14:tracePt t="57530" x="6305550" y="5073650"/>
          <p14:tracePt t="57538" x="6311900" y="5073650"/>
          <p14:tracePt t="57546" x="6324600" y="5073650"/>
          <p14:tracePt t="57562" x="6343650" y="5073650"/>
          <p14:tracePt t="57572" x="6350000" y="5080000"/>
          <p14:tracePt t="57589" x="6362700" y="5080000"/>
          <p14:tracePt t="57606" x="6375400" y="5086350"/>
          <p14:tracePt t="57622" x="6381750" y="5086350"/>
          <p14:tracePt t="57643" x="6388100" y="5086350"/>
          <p14:tracePt t="57690" x="6394450" y="5086350"/>
          <p14:tracePt t="57706" x="6400800" y="5086350"/>
          <p14:tracePt t="57714" x="6413500" y="5092700"/>
          <p14:tracePt t="57722" x="6419850" y="5092700"/>
          <p14:tracePt t="57739" x="6457950" y="5099050"/>
          <p14:tracePt t="57755" x="6489700" y="5099050"/>
          <p14:tracePt t="57773" x="6508750" y="5099050"/>
          <p14:tracePt t="57789" x="6534150" y="5105400"/>
          <p14:tracePt t="57805" x="6565900" y="5105400"/>
          <p14:tracePt t="57822" x="6635750" y="5105400"/>
          <p14:tracePt t="57839" x="6743700" y="5105400"/>
          <p14:tracePt t="57855" x="6858000" y="5105400"/>
          <p14:tracePt t="57872" x="6978650" y="5105400"/>
          <p14:tracePt t="57889" x="7042150" y="5105400"/>
          <p14:tracePt t="57907" x="7067550" y="5105400"/>
          <p14:tracePt t="57922" x="7073900" y="5105400"/>
          <p14:tracePt t="57939" x="7092950" y="5105400"/>
          <p14:tracePt t="57956" x="7143750" y="5105400"/>
          <p14:tracePt t="57973" x="7232650" y="5105400"/>
          <p14:tracePt t="57989" x="7321550" y="5105400"/>
          <p14:tracePt t="58006" x="7359650" y="5105400"/>
          <p14:tracePt t="59842" x="0" y="0"/>
        </p14:tracePtLst>
      </p14:laserTraceLst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31258" y="210563"/>
            <a:ext cx="5418471" cy="175432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재귀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(recursion) 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가능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함수가 자신을 호출하는 것</a:t>
            </a:r>
            <a:endParaRPr lang="en-US" altLang="ko-KR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피보나치 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수열 생성 함수를 구현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786147" y="1981079"/>
            <a:ext cx="2021999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1751584" y="5673344"/>
          <a:ext cx="812799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0311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n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4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6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7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fib(n)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8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13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127248" y="4700016"/>
            <a:ext cx="336823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fib(n) = fib(n-1)+fib(n-2)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1450965" y="2737538"/>
            <a:ext cx="859536" cy="356553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916115" y="1997832"/>
            <a:ext cx="5108448" cy="2585323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fib(n):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if n==0: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elif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n==1: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else: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fib(n-1) + fib(n-2)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n=6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print(fib(n))</a:t>
            </a:r>
          </a:p>
        </p:txBody>
      </p:sp>
      <p:sp>
        <p:nvSpPr>
          <p:cNvPr id="16" name="타원 15"/>
          <p:cNvSpPr/>
          <p:nvPr/>
        </p:nvSpPr>
        <p:spPr>
          <a:xfrm>
            <a:off x="1522402" y="1981079"/>
            <a:ext cx="859536" cy="356553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969085" y="3603464"/>
            <a:ext cx="1269108" cy="44047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4439153" y="3603464"/>
            <a:ext cx="1269108" cy="44047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81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000"/>
    </mc:Choice>
    <mc:Fallback xmlns="">
      <p:transition spd="slow" advTm="8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457" x="3238500" y="4413250"/>
          <p14:tracePt t="11464" x="3232150" y="4413250"/>
          <p14:tracePt t="11472" x="3219450" y="4413250"/>
          <p14:tracePt t="11482" x="3213100" y="4413250"/>
          <p14:tracePt t="11499" x="3194050" y="4413250"/>
          <p14:tracePt t="11515" x="3168650" y="4425950"/>
          <p14:tracePt t="11533" x="3117850" y="4425950"/>
          <p14:tracePt t="11549" x="3009900" y="4425950"/>
          <p14:tracePt t="11566" x="2851150" y="4425950"/>
          <p14:tracePt t="11582" x="2647950" y="4425950"/>
          <p14:tracePt t="11608" x="2216150" y="4387850"/>
          <p14:tracePt t="11616" x="2114550" y="4362450"/>
          <p14:tracePt t="11632" x="1930400" y="4286250"/>
          <p14:tracePt t="11649" x="1727200" y="4203700"/>
          <p14:tracePt t="11666" x="1498600" y="4102100"/>
          <p14:tracePt t="11682" x="1365250" y="4044950"/>
          <p14:tracePt t="11699" x="1282700" y="4006850"/>
          <p14:tracePt t="11716" x="1206500" y="3962400"/>
          <p14:tracePt t="11733" x="1149350" y="3905250"/>
          <p14:tracePt t="11749" x="1085850" y="3829050"/>
          <p14:tracePt t="11766" x="1009650" y="3752850"/>
          <p14:tracePt t="11782" x="901700" y="3670300"/>
          <p14:tracePt t="11800" x="819150" y="3581400"/>
          <p14:tracePt t="11816" x="793750" y="3517900"/>
          <p14:tracePt t="11832" x="781050" y="3422650"/>
          <p14:tracePt t="11849" x="768350" y="3302000"/>
          <p14:tracePt t="11867" x="742950" y="3168650"/>
          <p14:tracePt t="11882" x="711200" y="3041650"/>
          <p14:tracePt t="11899" x="673100" y="2921000"/>
          <p14:tracePt t="11916" x="673100" y="2851150"/>
          <p14:tracePt t="11933" x="660400" y="2787650"/>
          <p14:tracePt t="11949" x="660400" y="2717800"/>
          <p14:tracePt t="11966" x="673100" y="2616200"/>
          <p14:tracePt t="11982" x="711200" y="2495550"/>
          <p14:tracePt t="12000" x="774700" y="2349500"/>
          <p14:tracePt t="12016" x="825500" y="2266950"/>
          <p14:tracePt t="12033" x="882650" y="2203450"/>
          <p14:tracePt t="12049" x="958850" y="2133600"/>
          <p14:tracePt t="12067" x="1047750" y="2044700"/>
          <p14:tracePt t="12083" x="1174750" y="1924050"/>
          <p14:tracePt t="12099" x="1282700" y="1835150"/>
          <p14:tracePt t="12116" x="1390650" y="1765300"/>
          <p14:tracePt t="12133" x="1492250" y="1727200"/>
          <p14:tracePt t="12150" x="1581150" y="1689100"/>
          <p14:tracePt t="12166" x="1695450" y="1670050"/>
          <p14:tracePt t="12183" x="1790700" y="1644650"/>
          <p14:tracePt t="12200" x="2019300" y="1612900"/>
          <p14:tracePt t="12216" x="2146300" y="1587500"/>
          <p14:tracePt t="12233" x="2266950" y="1581150"/>
          <p14:tracePt t="12249" x="2438400" y="1581150"/>
          <p14:tracePt t="12267" x="2667000" y="1581150"/>
          <p14:tracePt t="12283" x="2946400" y="1600200"/>
          <p14:tracePt t="12300" x="3257550" y="1631950"/>
          <p14:tracePt t="12316" x="3530600" y="1701800"/>
          <p14:tracePt t="12334" x="3778250" y="1778000"/>
          <p14:tracePt t="12350" x="3968750" y="1879600"/>
          <p14:tracePt t="12366" x="4216400" y="2032000"/>
          <p14:tracePt t="12383" x="4508500" y="2197100"/>
          <p14:tracePt t="12401" x="4857750" y="2349500"/>
          <p14:tracePt t="12416" x="4978400" y="2438400"/>
          <p14:tracePt t="12433" x="5041900" y="2514600"/>
          <p14:tracePt t="12450" x="5092700" y="2628900"/>
          <p14:tracePt t="12467" x="5156200" y="2800350"/>
          <p14:tracePt t="12483" x="5219700" y="2940050"/>
          <p14:tracePt t="12500" x="5270500" y="3054350"/>
          <p14:tracePt t="12516" x="5302250" y="3136900"/>
          <p14:tracePt t="12534" x="5314950" y="3200400"/>
          <p14:tracePt t="12550" x="5314950" y="3270250"/>
          <p14:tracePt t="12566" x="5314950" y="3352800"/>
          <p14:tracePt t="12583" x="5314950" y="3473450"/>
          <p14:tracePt t="12585" x="5314950" y="3530600"/>
          <p14:tracePt t="12601" x="5302250" y="3657600"/>
          <p14:tracePt t="12617" x="5257800" y="3784600"/>
          <p14:tracePt t="12633" x="5213350" y="3867150"/>
          <p14:tracePt t="12650" x="5168900" y="3943350"/>
          <p14:tracePt t="12667" x="5124450" y="4019550"/>
          <p14:tracePt t="12683" x="5067300" y="4095750"/>
          <p14:tracePt t="12700" x="4997450" y="4178300"/>
          <p14:tracePt t="12716" x="4921250" y="4248150"/>
          <p14:tracePt t="12734" x="4826000" y="4318000"/>
          <p14:tracePt t="12750" x="4737100" y="4368800"/>
          <p14:tracePt t="12767" x="4654550" y="4413250"/>
          <p14:tracePt t="12783" x="4572000" y="4445000"/>
          <p14:tracePt t="12801" x="4464050" y="4483100"/>
          <p14:tracePt t="12817" x="4362450" y="4508500"/>
          <p14:tracePt t="12833" x="4267200" y="4521200"/>
          <p14:tracePt t="12850" x="4140200" y="4533900"/>
          <p14:tracePt t="12867" x="4006850" y="4540250"/>
          <p14:tracePt t="12883" x="3860800" y="4552950"/>
          <p14:tracePt t="12900" x="3727450" y="4552950"/>
          <p14:tracePt t="12917" x="3606800" y="4565650"/>
          <p14:tracePt t="12934" x="3498850" y="4565650"/>
          <p14:tracePt t="12950" x="3371850" y="4578350"/>
          <p14:tracePt t="12967" x="3244850" y="4578350"/>
          <p14:tracePt t="12983" x="3067050" y="4578350"/>
          <p14:tracePt t="12984" x="2997200" y="4578350"/>
          <p14:tracePt t="13001" x="2857500" y="4578350"/>
          <p14:tracePt t="13017" x="2762250" y="4578350"/>
          <p14:tracePt t="13033" x="2686050" y="4578350"/>
          <p14:tracePt t="13050" x="2628900" y="4578350"/>
          <p14:tracePt t="13068" x="2552700" y="4552950"/>
          <p14:tracePt t="13083" x="2432050" y="4508500"/>
          <p14:tracePt t="13100" x="2317750" y="4457700"/>
          <p14:tracePt t="13117" x="2216150" y="4413250"/>
          <p14:tracePt t="13134" x="2146300" y="4368800"/>
          <p14:tracePt t="13151" x="2082800" y="4324350"/>
          <p14:tracePt t="13167" x="2012950" y="4267200"/>
          <p14:tracePt t="13184" x="1936750" y="4197350"/>
          <p14:tracePt t="13184" x="1866900" y="4140200"/>
          <p14:tracePt t="13201" x="1752600" y="4038600"/>
          <p14:tracePt t="13217" x="1638300" y="3924300"/>
          <p14:tracePt t="13233" x="1574800" y="3854450"/>
          <p14:tracePt t="13250" x="1536700" y="3771900"/>
          <p14:tracePt t="13268" x="1511300" y="3695700"/>
          <p14:tracePt t="13284" x="1492250" y="3600450"/>
          <p14:tracePt t="13301" x="1460500" y="3498850"/>
          <p14:tracePt t="13317" x="1428750" y="3365500"/>
          <p14:tracePt t="13335" x="1403350" y="3244850"/>
          <p14:tracePt t="13350" x="1384300" y="3130550"/>
          <p14:tracePt t="13367" x="1384300" y="3041650"/>
          <p14:tracePt t="13384" x="1416050" y="2908300"/>
          <p14:tracePt t="13401" x="1447800" y="2813050"/>
          <p14:tracePt t="13417" x="1479550" y="2692400"/>
          <p14:tracePt t="13434" x="1504950" y="2603500"/>
          <p14:tracePt t="13450" x="1536700" y="2527300"/>
          <p14:tracePt t="13468" x="1568450" y="2457450"/>
          <p14:tracePt t="13484" x="1593850" y="2406650"/>
          <p14:tracePt t="13500" x="1612900" y="2381250"/>
          <p14:tracePt t="13518" x="1663700" y="2336800"/>
          <p14:tracePt t="13535" x="1739900" y="2279650"/>
          <p14:tracePt t="13550" x="1847850" y="2190750"/>
          <p14:tracePt t="13567" x="1955800" y="2133600"/>
          <p14:tracePt t="13584" x="2089150" y="2101850"/>
          <p14:tracePt t="13601" x="2203450" y="2082800"/>
          <p14:tracePt t="13617" x="2349500" y="2076450"/>
          <p14:tracePt t="13634" x="2565400" y="2076450"/>
          <p14:tracePt t="13651" x="2876550" y="2076450"/>
          <p14:tracePt t="13668" x="3187700" y="2076450"/>
          <p14:tracePt t="13684" x="3517900" y="2095500"/>
          <p14:tracePt t="13701" x="3841750" y="2178050"/>
          <p14:tracePt t="13717" x="4127500" y="2260600"/>
          <p14:tracePt t="13735" x="4343400" y="2336800"/>
          <p14:tracePt t="13752" x="4451350" y="2393950"/>
          <p14:tracePt t="13753" x="4502150" y="2425700"/>
          <p14:tracePt t="13767" x="4546600" y="2457450"/>
          <p14:tracePt t="13785" x="4648200" y="2565400"/>
          <p14:tracePt t="13801" x="4705350" y="2667000"/>
          <p14:tracePt t="13817" x="4762500" y="2794000"/>
          <p14:tracePt t="13834" x="4800600" y="2940050"/>
          <p14:tracePt t="13851" x="4826000" y="3079750"/>
          <p14:tracePt t="13868" x="4832350" y="3194050"/>
          <p14:tracePt t="13884" x="4845050" y="3308350"/>
          <p14:tracePt t="13901" x="4845050" y="3409950"/>
          <p14:tracePt t="13917" x="4845050" y="3511550"/>
          <p14:tracePt t="13935" x="4845050" y="3619500"/>
          <p14:tracePt t="13951" x="4838700" y="3733800"/>
          <p14:tracePt t="13968" x="4819650" y="3848100"/>
          <p14:tracePt t="13969" x="4806950" y="3911600"/>
          <p14:tracePt t="13984" x="4762500" y="4013200"/>
          <p14:tracePt t="14002" x="4724400" y="4114800"/>
          <p14:tracePt t="14018" x="4673600" y="4203700"/>
          <p14:tracePt t="14034" x="4610100" y="4279900"/>
          <p14:tracePt t="14051" x="4565650" y="4337050"/>
          <p14:tracePt t="14069" x="4502150" y="4394200"/>
          <p14:tracePt t="14084" x="4438650" y="4425950"/>
          <p14:tracePt t="14101" x="4356100" y="4489450"/>
          <p14:tracePt t="14118" x="4286250" y="4540250"/>
          <p14:tracePt t="14135" x="4216400" y="4584700"/>
          <p14:tracePt t="14152" x="4127500" y="4629150"/>
          <p14:tracePt t="14153" x="4083050" y="4648200"/>
          <p14:tracePt t="14168" x="4044950" y="4654550"/>
          <p14:tracePt t="14185" x="3924300" y="4686300"/>
          <p14:tracePt t="14202" x="3841750" y="4699000"/>
          <p14:tracePt t="14218" x="3740150" y="4718050"/>
          <p14:tracePt t="14234" x="3657600" y="4724400"/>
          <p14:tracePt t="14251" x="3562350" y="4724400"/>
          <p14:tracePt t="14268" x="3460750" y="4724400"/>
          <p14:tracePt t="14284" x="3346450" y="4699000"/>
          <p14:tracePt t="14301" x="3219450" y="4660900"/>
          <p14:tracePt t="14318" x="3105150" y="4629150"/>
          <p14:tracePt t="14335" x="2990850" y="4597400"/>
          <p14:tracePt t="14351" x="2895600" y="4559300"/>
          <p14:tracePt t="14352" x="2844800" y="4559300"/>
          <p14:tracePt t="14368" x="2755900" y="4527550"/>
          <p14:tracePt t="14385" x="2686050" y="4502150"/>
          <p14:tracePt t="14402" x="2597150" y="4464050"/>
          <p14:tracePt t="14418" x="2508250" y="4419600"/>
          <p14:tracePt t="14435" x="2381250" y="4349750"/>
          <p14:tracePt t="14451" x="2247900" y="4279900"/>
          <p14:tracePt t="14469" x="2139950" y="4229100"/>
          <p14:tracePt t="14485" x="2076450" y="4197350"/>
          <p14:tracePt t="14502" x="2006600" y="4146550"/>
          <p14:tracePt t="14519" x="1949450" y="4083050"/>
          <p14:tracePt t="14536" x="1841500" y="3917950"/>
          <p14:tracePt t="14551" x="1809750" y="3854450"/>
          <p14:tracePt t="14568" x="1714500" y="3689350"/>
          <p14:tracePt t="14585" x="1657350" y="3575050"/>
          <p14:tracePt t="14603" x="1625600" y="3473450"/>
          <p14:tracePt t="14618" x="1606550" y="3352800"/>
          <p14:tracePt t="14635" x="1593850" y="3219450"/>
          <p14:tracePt t="14652" x="1568450" y="3086100"/>
          <p14:tracePt t="14669" x="1568450" y="2959100"/>
          <p14:tracePt t="14685" x="1568450" y="2857500"/>
          <p14:tracePt t="14702" x="1568450" y="2781300"/>
          <p14:tracePt t="14719" x="1587500" y="2711450"/>
          <p14:tracePt t="14736" x="1657350" y="2552700"/>
          <p14:tracePt t="14752" x="1695450" y="2501900"/>
          <p14:tracePt t="14753" x="1720850" y="2444750"/>
          <p14:tracePt t="14768" x="1771650" y="2362200"/>
          <p14:tracePt t="14785" x="1809750" y="2311400"/>
          <p14:tracePt t="14802" x="1847850" y="2254250"/>
          <p14:tracePt t="14818" x="1879600" y="2222500"/>
          <p14:tracePt t="14835" x="1930400" y="2178050"/>
          <p14:tracePt t="14852" x="2000250" y="2133600"/>
          <p14:tracePt t="14869" x="2095500" y="2082800"/>
          <p14:tracePt t="14885" x="2203450" y="2038350"/>
          <p14:tracePt t="14902" x="2279650" y="2012950"/>
          <p14:tracePt t="14919" x="2349500" y="2006600"/>
          <p14:tracePt t="14936" x="2476500" y="1993900"/>
          <p14:tracePt t="14952" x="2540000" y="1993900"/>
          <p14:tracePt t="14952" x="2597150" y="1993900"/>
          <p14:tracePt t="14969" x="2711450" y="1993900"/>
          <p14:tracePt t="14985" x="2832100" y="1993900"/>
          <p14:tracePt t="15003" x="2933700" y="2006600"/>
          <p14:tracePt t="15018" x="3022600" y="2038350"/>
          <p14:tracePt t="15035" x="3105150" y="2089150"/>
          <p14:tracePt t="15052" x="3206750" y="2152650"/>
          <p14:tracePt t="15069" x="3321050" y="2222500"/>
          <p14:tracePt t="15085" x="3429000" y="2305050"/>
          <p14:tracePt t="15102" x="3524250" y="2381250"/>
          <p14:tracePt t="15119" x="3600450" y="2457450"/>
          <p14:tracePt t="15136" x="3702050" y="2584450"/>
          <p14:tracePt t="15152" x="3752850" y="2692400"/>
          <p14:tracePt t="15169" x="3810000" y="2806700"/>
          <p14:tracePt t="15185" x="3848100" y="2921000"/>
          <p14:tracePt t="15203" x="3879850" y="3028950"/>
          <p14:tracePt t="15219" x="3905250" y="3117850"/>
          <p14:tracePt t="15235" x="3917950" y="3194050"/>
          <p14:tracePt t="15252" x="3930650" y="3251200"/>
          <p14:tracePt t="15269" x="3937000" y="3327400"/>
          <p14:tracePt t="15285" x="3943350" y="3422650"/>
          <p14:tracePt t="15302" x="3943350" y="3511550"/>
          <p14:tracePt t="15319" x="3943350" y="3619500"/>
          <p14:tracePt t="15336" x="3943350" y="3714750"/>
          <p14:tracePt t="15352" x="3924300" y="3778250"/>
          <p14:tracePt t="15369" x="3917950" y="3829050"/>
          <p14:tracePt t="15385" x="3898900" y="3886200"/>
          <p14:tracePt t="15403" x="3879850" y="3949700"/>
          <p14:tracePt t="15419" x="3854450" y="4025900"/>
          <p14:tracePt t="15436" x="3816350" y="4102100"/>
          <p14:tracePt t="15452" x="3797300" y="4146550"/>
          <p14:tracePt t="15470" x="3765550" y="4184650"/>
          <p14:tracePt t="15486" x="3752850" y="4203700"/>
          <p14:tracePt t="15502" x="3733800" y="4235450"/>
          <p14:tracePt t="15519" x="3702050" y="4273550"/>
          <p14:tracePt t="15537" x="3625850" y="4343400"/>
          <p14:tracePt t="15552" x="3575050" y="4375150"/>
          <p14:tracePt t="15570" x="3524250" y="4413250"/>
          <p14:tracePt t="15586" x="3467100" y="4425950"/>
          <p14:tracePt t="15603" x="3416300" y="4438650"/>
          <p14:tracePt t="15619" x="3359150" y="4451350"/>
          <p14:tracePt t="15636" x="3282950" y="4457700"/>
          <p14:tracePt t="15653" x="3200400" y="4470400"/>
          <p14:tracePt t="15670" x="3130550" y="4470400"/>
          <p14:tracePt t="15686" x="3035300" y="4470400"/>
          <p14:tracePt t="15703" x="2946400" y="4470400"/>
          <p14:tracePt t="15719" x="2863850" y="4451350"/>
          <p14:tracePt t="15721" x="2806700" y="4438650"/>
          <p14:tracePt t="15737" x="2724150" y="4413250"/>
          <p14:tracePt t="15753" x="2628900" y="4387850"/>
          <p14:tracePt t="15769" x="2559050" y="4362450"/>
          <p14:tracePt t="15786" x="2482850" y="4343400"/>
          <p14:tracePt t="15803" x="2413000" y="4318000"/>
          <p14:tracePt t="15819" x="2324100" y="4273550"/>
          <p14:tracePt t="15836" x="2228850" y="4216400"/>
          <p14:tracePt t="15853" x="2114550" y="4146550"/>
          <p14:tracePt t="15870" x="2044700" y="4095750"/>
          <p14:tracePt t="15886" x="1987550" y="4057650"/>
          <p14:tracePt t="15903" x="1936750" y="4006850"/>
          <p14:tracePt t="15920" x="1898650" y="3943350"/>
          <p14:tracePt t="15937" x="1816100" y="3822700"/>
          <p14:tracePt t="15953" x="1771650" y="3746500"/>
          <p14:tracePt t="15970" x="1720850" y="3663950"/>
          <p14:tracePt t="15986" x="1695450" y="3556000"/>
          <p14:tracePt t="16004" x="1663700" y="3435350"/>
          <p14:tracePt t="16019" x="1638300" y="3327400"/>
          <p14:tracePt t="16036" x="1638300" y="3219450"/>
          <p14:tracePt t="16053" x="1638300" y="3105150"/>
          <p14:tracePt t="16070" x="1638300" y="2978150"/>
          <p14:tracePt t="16086" x="1638300" y="2857500"/>
          <p14:tracePt t="16103" x="1651000" y="2743200"/>
          <p14:tracePt t="16120" x="1689100" y="2635250"/>
          <p14:tracePt t="16137" x="1752600" y="2489200"/>
          <p14:tracePt t="16153" x="1790700" y="2413000"/>
          <p14:tracePt t="16170" x="1828800" y="2355850"/>
          <p14:tracePt t="16187" x="1873250" y="2317750"/>
          <p14:tracePt t="16204" x="1936750" y="2254250"/>
          <p14:tracePt t="16220" x="2019300" y="2197100"/>
          <p14:tracePt t="16236" x="2095500" y="2159000"/>
          <p14:tracePt t="16253" x="2171700" y="2133600"/>
          <p14:tracePt t="16271" x="2235200" y="2108200"/>
          <p14:tracePt t="16286" x="2330450" y="2089150"/>
          <p14:tracePt t="16303" x="2451100" y="2076450"/>
          <p14:tracePt t="16320" x="2565400" y="2057400"/>
          <p14:tracePt t="16320" x="2628900" y="2051050"/>
          <p14:tracePt t="16337" x="2749550" y="2051050"/>
          <p14:tracePt t="16353" x="2844800" y="2051050"/>
          <p14:tracePt t="16370" x="2921000" y="2051050"/>
          <p14:tracePt t="16386" x="3003550" y="2057400"/>
          <p14:tracePt t="16404" x="3105150" y="2089150"/>
          <p14:tracePt t="16420" x="3251200" y="2127250"/>
          <p14:tracePt t="16436" x="3435350" y="2216150"/>
          <p14:tracePt t="16453" x="3568700" y="2298700"/>
          <p14:tracePt t="16471" x="3663950" y="2381250"/>
          <p14:tracePt t="16487" x="3721100" y="2476500"/>
          <p14:tracePt t="16504" x="3771900" y="2603500"/>
          <p14:tracePt t="16520" x="3854450" y="2794000"/>
          <p14:tracePt t="16538" x="3867150" y="2914650"/>
          <p14:tracePt t="16553" x="3879850" y="3035300"/>
          <p14:tracePt t="16570" x="3879850" y="3130550"/>
          <p14:tracePt t="16587" x="3879850" y="3251200"/>
          <p14:tracePt t="16605" x="3879850" y="3371850"/>
          <p14:tracePt t="16620" x="3879850" y="3517900"/>
          <p14:tracePt t="16637" x="3879850" y="3644900"/>
          <p14:tracePt t="16654" x="3873500" y="3733800"/>
          <p14:tracePt t="16671" x="3854450" y="3771900"/>
          <p14:tracePt t="16687" x="3854450" y="3810000"/>
          <p14:tracePt t="16703" x="3841750" y="3854450"/>
          <p14:tracePt t="16705" x="3835400" y="3867150"/>
          <p14:tracePt t="16720" x="3816350" y="3937000"/>
          <p14:tracePt t="16738" x="3784600" y="4013200"/>
          <p14:tracePt t="16754" x="3759200" y="4070350"/>
          <p14:tracePt t="16770" x="3740150" y="4121150"/>
          <p14:tracePt t="16787" x="3708400" y="4152900"/>
          <p14:tracePt t="16805" x="3695700" y="4171950"/>
          <p14:tracePt t="16820" x="3683000" y="4184650"/>
          <p14:tracePt t="16837" x="3676650" y="4197350"/>
          <p14:tracePt t="16854" x="3663950" y="4210050"/>
          <p14:tracePt t="16871" x="3651250" y="4222750"/>
          <p14:tracePt t="16887" x="3638550" y="4241800"/>
          <p14:tracePt t="16905" x="3619500" y="4248150"/>
          <p14:tracePt t="16905" x="3613150" y="4260850"/>
          <p14:tracePt t="16920" x="3594100" y="4267200"/>
          <p14:tracePt t="16938" x="3568700" y="4286250"/>
          <p14:tracePt t="16954" x="3524250" y="4292600"/>
          <p14:tracePt t="16970" x="3479800" y="4305300"/>
          <p14:tracePt t="16987" x="3403600" y="4311650"/>
          <p14:tracePt t="17005" x="3308350" y="4311650"/>
          <p14:tracePt t="17021" x="3187700" y="4311650"/>
          <p14:tracePt t="17037" x="3060700" y="4311650"/>
          <p14:tracePt t="17054" x="2927350" y="4311650"/>
          <p14:tracePt t="17072" x="2787650" y="4311650"/>
          <p14:tracePt t="17088" x="2660650" y="4292600"/>
          <p14:tracePt t="17089" x="2609850" y="4292600"/>
          <p14:tracePt t="17104" x="2584450" y="4279900"/>
          <p14:tracePt t="17121" x="2552700" y="4279900"/>
          <p14:tracePt t="17138" x="2546350" y="4279900"/>
          <p14:tracePt t="17154" x="2540000" y="4273550"/>
          <p14:tracePt t="17171" x="2508250" y="4260850"/>
          <p14:tracePt t="17187" x="2476500" y="4248150"/>
          <p14:tracePt t="17204" x="2457450" y="4241800"/>
          <p14:tracePt t="17221" x="2444750" y="4235450"/>
          <p14:tracePt t="17238" x="2438400" y="4235450"/>
          <p14:tracePt t="17254" x="2432050" y="4229100"/>
          <p14:tracePt t="17272" x="2413000" y="4203700"/>
          <p14:tracePt t="17272" x="2400300" y="4197350"/>
          <p14:tracePt t="17287" x="2381250" y="4178300"/>
          <p14:tracePt t="17304" x="2343150" y="4127500"/>
          <p14:tracePt t="17305" x="2324100" y="4102100"/>
          <p14:tracePt t="17321" x="2279650" y="4032250"/>
          <p14:tracePt t="17339" x="2235200" y="3937000"/>
          <p14:tracePt t="17354" x="2146300" y="3708400"/>
          <p14:tracePt t="17372" x="2019300" y="3416300"/>
          <p14:tracePt t="17388" x="1860550" y="3092450"/>
          <p14:tracePt t="17405" x="1695450" y="2724150"/>
          <p14:tracePt t="17421" x="1536700" y="2444750"/>
          <p14:tracePt t="17438" x="1416050" y="2241550"/>
          <p14:tracePt t="17454" x="1352550" y="2120900"/>
          <p14:tracePt t="17472" x="1308100" y="2032000"/>
          <p14:tracePt t="17489" x="1289050" y="1987550"/>
          <p14:tracePt t="17489" x="1282700" y="1987550"/>
          <p14:tracePt t="17504" x="1282700" y="1968500"/>
          <p14:tracePt t="17521" x="1276350" y="1962150"/>
          <p14:tracePt t="17539" x="1270000" y="1949450"/>
          <p14:tracePt t="17578" x="1250950" y="1943100"/>
          <p14:tracePt t="17585" x="1238250" y="1930400"/>
          <p14:tracePt t="17593" x="1206500" y="1911350"/>
          <p14:tracePt t="17605" x="1200150" y="1905000"/>
          <p14:tracePt t="17621" x="1149350" y="1885950"/>
          <p14:tracePt t="17638" x="1136650" y="1885950"/>
          <p14:tracePt t="17697" x="1130300" y="1885950"/>
          <p14:tracePt t="17713" x="1123950" y="1885950"/>
          <p14:tracePt t="17721" x="1123950" y="1898650"/>
          <p14:tracePt t="17729" x="1123950" y="1924050"/>
          <p14:tracePt t="17738" x="1136650" y="1993900"/>
          <p14:tracePt t="17754" x="1238250" y="2228850"/>
          <p14:tracePt t="17772" x="1301750" y="2387600"/>
          <p14:tracePt t="17788" x="1339850" y="2470150"/>
          <p14:tracePt t="17805" x="1352550" y="2501900"/>
          <p14:tracePt t="17821" x="1352550" y="2508250"/>
          <p14:tracePt t="17906" x="1352550" y="2514600"/>
          <p14:tracePt t="17913" x="1339850" y="2514600"/>
          <p14:tracePt t="17922" x="1327150" y="2514600"/>
          <p14:tracePt t="17938" x="1282700" y="2508250"/>
          <p14:tracePt t="17955" x="1257300" y="2508250"/>
          <p14:tracePt t="18049" x="1250950" y="2508250"/>
          <p14:tracePt t="18073" x="1238250" y="2508250"/>
          <p14:tracePt t="18089" x="1231900" y="2501900"/>
          <p14:tracePt t="18097" x="1225550" y="2501900"/>
          <p14:tracePt t="18105" x="1212850" y="2501900"/>
          <p14:tracePt t="18122" x="1174750" y="2482850"/>
          <p14:tracePt t="18138" x="1136650" y="2463800"/>
          <p14:tracePt t="18155" x="1092200" y="2438400"/>
          <p14:tracePt t="18172" x="1060450" y="2413000"/>
          <p14:tracePt t="18189" x="1047750" y="2400300"/>
          <p14:tracePt t="18205" x="1041400" y="2400300"/>
          <p14:tracePt t="18329" x="1041400" y="2393950"/>
          <p14:tracePt t="18402" x="1041400" y="2387600"/>
          <p14:tracePt t="18465" x="1041400" y="2381250"/>
          <p14:tracePt t="18481" x="1041400" y="2374900"/>
          <p14:tracePt t="18569" x="1047750" y="2374900"/>
          <p14:tracePt t="18577" x="1047750" y="2368550"/>
          <p14:tracePt t="18589" x="1054100" y="2368550"/>
          <p14:tracePt t="18609" x="1060450" y="2368550"/>
          <p14:tracePt t="18622" x="1073150" y="2368550"/>
          <p14:tracePt t="18639" x="1079500" y="2368550"/>
          <p14:tracePt t="18656" x="1111250" y="2362200"/>
          <p14:tracePt t="18657" x="1130300" y="2362200"/>
          <p14:tracePt t="18672" x="1155700" y="2362200"/>
          <p14:tracePt t="18689" x="1295400" y="2349500"/>
          <p14:tracePt t="18706" x="1409700" y="2349500"/>
          <p14:tracePt t="18722" x="1524000" y="2349500"/>
          <p14:tracePt t="18739" x="1593850" y="2349500"/>
          <p14:tracePt t="18755" x="1625600" y="2349500"/>
          <p14:tracePt t="18773" x="1631950" y="2349500"/>
          <p14:tracePt t="18789" x="1638300" y="2349500"/>
          <p14:tracePt t="18921" x="1644650" y="2349500"/>
          <p14:tracePt t="19289" x="1651000" y="2349500"/>
          <p14:tracePt t="19297" x="1663700" y="2349500"/>
          <p14:tracePt t="19306" x="1682750" y="2349500"/>
          <p14:tracePt t="19323" x="1778000" y="2349500"/>
          <p14:tracePt t="19339" x="1911350" y="2355850"/>
          <p14:tracePt t="19356" x="2057400" y="2362200"/>
          <p14:tracePt t="19373" x="2171700" y="2362200"/>
          <p14:tracePt t="19389" x="2216150" y="2362200"/>
          <p14:tracePt t="19406" x="2235200" y="2362200"/>
          <p14:tracePt t="19594" x="2241550" y="2362200"/>
          <p14:tracePt t="19609" x="2247900" y="2362200"/>
          <p14:tracePt t="20377" x="2247900" y="2368550"/>
          <p14:tracePt t="20385" x="2247900" y="2387600"/>
          <p14:tracePt t="20393" x="2247900" y="2406650"/>
          <p14:tracePt t="20407" x="2247900" y="2425700"/>
          <p14:tracePt t="20424" x="2254250" y="2470150"/>
          <p14:tracePt t="20440" x="2254250" y="2514600"/>
          <p14:tracePt t="20441" x="2266950" y="2540000"/>
          <p14:tracePt t="20458" x="2266950" y="2578100"/>
          <p14:tracePt t="20474" x="2266950" y="2609850"/>
          <p14:tracePt t="20490" x="2266950" y="2628900"/>
          <p14:tracePt t="20507" x="2266950" y="2641600"/>
          <p14:tracePt t="20525" x="2266950" y="2647950"/>
          <p14:tracePt t="20540" x="2266950" y="2654300"/>
          <p14:tracePt t="20557" x="2266950" y="2660650"/>
          <p14:tracePt t="20574" x="2260600" y="2667000"/>
          <p14:tracePt t="20591" x="2247900" y="2686050"/>
          <p14:tracePt t="20607" x="2235200" y="2692400"/>
          <p14:tracePt t="20624" x="2228850" y="2698750"/>
          <p14:tracePt t="20641" x="2216150" y="2705100"/>
          <p14:tracePt t="20641" x="2209800" y="2711450"/>
          <p14:tracePt t="20658" x="2203450" y="2711450"/>
          <p14:tracePt t="20674" x="2184400" y="2724150"/>
          <p14:tracePt t="20691" x="2171700" y="2724150"/>
          <p14:tracePt t="20707" x="2159000" y="2730500"/>
          <p14:tracePt t="20725" x="2139950" y="2730500"/>
          <p14:tracePt t="20741" x="2114550" y="2730500"/>
          <p14:tracePt t="20757" x="2095500" y="2730500"/>
          <p14:tracePt t="20774" x="2082800" y="2730500"/>
          <p14:tracePt t="20810" x="2076450" y="2730500"/>
          <p14:tracePt t="20850" x="2070100" y="2730500"/>
          <p14:tracePt t="20866" x="2063750" y="2724150"/>
          <p14:tracePt t="20873" x="2057400" y="2724150"/>
          <p14:tracePt t="20881" x="2051050" y="2717800"/>
          <p14:tracePt t="20891" x="2044700" y="2717800"/>
          <p14:tracePt t="20930" x="2044700" y="2711450"/>
          <p14:tracePt t="20954" x="2038350" y="2705100"/>
          <p14:tracePt t="20970" x="2032000" y="2698750"/>
          <p14:tracePt t="21002" x="2032000" y="2692400"/>
          <p14:tracePt t="21018" x="2032000" y="2686050"/>
          <p14:tracePt t="21025" x="2025650" y="2679700"/>
          <p14:tracePt t="21050" x="2025650" y="2673350"/>
          <p14:tracePt t="21073" x="2025650" y="2667000"/>
          <p14:tracePt t="21178" x="2025650" y="2660650"/>
          <p14:tracePt t="21193" x="2044700" y="2660650"/>
          <p14:tracePt t="21201" x="2070100" y="2654300"/>
          <p14:tracePt t="21209" x="2101850" y="2654300"/>
          <p14:tracePt t="21224" x="2165350" y="2641600"/>
          <p14:tracePt t="21241" x="2349500" y="2641600"/>
          <p14:tracePt t="21258" x="2432050" y="2641600"/>
          <p14:tracePt t="21274" x="2463800" y="2641600"/>
          <p14:tracePt t="21291" x="2470150" y="2641600"/>
          <p14:tracePt t="21618" x="2470150" y="2673350"/>
          <p14:tracePt t="21625" x="2470150" y="2698750"/>
          <p14:tracePt t="21633" x="2470150" y="2730500"/>
          <p14:tracePt t="21642" x="2470150" y="2762250"/>
          <p14:tracePt t="21658" x="2470150" y="2825750"/>
          <p14:tracePt t="21675" x="2470150" y="2870200"/>
          <p14:tracePt t="21692" x="2470150" y="2882900"/>
          <p14:tracePt t="21708" x="2470150" y="2889250"/>
          <p14:tracePt t="22130" x="2476500" y="2889250"/>
          <p14:tracePt t="22138" x="2501900" y="2889250"/>
          <p14:tracePt t="22145" x="2533650" y="2889250"/>
          <p14:tracePt t="22158" x="2578100" y="2895600"/>
          <p14:tracePt t="22175" x="2679700" y="2895600"/>
          <p14:tracePt t="22192" x="2806700" y="2895600"/>
          <p14:tracePt t="22210" x="2978150" y="2895600"/>
          <p14:tracePt t="22226" x="3054350" y="2895600"/>
          <p14:tracePt t="22242" x="3092450" y="2895600"/>
          <p14:tracePt t="22259" x="3130550" y="2895600"/>
          <p14:tracePt t="22276" x="3155950" y="2895600"/>
          <p14:tracePt t="22292" x="3206750" y="2901950"/>
          <p14:tracePt t="22309" x="3263900" y="2908300"/>
          <p14:tracePt t="22325" x="3314700" y="2914650"/>
          <p14:tracePt t="22343" x="3352800" y="2914650"/>
          <p14:tracePt t="22954" x="3346450" y="2914650"/>
          <p14:tracePt t="22961" x="3333750" y="2914650"/>
          <p14:tracePt t="22969" x="3314700" y="2914650"/>
          <p14:tracePt t="22978" x="3302000" y="2921000"/>
          <p14:tracePt t="22993" x="3270250" y="2927350"/>
          <p14:tracePt t="22993" x="3219450" y="2933700"/>
          <p14:tracePt t="23010" x="3098800" y="2946400"/>
          <p14:tracePt t="23027" x="2959100" y="2971800"/>
          <p14:tracePt t="23043" x="2851150" y="2990850"/>
          <p14:tracePt t="23060" x="2743200" y="3028950"/>
          <p14:tracePt t="23076" x="2660650" y="3060700"/>
          <p14:tracePt t="23094" x="2603500" y="3086100"/>
          <p14:tracePt t="23110" x="2540000" y="3105150"/>
          <p14:tracePt t="23126" x="2482850" y="3124200"/>
          <p14:tracePt t="23143" x="2425700" y="3143250"/>
          <p14:tracePt t="23161" x="2393950" y="3149600"/>
          <p14:tracePt t="23161" x="2387600" y="3149600"/>
          <p14:tracePt t="23177" x="2374900" y="3155950"/>
          <p14:tracePt t="23193" x="2324100" y="3168650"/>
          <p14:tracePt t="23210" x="2260600" y="3181350"/>
          <p14:tracePt t="23227" x="2178050" y="3194050"/>
          <p14:tracePt t="23243" x="2108200" y="3200400"/>
          <p14:tracePt t="23260" x="2070100" y="3206750"/>
          <p14:tracePt t="23276" x="2051050" y="3213100"/>
          <p14:tracePt t="23294" x="2044700" y="3213100"/>
          <p14:tracePt t="23310" x="2032000" y="3213100"/>
          <p14:tracePt t="23326" x="1993900" y="3213100"/>
          <p14:tracePt t="23343" x="1930400" y="3213100"/>
          <p14:tracePt t="23361" x="1885950" y="3219450"/>
          <p14:tracePt t="23361" x="1873250" y="3219450"/>
          <p14:tracePt t="23386" x="1866900" y="3219450"/>
          <p14:tracePt t="23410" x="1860550" y="3219450"/>
          <p14:tracePt t="23426" x="1854200" y="3219450"/>
          <p14:tracePt t="23433" x="1841500" y="3219450"/>
          <p14:tracePt t="23443" x="1822450" y="3219450"/>
          <p14:tracePt t="23460" x="1809750" y="3219450"/>
          <p14:tracePt t="23477" x="1803400" y="3219450"/>
          <p14:tracePt t="23930" x="1809750" y="3219450"/>
          <p14:tracePt t="23938" x="1816100" y="3213100"/>
          <p14:tracePt t="23946" x="1828800" y="3213100"/>
          <p14:tracePt t="23960" x="1835150" y="3213100"/>
          <p14:tracePt t="23977" x="1847850" y="3213100"/>
          <p14:tracePt t="23994" x="1860550" y="3213100"/>
          <p14:tracePt t="24011" x="1892300" y="3213100"/>
          <p14:tracePt t="24027" x="1930400" y="3213100"/>
          <p14:tracePt t="24044" x="1981200" y="3213100"/>
          <p14:tracePt t="24060" x="2038350" y="3213100"/>
          <p14:tracePt t="24078" x="2082800" y="3213100"/>
          <p14:tracePt t="24094" x="2101850" y="3213100"/>
          <p14:tracePt t="24111" x="2108200" y="3213100"/>
          <p14:tracePt t="24127" x="2120900" y="3213100"/>
          <p14:tracePt t="24145" x="2133600" y="3213100"/>
          <p14:tracePt t="24161" x="2139950" y="3213100"/>
          <p14:tracePt t="24177" x="2152650" y="3213100"/>
          <p14:tracePt t="24194" x="2165350" y="3206750"/>
          <p14:tracePt t="24211" x="2184400" y="3200400"/>
          <p14:tracePt t="24227" x="2209800" y="3200400"/>
          <p14:tracePt t="24244" x="2241550" y="3200400"/>
          <p14:tracePt t="24261" x="2260600" y="3194050"/>
          <p14:tracePt t="24281" x="2266950" y="3194050"/>
          <p14:tracePt t="24538" x="2279650" y="3194050"/>
          <p14:tracePt t="24545" x="2292350" y="3194050"/>
          <p14:tracePt t="24554" x="2311400" y="3194050"/>
          <p14:tracePt t="24562" x="2349500" y="3194050"/>
          <p14:tracePt t="24578" x="2444750" y="3194050"/>
          <p14:tracePt t="24594" x="2584450" y="3194050"/>
          <p14:tracePt t="24612" x="2730500" y="3194050"/>
          <p14:tracePt t="24628" x="2825750" y="3194050"/>
          <p14:tracePt t="24644" x="2844800" y="3194050"/>
          <p14:tracePt t="24906" x="2844800" y="3200400"/>
          <p14:tracePt t="24922" x="2838450" y="3213100"/>
          <p14:tracePt t="24930" x="2825750" y="3225800"/>
          <p14:tracePt t="24938" x="2819400" y="3238500"/>
          <p14:tracePt t="24946" x="2806700" y="3263900"/>
          <p14:tracePt t="24961" x="2781300" y="3308350"/>
          <p14:tracePt t="24979" x="2768600" y="3333750"/>
          <p14:tracePt t="24995" x="2749550" y="3371850"/>
          <p14:tracePt t="25012" x="2730500" y="3416300"/>
          <p14:tracePt t="25028" x="2724150" y="3435350"/>
          <p14:tracePt t="25045" x="2711450" y="3454400"/>
          <p14:tracePt t="25061" x="2698750" y="3460750"/>
          <p14:tracePt t="25078" x="2692400" y="3467100"/>
          <p14:tracePt t="25114" x="2686050" y="3467100"/>
          <p14:tracePt t="25122" x="2679700" y="3467100"/>
          <p14:tracePt t="25130" x="2673350" y="3467100"/>
          <p14:tracePt t="25145" x="2647950" y="3467100"/>
          <p14:tracePt t="25162" x="2603500" y="3467100"/>
          <p14:tracePt t="25178" x="2590800" y="3467100"/>
          <p14:tracePt t="25196" x="2584450" y="3467100"/>
          <p14:tracePt t="25235" x="2578100" y="3467100"/>
          <p14:tracePt t="25418" x="2584450" y="3467100"/>
          <p14:tracePt t="25425" x="2603500" y="3467100"/>
          <p14:tracePt t="25434" x="2609850" y="3460750"/>
          <p14:tracePt t="25445" x="2628900" y="3460750"/>
          <p14:tracePt t="25462" x="2667000" y="3448050"/>
          <p14:tracePt t="25478" x="2686050" y="3441700"/>
          <p14:tracePt t="25496" x="2705100" y="3441700"/>
          <p14:tracePt t="25513" x="2724150" y="3441700"/>
          <p14:tracePt t="25514" x="2736850" y="3441700"/>
          <p14:tracePt t="25529" x="2762250" y="3441700"/>
          <p14:tracePt t="25545" x="2838450" y="3441700"/>
          <p14:tracePt t="25563" x="2882900" y="3441700"/>
          <p14:tracePt t="25579" x="2914650" y="3441700"/>
          <p14:tracePt t="25595" x="2921000" y="3441700"/>
          <p14:tracePt t="25612" x="2927350" y="3441700"/>
          <p14:tracePt t="25630" x="2933700" y="3441700"/>
          <p14:tracePt t="25645" x="2946400" y="3441700"/>
          <p14:tracePt t="25662" x="2978150" y="3441700"/>
          <p14:tracePt t="25679" x="3028950" y="3429000"/>
          <p14:tracePt t="25696" x="3079750" y="3429000"/>
          <p14:tracePt t="25712" x="3111500" y="3429000"/>
          <p14:tracePt t="25729" x="3124200" y="3422650"/>
          <p14:tracePt t="26370" x="3111500" y="3422650"/>
          <p14:tracePt t="26386" x="3105150" y="3422650"/>
          <p14:tracePt t="26394" x="3098800" y="3422650"/>
          <p14:tracePt t="26402" x="3086100" y="3422650"/>
          <p14:tracePt t="26413" x="3067050" y="3429000"/>
          <p14:tracePt t="26429" x="3003550" y="3435350"/>
          <p14:tracePt t="26447" x="2914650" y="3448050"/>
          <p14:tracePt t="26463" x="2800350" y="3467100"/>
          <p14:tracePt t="26480" x="2717800" y="3479800"/>
          <p14:tracePt t="26497" x="2616200" y="3492500"/>
          <p14:tracePt t="26498" x="2584450" y="3511550"/>
          <p14:tracePt t="26514" x="2501900" y="3536950"/>
          <p14:tracePt t="26530" x="2419350" y="3549650"/>
          <p14:tracePt t="26546" x="2324100" y="3575050"/>
          <p14:tracePt t="26563" x="2235200" y="3600450"/>
          <p14:tracePt t="26580" x="2184400" y="3613150"/>
          <p14:tracePt t="26596" x="2139950" y="3632200"/>
          <p14:tracePt t="26613" x="2114550" y="3638550"/>
          <p14:tracePt t="26629" x="2082800" y="3663950"/>
          <p14:tracePt t="26647" x="2057400" y="3676650"/>
          <p14:tracePt t="26663" x="2038350" y="3676650"/>
          <p14:tracePt t="26680" x="2012950" y="3683000"/>
          <p14:tracePt t="26696" x="2000250" y="3689350"/>
          <p14:tracePt t="26714" x="1987550" y="3695700"/>
          <p14:tracePt t="26730" x="1974850" y="3702050"/>
          <p14:tracePt t="26778" x="1968500" y="3702050"/>
          <p14:tracePt t="26786" x="1962150" y="3702050"/>
          <p14:tracePt t="26797" x="1955800" y="3702050"/>
          <p14:tracePt t="26818" x="1949450" y="3708400"/>
          <p14:tracePt t="26882" x="1943100" y="3708400"/>
          <p14:tracePt t="26898" x="1936750" y="3708400"/>
          <p14:tracePt t="26906" x="1930400" y="3708400"/>
          <p14:tracePt t="26922" x="1924050" y="3708400"/>
          <p14:tracePt t="26930" x="1917700" y="3708400"/>
          <p14:tracePt t="26946" x="1905000" y="3708400"/>
          <p14:tracePt t="26964" x="1892300" y="3708400"/>
          <p14:tracePt t="26980" x="1873250" y="3708400"/>
          <p14:tracePt t="26997" x="1847850" y="3708400"/>
          <p14:tracePt t="27013" x="1816100" y="3708400"/>
          <p14:tracePt t="27030" x="1784350" y="3708400"/>
          <p14:tracePt t="27047" x="1752600" y="3708400"/>
          <p14:tracePt t="27063" x="1720850" y="3708400"/>
          <p14:tracePt t="27080" x="1682750" y="3689350"/>
          <p14:tracePt t="27098" x="1638300" y="3670300"/>
          <p14:tracePt t="27113" x="1631950" y="3670300"/>
          <p14:tracePt t="27130" x="1606550" y="3663950"/>
          <p14:tracePt t="27147" x="1600200" y="3651250"/>
          <p14:tracePt t="27165" x="1587500" y="3651250"/>
          <p14:tracePt t="27180" x="1581150" y="3644900"/>
          <p14:tracePt t="27197" x="1568450" y="3632200"/>
          <p14:tracePt t="27213" x="1562100" y="3613150"/>
          <p14:tracePt t="27231" x="1549400" y="3600450"/>
          <p14:tracePt t="27247" x="1549400" y="3575050"/>
          <p14:tracePt t="27263" x="1549400" y="3549650"/>
          <p14:tracePt t="27280" x="1549400" y="3536950"/>
          <p14:tracePt t="27298" x="1549400" y="3511550"/>
          <p14:tracePt t="27314" x="1549400" y="3505200"/>
          <p14:tracePt t="27331" x="1549400" y="3486150"/>
          <p14:tracePt t="27347" x="1555750" y="3467100"/>
          <p14:tracePt t="27365" x="1568450" y="3448050"/>
          <p14:tracePt t="27380" x="1581150" y="3435350"/>
          <p14:tracePt t="27402" x="1587500" y="3429000"/>
          <p14:tracePt t="27419" x="1593850" y="3422650"/>
          <p14:tracePt t="27431" x="1606550" y="3422650"/>
          <p14:tracePt t="27447" x="1619250" y="3416300"/>
          <p14:tracePt t="27464" x="1663700" y="3403600"/>
          <p14:tracePt t="27480" x="1720850" y="3397250"/>
          <p14:tracePt t="27498" x="1822450" y="3378200"/>
          <p14:tracePt t="27514" x="1873250" y="3378200"/>
          <p14:tracePt t="27530" x="1930400" y="3378200"/>
          <p14:tracePt t="27547" x="2000250" y="3378200"/>
          <p14:tracePt t="27565" x="2070100" y="3384550"/>
          <p14:tracePt t="27581" x="2146300" y="3397250"/>
          <p14:tracePt t="27597" x="2197100" y="3409950"/>
          <p14:tracePt t="27614" x="2222500" y="3422650"/>
          <p14:tracePt t="27631" x="2235200" y="3422650"/>
          <p14:tracePt t="27647" x="2247900" y="3429000"/>
          <p14:tracePt t="27664" x="2273300" y="3448050"/>
          <p14:tracePt t="27681" x="2305050" y="3473450"/>
          <p14:tracePt t="27698" x="2336800" y="3505200"/>
          <p14:tracePt t="27714" x="2343150" y="3517900"/>
          <p14:tracePt t="27731" x="2349500" y="3524250"/>
          <p14:tracePt t="27747" x="2355850" y="3530600"/>
          <p14:tracePt t="27765" x="2355850" y="3556000"/>
          <p14:tracePt t="27781" x="2355850" y="3568700"/>
          <p14:tracePt t="27797" x="2355850" y="3600450"/>
          <p14:tracePt t="27814" x="2355850" y="3632200"/>
          <p14:tracePt t="27832" x="2349500" y="3670300"/>
          <p14:tracePt t="27847" x="2317750" y="3702050"/>
          <p14:tracePt t="27864" x="2298700" y="3746500"/>
          <p14:tracePt t="27881" x="2279650" y="3765550"/>
          <p14:tracePt t="27898" x="2273300" y="3784600"/>
          <p14:tracePt t="27914" x="2266950" y="3784600"/>
          <p14:tracePt t="27995" x="2266950" y="3790950"/>
          <p14:tracePt t="28011" x="2266950" y="3797300"/>
          <p14:tracePt t="28026" x="2266950" y="3810000"/>
          <p14:tracePt t="28043" x="2266950" y="3816350"/>
          <p14:tracePt t="28050" x="2266950" y="3822700"/>
          <p14:tracePt t="28065" x="2266950" y="3829050"/>
          <p14:tracePt t="28081" x="2317750" y="3860800"/>
          <p14:tracePt t="28082" x="2336800" y="3873500"/>
          <p14:tracePt t="28098" x="2406650" y="3898900"/>
          <p14:tracePt t="28114" x="2444750" y="3905250"/>
          <p14:tracePt t="28132" x="2470150" y="3917950"/>
          <p14:tracePt t="28148" x="2489200" y="3924300"/>
          <p14:tracePt t="28164" x="2501900" y="3924300"/>
          <p14:tracePt t="28186" x="2508250" y="3924300"/>
          <p14:tracePt t="28299" x="2514600" y="3924300"/>
          <p14:tracePt t="28355" x="2520950" y="3924300"/>
          <p14:tracePt t="28362" x="2533650" y="3924300"/>
          <p14:tracePt t="28370" x="2546350" y="3924300"/>
          <p14:tracePt t="28382" x="2565400" y="3924300"/>
          <p14:tracePt t="28398" x="2635250" y="3930650"/>
          <p14:tracePt t="28415" x="2686050" y="3943350"/>
          <p14:tracePt t="28431" x="2730500" y="3943350"/>
          <p14:tracePt t="28449" x="2755900" y="3943350"/>
          <p14:tracePt t="28465" x="2768600" y="3943350"/>
          <p14:tracePt t="28481" x="2800350" y="3943350"/>
          <p14:tracePt t="28498" x="2952750" y="3968750"/>
          <p14:tracePt t="28515" x="3073400" y="3968750"/>
          <p14:tracePt t="28531" x="3149600" y="3975100"/>
          <p14:tracePt t="28548" x="3175000" y="3975100"/>
          <p14:tracePt t="28565" x="3187700" y="3975100"/>
          <p14:tracePt t="29139" x="3194050" y="3975100"/>
          <p14:tracePt t="29146" x="3200400" y="3975100"/>
          <p14:tracePt t="29162" x="3219450" y="3975100"/>
          <p14:tracePt t="29170" x="3225800" y="3975100"/>
          <p14:tracePt t="29182" x="3238500" y="3975100"/>
          <p14:tracePt t="29199" x="3276600" y="3975100"/>
          <p14:tracePt t="29216" x="3308350" y="3975100"/>
          <p14:tracePt t="29232" x="3340100" y="3975100"/>
          <p14:tracePt t="29249" x="3352800" y="3975100"/>
          <p14:tracePt t="29266" x="3384550" y="3975100"/>
          <p14:tracePt t="29266" x="3397250" y="3975100"/>
          <p14:tracePt t="29283" x="3441700" y="3975100"/>
          <p14:tracePt t="29299" x="3492500" y="3975100"/>
          <p14:tracePt t="29315" x="3524250" y="3975100"/>
          <p14:tracePt t="29332" x="3556000" y="3975100"/>
          <p14:tracePt t="29350" x="3581400" y="3981450"/>
          <p14:tracePt t="29366" x="3594100" y="3981450"/>
          <p14:tracePt t="29382" x="3613150" y="3981450"/>
          <p14:tracePt t="29399" x="3632200" y="3981450"/>
          <p14:tracePt t="29417" x="3663950" y="3981450"/>
          <p14:tracePt t="29433" x="3702050" y="3981450"/>
          <p14:tracePt t="29449" x="3733800" y="3981450"/>
          <p14:tracePt t="29466" x="3759200" y="3981450"/>
          <p14:tracePt t="29467" x="3771900" y="3981450"/>
          <p14:tracePt t="29498" x="3778250" y="3981450"/>
          <p14:tracePt t="29506" x="3784600" y="3981450"/>
          <p14:tracePt t="29522" x="3790950" y="3981450"/>
          <p14:tracePt t="29539" x="3803650" y="3981450"/>
          <p14:tracePt t="29549" x="3810000" y="3981450"/>
          <p14:tracePt t="29566" x="3829050" y="3981450"/>
          <p14:tracePt t="29582" x="3835400" y="3981450"/>
          <p14:tracePt t="29599" x="3841750" y="3981450"/>
          <p14:tracePt t="29618" x="3848100" y="3981450"/>
          <p14:tracePt t="29635" x="3854450" y="3981450"/>
          <p14:tracePt t="29649" x="3860800" y="3981450"/>
          <p14:tracePt t="29666" x="3873500" y="3981450"/>
          <p14:tracePt t="29683" x="3886200" y="3981450"/>
          <p14:tracePt t="29699" x="3892550" y="3981450"/>
          <p14:tracePt t="29794" x="3898900" y="3981450"/>
          <p14:tracePt t="29915" x="3898900" y="3987800"/>
          <p14:tracePt t="30402" x="3905250" y="3987800"/>
          <p14:tracePt t="30411" x="3917950" y="3987800"/>
          <p14:tracePt t="30418" x="3943350" y="3987800"/>
          <p14:tracePt t="30433" x="3975100" y="3987800"/>
          <p14:tracePt t="30450" x="4076700" y="3987800"/>
          <p14:tracePt t="30466" x="4121150" y="3987800"/>
          <p14:tracePt t="30484" x="4133850" y="3987800"/>
          <p14:tracePt t="30523" x="4140200" y="3987800"/>
          <p14:tracePt t="30531" x="4146550" y="3987800"/>
          <p14:tracePt t="30546" x="4152900" y="3987800"/>
          <p14:tracePt t="30554" x="4165600" y="3987800"/>
          <p14:tracePt t="30566" x="4171950" y="3987800"/>
          <p14:tracePt t="30583" x="4203700" y="3987800"/>
          <p14:tracePt t="30600" x="4222750" y="3987800"/>
          <p14:tracePt t="30617" x="4260850" y="3987800"/>
          <p14:tracePt t="30634" x="4311650" y="3987800"/>
          <p14:tracePt t="30634" x="4343400" y="3987800"/>
          <p14:tracePt t="30650" x="4406900" y="3987800"/>
          <p14:tracePt t="30667" x="4451350" y="3987800"/>
          <p14:tracePt t="30684" x="4464050" y="3987800"/>
          <p14:tracePt t="31155" x="4470400" y="3987800"/>
          <p14:tracePt t="31171" x="4483100" y="3987800"/>
          <p14:tracePt t="31179" x="4489450" y="3987800"/>
          <p14:tracePt t="31187" x="4502150" y="3987800"/>
          <p14:tracePt t="31201" x="4521200" y="3987800"/>
          <p14:tracePt t="31217" x="4572000" y="3994150"/>
          <p14:tracePt t="31235" x="4768850" y="4019550"/>
          <p14:tracePt t="31250" x="4933950" y="4044950"/>
          <p14:tracePt t="31267" x="5048250" y="4044950"/>
          <p14:tracePt t="31284" x="5080000" y="4044950"/>
          <p14:tracePt t="31555" x="5086350" y="4044950"/>
          <p14:tracePt t="31579" x="5099050" y="4044950"/>
          <p14:tracePt t="31594" x="5105400" y="4044950"/>
          <p14:tracePt t="31619" x="5111750" y="4044950"/>
          <p14:tracePt t="31659" x="5118100" y="4044950"/>
          <p14:tracePt t="31666" x="5124450" y="4044950"/>
          <p14:tracePt t="31674" x="5130800" y="4044950"/>
          <p14:tracePt t="31684" x="5143500" y="4044950"/>
          <p14:tracePt t="31701" x="5162550" y="4038600"/>
          <p14:tracePt t="31718" x="5187950" y="4032250"/>
          <p14:tracePt t="31736" x="5200650" y="4032250"/>
          <p14:tracePt t="31751" x="5219700" y="4032250"/>
          <p14:tracePt t="31768" x="5245100" y="4025900"/>
          <p14:tracePt t="31784" x="5283200" y="4025900"/>
          <p14:tracePt t="31802" x="5346700" y="4025900"/>
          <p14:tracePt t="31818" x="5372100" y="4025900"/>
          <p14:tracePt t="31835" x="5391150" y="4025900"/>
          <p14:tracePt t="31891" x="5397500" y="4025900"/>
          <p14:tracePt t="32099" x="5391150" y="4025900"/>
          <p14:tracePt t="32107" x="5384800" y="4025900"/>
          <p14:tracePt t="32118" x="5365750" y="4025900"/>
          <p14:tracePt t="32135" x="5276850" y="4032250"/>
          <p14:tracePt t="32152" x="5162550" y="4044950"/>
          <p14:tracePt t="32169" x="5041900" y="4064000"/>
          <p14:tracePt t="32185" x="4940300" y="4064000"/>
          <p14:tracePt t="32202" x="4851400" y="4064000"/>
          <p14:tracePt t="32203" x="4806950" y="4064000"/>
          <p14:tracePt t="32218" x="4756150" y="4064000"/>
          <p14:tracePt t="32236" x="4718050" y="4064000"/>
          <p14:tracePt t="32251" x="4679950" y="4064000"/>
          <p14:tracePt t="32268" x="4648200" y="4064000"/>
          <p14:tracePt t="32285" x="4597400" y="4038600"/>
          <p14:tracePt t="32302" x="4559300" y="4032250"/>
          <p14:tracePt t="32319" x="4527550" y="4013200"/>
          <p14:tracePt t="32335" x="4502150" y="3994150"/>
          <p14:tracePt t="32352" x="4476750" y="3975100"/>
          <p14:tracePt t="32369" x="4457700" y="3962400"/>
          <p14:tracePt t="32385" x="4438650" y="3949700"/>
          <p14:tracePt t="32402" x="4419600" y="3943350"/>
          <p14:tracePt t="32419" x="4419600" y="3917950"/>
          <p14:tracePt t="32436" x="4419600" y="3867150"/>
          <p14:tracePt t="32452" x="4419600" y="3803650"/>
          <p14:tracePt t="32468" x="4438650" y="3721100"/>
          <p14:tracePt t="32485" x="4470400" y="3644900"/>
          <p14:tracePt t="32502" x="4502150" y="3600450"/>
          <p14:tracePt t="32519" x="4540250" y="3568700"/>
          <p14:tracePt t="32535" x="4629150" y="3556000"/>
          <p14:tracePt t="32552" x="4781550" y="3549650"/>
          <p14:tracePt t="32569" x="4984750" y="3549650"/>
          <p14:tracePt t="32585" x="5137150" y="3562350"/>
          <p14:tracePt t="32586" x="5194300" y="3568700"/>
          <p14:tracePt t="32602" x="5251450" y="3575050"/>
          <p14:tracePt t="32619" x="5391150" y="3632200"/>
          <p14:tracePt t="32636" x="5441950" y="3651250"/>
          <p14:tracePt t="32652" x="5499100" y="3670300"/>
          <p14:tracePt t="32669" x="5524500" y="3683000"/>
          <p14:tracePt t="32685" x="5543550" y="3689350"/>
          <p14:tracePt t="32703" x="5543550" y="3695700"/>
          <p14:tracePt t="32718" x="5543550" y="3721100"/>
          <p14:tracePt t="32735" x="5543550" y="3752850"/>
          <p14:tracePt t="32752" x="5543550" y="3797300"/>
          <p14:tracePt t="32770" x="5537200" y="3835400"/>
          <p14:tracePt t="32785" x="5518150" y="3873500"/>
          <p14:tracePt t="32803" x="5454650" y="3943350"/>
          <p14:tracePt t="32819" x="5391150" y="3975100"/>
          <p14:tracePt t="32836" x="5308600" y="4006850"/>
          <p14:tracePt t="32853" x="5194300" y="4013200"/>
          <p14:tracePt t="32869" x="5067300" y="4013200"/>
          <p14:tracePt t="32885" x="4972050" y="4013200"/>
          <p14:tracePt t="32903" x="4883150" y="4013200"/>
          <p14:tracePt t="32919" x="4787900" y="4013200"/>
          <p14:tracePt t="32936" x="4660900" y="4013200"/>
          <p14:tracePt t="32952" x="4483100" y="3981450"/>
          <p14:tracePt t="32970" x="4241800" y="3937000"/>
          <p14:tracePt t="32985" x="4064000" y="3911600"/>
          <p14:tracePt t="33003" x="3994150" y="3911600"/>
          <p14:tracePt t="33027" x="3987800" y="3911600"/>
          <p14:tracePt t="33043" x="3981450" y="3911600"/>
          <p14:tracePt t="33052" x="3975100" y="3911600"/>
          <p14:tracePt t="33069" x="3924300" y="3911600"/>
          <p14:tracePt t="33086" x="3835400" y="3911600"/>
          <p14:tracePt t="33103" x="3771900" y="3911600"/>
          <p14:tracePt t="33119" x="3740150" y="3911600"/>
          <p14:tracePt t="33136" x="3708400" y="3911600"/>
          <p14:tracePt t="33152" x="3676650" y="3911600"/>
          <p14:tracePt t="33171" x="3556000" y="3911600"/>
          <p14:tracePt t="33186" x="3505200" y="3911600"/>
          <p14:tracePt t="33202" x="3333750" y="3911600"/>
          <p14:tracePt t="33219" x="3270250" y="3911600"/>
          <p14:tracePt t="33236" x="3232150" y="3911600"/>
          <p14:tracePt t="33252" x="3206750" y="3911600"/>
          <p14:tracePt t="33269" x="3175000" y="3911600"/>
          <p14:tracePt t="33286" x="3143250" y="3905250"/>
          <p14:tracePt t="33303" x="3092450" y="3905250"/>
          <p14:tracePt t="33319" x="3035300" y="3892550"/>
          <p14:tracePt t="33336" x="3016250" y="3892550"/>
          <p14:tracePt t="33353" x="3009900" y="3892550"/>
          <p14:tracePt t="33370" x="3003550" y="3892550"/>
          <p14:tracePt t="33395" x="2990850" y="3892550"/>
          <p14:tracePt t="33402" x="2984500" y="3892550"/>
          <p14:tracePt t="33419" x="2952750" y="3892550"/>
          <p14:tracePt t="33437" x="2921000" y="3892550"/>
          <p14:tracePt t="33453" x="2901950" y="3898900"/>
          <p14:tracePt t="33469" x="2895600" y="3898900"/>
          <p14:tracePt t="33499" x="2882900" y="3898900"/>
          <p14:tracePt t="33506" x="2870200" y="3898900"/>
          <p14:tracePt t="33519" x="2857500" y="3898900"/>
          <p14:tracePt t="33536" x="2800350" y="3911600"/>
          <p14:tracePt t="33553" x="2749550" y="3917950"/>
          <p14:tracePt t="33571" x="2705100" y="3917950"/>
          <p14:tracePt t="33586" x="2692400" y="3917950"/>
          <p14:tracePt t="33603" x="2660650" y="3917950"/>
          <p14:tracePt t="33619" x="2609850" y="3917950"/>
          <p14:tracePt t="33637" x="2533650" y="3917950"/>
          <p14:tracePt t="33653" x="2457450" y="3917950"/>
          <p14:tracePt t="33669" x="2387600" y="3917950"/>
          <p14:tracePt t="33686" x="2330450" y="3917950"/>
          <p14:tracePt t="33704" x="2266950" y="3917950"/>
          <p14:tracePt t="33720" x="2209800" y="3917950"/>
          <p14:tracePt t="33736" x="2159000" y="3905250"/>
          <p14:tracePt t="33753" x="2120900" y="3905250"/>
          <p14:tracePt t="33771" x="2089150" y="3892550"/>
          <p14:tracePt t="33786" x="2089150" y="3886200"/>
          <p14:tracePt t="33803" x="2082800" y="3886200"/>
          <p14:tracePt t="33820" x="2082800" y="3860800"/>
          <p14:tracePt t="33837" x="2082800" y="3829050"/>
          <p14:tracePt t="33853" x="2082800" y="3797300"/>
          <p14:tracePt t="33870" x="2082800" y="3752850"/>
          <p14:tracePt t="33886" x="2082800" y="3721100"/>
          <p14:tracePt t="33904" x="2082800" y="3695700"/>
          <p14:tracePt t="33920" x="2095500" y="3676650"/>
          <p14:tracePt t="33936" x="2127250" y="3670300"/>
          <p14:tracePt t="33954" x="2222500" y="3657600"/>
          <p14:tracePt t="33971" x="2406650" y="3651250"/>
          <p14:tracePt t="33987" x="2527300" y="3651250"/>
          <p14:tracePt t="34003" x="2622550" y="3663950"/>
          <p14:tracePt t="34020" x="2717800" y="3695700"/>
          <p14:tracePt t="34037" x="2787650" y="3733800"/>
          <p14:tracePt t="34053" x="2825750" y="3765550"/>
          <p14:tracePt t="34070" x="2838450" y="3778250"/>
          <p14:tracePt t="34087" x="2844800" y="3784600"/>
          <p14:tracePt t="34104" x="2851150" y="3803650"/>
          <p14:tracePt t="34120" x="2851150" y="3810000"/>
          <p14:tracePt t="34137" x="2851150" y="3822700"/>
          <p14:tracePt t="34154" x="2857500" y="3829050"/>
          <p14:tracePt t="34171" x="2857500" y="3835400"/>
          <p14:tracePt t="34187" x="2857500" y="3848100"/>
          <p14:tracePt t="34204" x="2857500" y="3860800"/>
          <p14:tracePt t="34220" x="2863850" y="3873500"/>
          <p14:tracePt t="34238" x="2863850" y="3879850"/>
          <p14:tracePt t="34254" x="2863850" y="3886200"/>
          <p14:tracePt t="34270" x="2857500" y="3898900"/>
          <p14:tracePt t="34287" x="2851150" y="3905250"/>
          <p14:tracePt t="34304" x="2844800" y="3911600"/>
          <p14:tracePt t="34859" x="2838450" y="3911600"/>
          <p14:tracePt t="34883" x="2832100" y="3911600"/>
          <p14:tracePt t="34899" x="2825750" y="3917950"/>
          <p14:tracePt t="34907" x="2813050" y="3924300"/>
          <p14:tracePt t="34921" x="2806700" y="3924300"/>
          <p14:tracePt t="34939" x="2768600" y="3943350"/>
          <p14:tracePt t="34955" x="2743200" y="3949700"/>
          <p14:tracePt t="34971" x="2717800" y="3962400"/>
          <p14:tracePt t="34987" x="2698750" y="3968750"/>
          <p14:tracePt t="35005" x="2667000" y="3975100"/>
          <p14:tracePt t="35021" x="2616200" y="3987800"/>
          <p14:tracePt t="35037" x="2559050" y="3994150"/>
          <p14:tracePt t="35054" x="2476500" y="4013200"/>
          <p14:tracePt t="35072" x="2387600" y="4025900"/>
          <p14:tracePt t="35087" x="2298700" y="4038600"/>
          <p14:tracePt t="35105" x="2216150" y="4051300"/>
          <p14:tracePt t="35121" x="2146300" y="4070350"/>
          <p14:tracePt t="35139" x="2019300" y="4114800"/>
          <p14:tracePt t="35154" x="1993900" y="4114800"/>
          <p14:tracePt t="35155" x="1968500" y="4121150"/>
          <p14:tracePt t="35171" x="1936750" y="4121150"/>
          <p14:tracePt t="35188" x="1905000" y="4127500"/>
          <p14:tracePt t="35205" x="1885950" y="4133850"/>
          <p14:tracePt t="35221" x="1866900" y="4140200"/>
          <p14:tracePt t="35238" x="1847850" y="4146550"/>
          <p14:tracePt t="35254" x="1828800" y="4152900"/>
          <p14:tracePt t="35272" x="1816100" y="4159250"/>
          <p14:tracePt t="35288" x="1784350" y="4165600"/>
          <p14:tracePt t="35304" x="1765300" y="4178300"/>
          <p14:tracePt t="35321" x="1746250" y="4197350"/>
          <p14:tracePt t="35339" x="1701800" y="4229100"/>
          <p14:tracePt t="35354" x="1682750" y="4260850"/>
          <p14:tracePt t="35371" x="1644650" y="4286250"/>
          <p14:tracePt t="35388" x="1619250" y="4311650"/>
          <p14:tracePt t="35406" x="1600200" y="4324350"/>
          <p14:tracePt t="35421" x="1581150" y="4349750"/>
          <p14:tracePt t="35438" x="1562100" y="4387850"/>
          <p14:tracePt t="35454" x="1536700" y="4413250"/>
          <p14:tracePt t="35472" x="1517650" y="4432300"/>
          <p14:tracePt t="35488" x="1479550" y="4470400"/>
          <p14:tracePt t="35505" x="1460500" y="4476750"/>
          <p14:tracePt t="35522" x="1435100" y="4489450"/>
          <p14:tracePt t="35539" x="1384300" y="4502150"/>
          <p14:tracePt t="35555" x="1339850" y="4514850"/>
          <p14:tracePt t="35571" x="1289050" y="4521200"/>
          <p14:tracePt t="35588" x="1238250" y="4533900"/>
          <p14:tracePt t="35606" x="1162050" y="4546600"/>
          <p14:tracePt t="35621" x="1098550" y="4546600"/>
          <p14:tracePt t="35638" x="1035050" y="4546600"/>
          <p14:tracePt t="35655" x="971550" y="4546600"/>
          <p14:tracePt t="35672" x="952500" y="4546600"/>
          <p14:tracePt t="35688" x="946150" y="4546600"/>
          <p14:tracePt t="35705" x="933450" y="4540250"/>
          <p14:tracePt t="35721" x="927100" y="4533900"/>
          <p14:tracePt t="35739" x="908050" y="4508500"/>
          <p14:tracePt t="35755" x="895350" y="4489450"/>
          <p14:tracePt t="35772" x="876300" y="4470400"/>
          <p14:tracePt t="35788" x="869950" y="4464050"/>
          <p14:tracePt t="35806" x="863600" y="4445000"/>
          <p14:tracePt t="35822" x="863600" y="4419600"/>
          <p14:tracePt t="35838" x="857250" y="4400550"/>
          <p14:tracePt t="35855" x="857250" y="4375150"/>
          <p14:tracePt t="35872" x="844550" y="4349750"/>
          <p14:tracePt t="35889" x="844550" y="4337050"/>
          <p14:tracePt t="35905" x="844550" y="4324350"/>
          <p14:tracePt t="35922" x="838200" y="4305300"/>
          <p14:tracePt t="35939" x="838200" y="4267200"/>
          <p14:tracePt t="35955" x="838200" y="4248150"/>
          <p14:tracePt t="35972" x="838200" y="4216400"/>
          <p14:tracePt t="35988" x="838200" y="4197350"/>
          <p14:tracePt t="36006" x="838200" y="4191000"/>
          <p14:tracePt t="36022" x="838200" y="4184650"/>
          <p14:tracePt t="36039" x="838200" y="4178300"/>
          <p14:tracePt t="36055" x="838200" y="4159250"/>
          <p14:tracePt t="36073" x="838200" y="4133850"/>
          <p14:tracePt t="36088" x="850900" y="4121150"/>
          <p14:tracePt t="36105" x="869950" y="4095750"/>
          <p14:tracePt t="36122" x="889000" y="4076700"/>
          <p14:tracePt t="36123" x="901700" y="4070350"/>
          <p14:tracePt t="36139" x="927100" y="4051300"/>
          <p14:tracePt t="36155" x="977900" y="4032250"/>
          <p14:tracePt t="36173" x="1047750" y="4013200"/>
          <p14:tracePt t="36189" x="1130300" y="3994150"/>
          <p14:tracePt t="36206" x="1174750" y="3981450"/>
          <p14:tracePt t="36222" x="1238250" y="3975100"/>
          <p14:tracePt t="36239" x="1333500" y="3975100"/>
          <p14:tracePt t="36255" x="1479550" y="3975100"/>
          <p14:tracePt t="36273" x="1676400" y="3975100"/>
          <p14:tracePt t="36289" x="1822450" y="3975100"/>
          <p14:tracePt t="36305" x="1943100" y="3975100"/>
          <p14:tracePt t="36322" x="2019300" y="3975100"/>
          <p14:tracePt t="36323" x="2057400" y="3975100"/>
          <p14:tracePt t="36340" x="2165350" y="4000500"/>
          <p14:tracePt t="36355" x="2286000" y="4032250"/>
          <p14:tracePt t="36372" x="2451100" y="4076700"/>
          <p14:tracePt t="36389" x="2584450" y="4095750"/>
          <p14:tracePt t="36406" x="2635250" y="4108450"/>
          <p14:tracePt t="36423" x="2654300" y="4114800"/>
          <p14:tracePt t="36439" x="2660650" y="4114800"/>
          <p14:tracePt t="36455" x="2667000" y="4127500"/>
          <p14:tracePt t="36473" x="2679700" y="4152900"/>
          <p14:tracePt t="36489" x="2692400" y="4171950"/>
          <p14:tracePt t="36506" x="2698750" y="4222750"/>
          <p14:tracePt t="36507" x="2698750" y="4241800"/>
          <p14:tracePt t="36522" x="2698750" y="4260850"/>
          <p14:tracePt t="36540" x="2698750" y="4330700"/>
          <p14:tracePt t="36556" x="2698750" y="4387850"/>
          <p14:tracePt t="36572" x="2711450" y="4432300"/>
          <p14:tracePt t="36590" x="2711450" y="4464050"/>
          <p14:tracePt t="36606" x="2711450" y="4470400"/>
          <p14:tracePt t="36622" x="2711450" y="4483100"/>
          <p14:tracePt t="36639" x="2698750" y="4495800"/>
          <p14:tracePt t="36656" x="2673350" y="4521200"/>
          <p14:tracePt t="36673" x="2616200" y="4540250"/>
          <p14:tracePt t="36689" x="2571750" y="4559300"/>
          <p14:tracePt t="36706" x="2501900" y="4578350"/>
          <p14:tracePt t="36708" x="2451100" y="4584700"/>
          <p14:tracePt t="36722" x="2400300" y="4584700"/>
          <p14:tracePt t="36740" x="2241550" y="4597400"/>
          <p14:tracePt t="36756" x="2146300" y="4597400"/>
          <p14:tracePt t="36772" x="2082800" y="4597400"/>
          <p14:tracePt t="36789" x="2006600" y="4603750"/>
          <p14:tracePt t="36807" x="1955800" y="4610100"/>
          <p14:tracePt t="36823" x="1885950" y="4622800"/>
          <p14:tracePt t="36839" x="1822450" y="4622800"/>
          <p14:tracePt t="36856" x="1733550" y="4622800"/>
          <p14:tracePt t="36874" x="1651000" y="4622800"/>
          <p14:tracePt t="36889" x="1555750" y="4616450"/>
          <p14:tracePt t="36906" x="1492250" y="4597400"/>
          <p14:tracePt t="36908" x="1473200" y="4597400"/>
          <p14:tracePt t="36923" x="1428750" y="4578350"/>
          <p14:tracePt t="36940" x="1390650" y="4559300"/>
          <p14:tracePt t="36956" x="1327150" y="4521200"/>
          <p14:tracePt t="36973" x="1238250" y="4476750"/>
          <p14:tracePt t="36989" x="1155700" y="4438650"/>
          <p14:tracePt t="37007" x="1123950" y="4419600"/>
          <p14:tracePt t="37023" x="1111250" y="4413250"/>
          <p14:tracePt t="37039" x="1098550" y="4400550"/>
          <p14:tracePt t="37056" x="1092200" y="4387850"/>
          <p14:tracePt t="37074" x="1079500" y="4368800"/>
          <p14:tracePt t="37090" x="1073150" y="4362450"/>
          <p14:tracePt t="37106" x="1060450" y="4349750"/>
          <p14:tracePt t="37107" x="1047750" y="4337050"/>
          <p14:tracePt t="37123" x="1041400" y="4324350"/>
          <p14:tracePt t="37140" x="1028700" y="4311650"/>
          <p14:tracePt t="37156" x="1016000" y="4286250"/>
          <p14:tracePt t="37173" x="1009650" y="4273550"/>
          <p14:tracePt t="37190" x="1003300" y="4267200"/>
          <p14:tracePt t="37207" x="1003300" y="4260850"/>
          <p14:tracePt t="37223" x="1003300" y="4248150"/>
          <p14:tracePt t="37240" x="996950" y="4248150"/>
          <p14:tracePt t="37299" x="996950" y="4241800"/>
          <p14:tracePt t="37324" x="996950" y="4235450"/>
          <p14:tracePt t="37420" x="1016000" y="4235450"/>
          <p14:tracePt t="37427" x="1035050" y="4235450"/>
          <p14:tracePt t="37440" x="1047750" y="4235450"/>
          <p14:tracePt t="37456" x="1079500" y="4235450"/>
          <p14:tracePt t="37473" x="1104900" y="4235450"/>
          <p14:tracePt t="37491" x="1123950" y="4235450"/>
          <p14:tracePt t="37491" x="1130300" y="4235450"/>
          <p14:tracePt t="37507" x="1162050" y="4235450"/>
          <p14:tracePt t="37523" x="1193800" y="4235450"/>
          <p14:tracePt t="37540" x="1225550" y="4235450"/>
          <p14:tracePt t="37558" x="1244600" y="4229100"/>
          <p14:tracePt t="37573" x="1257300" y="4229100"/>
          <p14:tracePt t="37590" x="1263650" y="4229100"/>
          <p14:tracePt t="37607" x="1276350" y="4229100"/>
          <p14:tracePt t="37624" x="1289050" y="4222750"/>
          <p14:tracePt t="37640" x="1295400" y="4222750"/>
          <p14:tracePt t="37657" x="1301750" y="4216400"/>
          <p14:tracePt t="37724" x="1308100" y="4216400"/>
          <p14:tracePt t="37747" x="1314450" y="4216400"/>
          <p14:tracePt t="38012" x="1314450" y="4229100"/>
          <p14:tracePt t="38019" x="1314450" y="4248150"/>
          <p14:tracePt t="38027" x="1308100" y="4279900"/>
          <p14:tracePt t="38040" x="1295400" y="4311650"/>
          <p14:tracePt t="38057" x="1276350" y="4381500"/>
          <p14:tracePt t="38074" x="1270000" y="4445000"/>
          <p14:tracePt t="38091" x="1250950" y="4508500"/>
          <p14:tracePt t="38107" x="1244600" y="4533900"/>
          <p14:tracePt t="38124" x="1231900" y="4546600"/>
          <p14:tracePt t="38140" x="1231900" y="4552950"/>
          <p14:tracePt t="38158" x="1225550" y="4565650"/>
          <p14:tracePt t="38174" x="1212850" y="4578350"/>
          <p14:tracePt t="38190" x="1193800" y="4591050"/>
          <p14:tracePt t="38207" x="1181100" y="4597400"/>
          <p14:tracePt t="38225" x="1174750" y="4603750"/>
          <p14:tracePt t="38244" x="1168400" y="4603750"/>
          <p14:tracePt t="38260" x="1155700" y="4610100"/>
          <p14:tracePt t="38274" x="1149350" y="4610100"/>
          <p14:tracePt t="38291" x="1130300" y="4622800"/>
          <p14:tracePt t="38307" x="1117600" y="4629150"/>
          <p14:tracePt t="38476" x="1123950" y="4629150"/>
          <p14:tracePt t="38483" x="1136650" y="4629150"/>
          <p14:tracePt t="38491" x="1149350" y="4622800"/>
          <p14:tracePt t="38507" x="1193800" y="4597400"/>
          <p14:tracePt t="38524" x="1212850" y="4584700"/>
          <p14:tracePt t="38555" x="1219200" y="4584700"/>
          <p14:tracePt t="38572" x="1225550" y="4584700"/>
          <p14:tracePt t="38860" x="1231900" y="4584700"/>
          <p14:tracePt t="38884" x="1250950" y="4578350"/>
          <p14:tracePt t="38892" x="1263650" y="4578350"/>
          <p14:tracePt t="38900" x="1276350" y="4578350"/>
          <p14:tracePt t="38908" x="1308100" y="4578350"/>
          <p14:tracePt t="38925" x="1365250" y="4565650"/>
          <p14:tracePt t="38942" x="1435100" y="4559300"/>
          <p14:tracePt t="38958" x="1524000" y="4533900"/>
          <p14:tracePt t="38975" x="1612900" y="4527550"/>
          <p14:tracePt t="38991" x="1701800" y="4514850"/>
          <p14:tracePt t="39009" x="1790700" y="4514850"/>
          <p14:tracePt t="39024" x="1879600" y="4514850"/>
          <p14:tracePt t="39042" x="1936750" y="4514850"/>
          <p14:tracePt t="39058" x="1949450" y="4514850"/>
          <p14:tracePt t="39508" x="1955800" y="4514850"/>
          <p14:tracePt t="39524" x="1968500" y="4514850"/>
          <p14:tracePt t="39539" x="1981200" y="4514850"/>
          <p14:tracePt t="39547" x="1987550" y="4514850"/>
          <p14:tracePt t="39559" x="2000250" y="4514850"/>
          <p14:tracePt t="39579" x="2006600" y="4514850"/>
          <p14:tracePt t="39592" x="2012950" y="4514850"/>
          <p14:tracePt t="39609" x="2032000" y="4514850"/>
          <p14:tracePt t="39625" x="2070100" y="4514850"/>
          <p14:tracePt t="39643" x="2108200" y="4527550"/>
          <p14:tracePt t="39643" x="2127250" y="4533900"/>
          <p14:tracePt t="39659" x="2152650" y="4533900"/>
          <p14:tracePt t="39675" x="2235200" y="4552950"/>
          <p14:tracePt t="39692" x="2292350" y="4559300"/>
          <p14:tracePt t="39709" x="2355850" y="4565650"/>
          <p14:tracePt t="39726" x="2419350" y="4572000"/>
          <p14:tracePt t="39742" x="2451100" y="4572000"/>
          <p14:tracePt t="39758" x="2457450" y="4572000"/>
          <p14:tracePt t="39776" x="2463800" y="4572000"/>
          <p14:tracePt t="39852" x="2470150" y="4572000"/>
          <p14:tracePt t="40116" x="2470150" y="4578350"/>
          <p14:tracePt t="40148" x="2470150" y="4584700"/>
          <p14:tracePt t="40155" x="2457450" y="4584700"/>
          <p14:tracePt t="40163" x="2457450" y="4591050"/>
          <p14:tracePt t="40176" x="2451100" y="4591050"/>
          <p14:tracePt t="40193" x="2438400" y="4591050"/>
          <p14:tracePt t="40209" x="2419350" y="4591050"/>
          <p14:tracePt t="40226" x="2400300" y="4591050"/>
          <p14:tracePt t="40243" x="2374900" y="4591050"/>
          <p14:tracePt t="40244" x="2362200" y="4591050"/>
          <p14:tracePt t="40261" x="2349500" y="4591050"/>
          <p14:tracePt t="40276" x="2343150" y="4591050"/>
          <p14:tracePt t="40292" x="2330450" y="4591050"/>
          <p14:tracePt t="40309" x="2317750" y="4591050"/>
          <p14:tracePt t="40326" x="2292350" y="4591050"/>
          <p14:tracePt t="40343" x="2273300" y="4591050"/>
          <p14:tracePt t="40359" x="2254250" y="4591050"/>
          <p14:tracePt t="40376" x="2241550" y="4591050"/>
          <p14:tracePt t="40412" x="2235200" y="4591050"/>
          <p14:tracePt t="40420" x="2228850" y="4591050"/>
          <p14:tracePt t="40435" x="2216150" y="4591050"/>
          <p14:tracePt t="40443" x="2209800" y="4591050"/>
          <p14:tracePt t="40460" x="2190750" y="4584700"/>
          <p14:tracePt t="40476" x="2171700" y="4578350"/>
          <p14:tracePt t="40493" x="2159000" y="4578350"/>
          <p14:tracePt t="40516" x="2146300" y="4572000"/>
          <p14:tracePt t="40531" x="2133600" y="4559300"/>
          <p14:tracePt t="40543" x="2114550" y="4546600"/>
          <p14:tracePt t="40559" x="2095500" y="4521200"/>
          <p14:tracePt t="40576" x="2076450" y="4508500"/>
          <p14:tracePt t="40594" x="2070100" y="4502150"/>
          <p14:tracePt t="40610" x="2063750" y="4495800"/>
          <p14:tracePt t="40626" x="2044700" y="4476750"/>
          <p14:tracePt t="40643" x="2044700" y="4464050"/>
          <p14:tracePt t="40644" x="2038350" y="4451350"/>
          <p14:tracePt t="40660" x="2038350" y="4432300"/>
          <p14:tracePt t="40676" x="2025650" y="4413250"/>
          <p14:tracePt t="40693" x="2025650" y="4394200"/>
          <p14:tracePt t="40710" x="2025650" y="4368800"/>
          <p14:tracePt t="40727" x="2025650" y="4349750"/>
          <p14:tracePt t="40743" x="2025650" y="4324350"/>
          <p14:tracePt t="40759" x="2032000" y="4292600"/>
          <p14:tracePt t="40776" x="2044700" y="4248150"/>
          <p14:tracePt t="40794" x="2057400" y="4210050"/>
          <p14:tracePt t="40810" x="2070100" y="4191000"/>
          <p14:tracePt t="40826" x="2082800" y="4178300"/>
          <p14:tracePt t="40843" x="2108200" y="4159250"/>
          <p14:tracePt t="40844" x="2114550" y="4152900"/>
          <p14:tracePt t="40860" x="2146300" y="4140200"/>
          <p14:tracePt t="40876" x="2159000" y="4140200"/>
          <p14:tracePt t="40893" x="2184400" y="4133850"/>
          <p14:tracePt t="40910" x="2235200" y="4133850"/>
          <p14:tracePt t="40927" x="2305050" y="4133850"/>
          <p14:tracePt t="40943" x="2381250" y="4146550"/>
          <p14:tracePt t="40960" x="2451100" y="4171950"/>
          <p14:tracePt t="40977" x="2476500" y="4178300"/>
          <p14:tracePt t="40994" x="2489200" y="4191000"/>
          <p14:tracePt t="41010" x="2501900" y="4197350"/>
          <p14:tracePt t="41027" x="2514600" y="4216400"/>
          <p14:tracePt t="41028" x="2527300" y="4222750"/>
          <p14:tracePt t="41043" x="2546350" y="4260850"/>
          <p14:tracePt t="41061" x="2552700" y="4279900"/>
          <p14:tracePt t="41076" x="2552700" y="4311650"/>
          <p14:tracePt t="41093" x="2565400" y="4349750"/>
          <p14:tracePt t="41110" x="2565400" y="4381500"/>
          <p14:tracePt t="41127" x="2565400" y="4413250"/>
          <p14:tracePt t="41143" x="2565400" y="4445000"/>
          <p14:tracePt t="41160" x="2565400" y="4476750"/>
          <p14:tracePt t="41177" x="2565400" y="4483100"/>
          <p14:tracePt t="41194" x="2565400" y="4495800"/>
          <p14:tracePt t="41210" x="2559050" y="4521200"/>
          <p14:tracePt t="41227" x="2540000" y="4540250"/>
          <p14:tracePt t="41227" x="2520950" y="4559300"/>
          <p14:tracePt t="41244" x="2514600" y="4578350"/>
          <p14:tracePt t="41261" x="2495550" y="4591050"/>
          <p14:tracePt t="41277" x="2489200" y="4591050"/>
          <p14:tracePt t="41293" x="2470150" y="4591050"/>
          <p14:tracePt t="41310" x="2438400" y="4597400"/>
          <p14:tracePt t="41328" x="2393950" y="4610100"/>
          <p14:tracePt t="41343" x="2336800" y="4610100"/>
          <p14:tracePt t="41360" x="2273300" y="4610100"/>
          <p14:tracePt t="41377" x="2235200" y="4610100"/>
          <p14:tracePt t="41394" x="2216150" y="4610100"/>
          <p14:tracePt t="41411" x="2190750" y="4610100"/>
          <p14:tracePt t="41427" x="2146300" y="4584700"/>
          <p14:tracePt t="41428" x="2127250" y="4565650"/>
          <p14:tracePt t="41444" x="2076450" y="4540250"/>
          <p14:tracePt t="41461" x="2057400" y="4521200"/>
          <p14:tracePt t="41477" x="2044700" y="4521200"/>
          <p14:tracePt t="41500" x="2038350" y="4514850"/>
          <p14:tracePt t="41517" x="2038350" y="4508500"/>
          <p14:tracePt t="41528" x="2032000" y="4495800"/>
          <p14:tracePt t="41543" x="2032000" y="4476750"/>
          <p14:tracePt t="41561" x="2025650" y="4470400"/>
          <p14:tracePt t="41578" x="2025650" y="4457700"/>
          <p14:tracePt t="41620" x="2019300" y="4457700"/>
          <p14:tracePt t="41644" x="2019300" y="4451350"/>
          <p14:tracePt t="41756" x="2019300" y="4445000"/>
          <p14:tracePt t="41988" x="2019300" y="4438650"/>
          <p14:tracePt t="42004" x="2019300" y="4425950"/>
          <p14:tracePt t="42020" x="2019300" y="4413250"/>
          <p14:tracePt t="42028" x="2019300" y="4400550"/>
          <p14:tracePt t="42036" x="2019300" y="4375150"/>
          <p14:tracePt t="42044" x="2025650" y="4362450"/>
          <p14:tracePt t="42061" x="2057400" y="4318000"/>
          <p14:tracePt t="42077" x="2089150" y="4279900"/>
          <p14:tracePt t="42094" x="2146300" y="4241800"/>
          <p14:tracePt t="42111" x="2190750" y="4222750"/>
          <p14:tracePt t="42128" x="2235200" y="4216400"/>
          <p14:tracePt t="42144" x="2279650" y="4216400"/>
          <p14:tracePt t="42161" x="2330450" y="4216400"/>
          <p14:tracePt t="42177" x="2387600" y="4216400"/>
          <p14:tracePt t="42196" x="2470150" y="4248150"/>
          <p14:tracePt t="42212" x="2514600" y="4273550"/>
          <p14:tracePt t="42228" x="2565400" y="4298950"/>
          <p14:tracePt t="42244" x="2578100" y="4311650"/>
          <p14:tracePt t="42262" x="2597150" y="4330700"/>
          <p14:tracePt t="42278" x="2603500" y="4343400"/>
          <p14:tracePt t="42294" x="2603500" y="4362450"/>
          <p14:tracePt t="42311" x="2609850" y="4368800"/>
          <p14:tracePt t="42329" x="2616200" y="4394200"/>
          <p14:tracePt t="42344" x="2616200" y="4425950"/>
          <p14:tracePt t="42361" x="2616200" y="4464050"/>
          <p14:tracePt t="42378" x="2609850" y="4508500"/>
          <p14:tracePt t="42396" x="2597150" y="4546600"/>
          <p14:tracePt t="42411" x="2584450" y="4552950"/>
          <p14:tracePt t="42428" x="2571750" y="4565650"/>
          <p14:tracePt t="42444" x="2546350" y="4572000"/>
          <p14:tracePt t="42462" x="2520950" y="4584700"/>
          <p14:tracePt t="42478" x="2476500" y="4597400"/>
          <p14:tracePt t="42495" x="2432050" y="4597400"/>
          <p14:tracePt t="42511" x="2393950" y="4603750"/>
          <p14:tracePt t="42528" x="2343150" y="4603750"/>
          <p14:tracePt t="42544" x="2298700" y="4603750"/>
          <p14:tracePt t="42561" x="2247900" y="4591050"/>
          <p14:tracePt t="42578" x="2216150" y="4584700"/>
          <p14:tracePt t="42580" x="2209800" y="4578350"/>
          <p14:tracePt t="42595" x="2197100" y="4578350"/>
          <p14:tracePt t="42612" x="2184400" y="4565650"/>
          <p14:tracePt t="42628" x="2165350" y="4559300"/>
          <p14:tracePt t="42645" x="2139950" y="4546600"/>
          <p14:tracePt t="42662" x="2120900" y="4527550"/>
          <p14:tracePt t="42678" x="2108200" y="4508500"/>
          <p14:tracePt t="42695" x="2095500" y="4489450"/>
          <p14:tracePt t="42711" x="2095500" y="4470400"/>
          <p14:tracePt t="42729" x="2095500" y="4432300"/>
          <p14:tracePt t="42745" x="2095500" y="4394200"/>
          <p14:tracePt t="42762" x="2095500" y="4368800"/>
          <p14:tracePt t="42778" x="2095500" y="4324350"/>
          <p14:tracePt t="42796" x="2108200" y="4286250"/>
          <p14:tracePt t="42812" x="2127250" y="4260850"/>
          <p14:tracePt t="42828" x="2165350" y="4222750"/>
          <p14:tracePt t="42845" x="2209800" y="4191000"/>
          <p14:tracePt t="42863" x="2260600" y="4178300"/>
          <p14:tracePt t="42878" x="2292350" y="4171950"/>
          <p14:tracePt t="42895" x="2330450" y="4171950"/>
          <p14:tracePt t="42912" x="2362200" y="4171950"/>
          <p14:tracePt t="42929" x="2413000" y="4184650"/>
          <p14:tracePt t="42945" x="2482850" y="4229100"/>
          <p14:tracePt t="42962" x="2540000" y="4273550"/>
          <p14:tracePt t="42978" x="2565400" y="4305300"/>
          <p14:tracePt t="42996" x="2590800" y="4362450"/>
          <p14:tracePt t="43012" x="2597150" y="4381500"/>
          <p14:tracePt t="43028" x="2597150" y="4400550"/>
          <p14:tracePt t="43045" x="2597150" y="4419600"/>
          <p14:tracePt t="43063" x="2597150" y="4438650"/>
          <p14:tracePt t="43078" x="2597150" y="4476750"/>
          <p14:tracePt t="43095" x="2597150" y="4502150"/>
          <p14:tracePt t="43112" x="2584450" y="4546600"/>
          <p14:tracePt t="43129" x="2578100" y="4559300"/>
          <p14:tracePt t="43145" x="2565400" y="4578350"/>
          <p14:tracePt t="43162" x="2559050" y="4597400"/>
          <p14:tracePt t="43179" x="2546350" y="4603750"/>
          <p14:tracePt t="43180" x="2533650" y="4616450"/>
          <p14:tracePt t="43196" x="2533650" y="4622800"/>
          <p14:tracePt t="43212" x="2520950" y="4622800"/>
          <p14:tracePt t="43229" x="2501900" y="4629150"/>
          <p14:tracePt t="43245" x="2476500" y="4635500"/>
          <p14:tracePt t="43263" x="2444750" y="4635500"/>
          <p14:tracePt t="43279" x="2419350" y="4635500"/>
          <p14:tracePt t="43295" x="2387600" y="4635500"/>
          <p14:tracePt t="43312" x="2368550" y="4635500"/>
          <p14:tracePt t="43329" x="2336800" y="4635500"/>
          <p14:tracePt t="43345" x="2311400" y="4635500"/>
          <p14:tracePt t="43362" x="2298700" y="4629150"/>
          <p14:tracePt t="43379" x="2292350" y="4629150"/>
          <p14:tracePt t="43397" x="2286000" y="4622800"/>
          <p14:tracePt t="43964" x="2286000" y="4616450"/>
          <p14:tracePt t="44740" x="2292350" y="4616450"/>
          <p14:tracePt t="44756" x="2298700" y="4616450"/>
          <p14:tracePt t="44772" x="2305050" y="4616450"/>
          <p14:tracePt t="44781" x="2317750" y="4616450"/>
          <p14:tracePt t="44788" x="2324100" y="4616450"/>
          <p14:tracePt t="44797" x="2336800" y="4622800"/>
          <p14:tracePt t="44814" x="2362200" y="4635500"/>
          <p14:tracePt t="44830" x="2393950" y="4660900"/>
          <p14:tracePt t="44847" x="2425700" y="4679950"/>
          <p14:tracePt t="44863" x="2463800" y="4711700"/>
          <p14:tracePt t="44881" x="2489200" y="4737100"/>
          <p14:tracePt t="44897" x="2514600" y="4768850"/>
          <p14:tracePt t="44914" x="2540000" y="4800600"/>
          <p14:tracePt t="44930" x="2584450" y="4864100"/>
          <p14:tracePt t="44948" x="2616200" y="4908550"/>
          <p14:tracePt t="44964" x="2647950" y="4959350"/>
          <p14:tracePt t="44980" x="2686050" y="5003800"/>
          <p14:tracePt t="44997" x="2717800" y="5048250"/>
          <p14:tracePt t="45015" x="2724150" y="5067300"/>
          <p14:tracePt t="45030" x="2736850" y="5073650"/>
          <p14:tracePt t="45047" x="2749550" y="5105400"/>
          <p14:tracePt t="45064" x="2787650" y="5156200"/>
          <p14:tracePt t="45082" x="2813050" y="5213350"/>
          <p14:tracePt t="45097" x="2844800" y="5264150"/>
          <p14:tracePt t="45115" x="2870200" y="5321300"/>
          <p14:tracePt t="45130" x="2895600" y="5365750"/>
          <p14:tracePt t="45148" x="2914650" y="5391150"/>
          <p14:tracePt t="45164" x="2921000" y="5403850"/>
          <p14:tracePt t="45180" x="2946400" y="5435600"/>
          <p14:tracePt t="45197" x="2971800" y="5461000"/>
          <p14:tracePt t="45215" x="2997200" y="5524500"/>
          <p14:tracePt t="45231" x="3022600" y="5562600"/>
          <p14:tracePt t="45247" x="3048000" y="5607050"/>
          <p14:tracePt t="45264" x="3079750" y="5670550"/>
          <p14:tracePt t="45281" x="3111500" y="5727700"/>
          <p14:tracePt t="45297" x="3130550" y="5791200"/>
          <p14:tracePt t="45314" x="3143250" y="5835650"/>
          <p14:tracePt t="45331" x="3168650" y="5886450"/>
          <p14:tracePt t="45348" x="3181350" y="5937250"/>
          <p14:tracePt t="45364" x="3187700" y="5962650"/>
          <p14:tracePt t="45381" x="3194050" y="5981700"/>
          <p14:tracePt t="45398" x="3200400" y="5994400"/>
          <p14:tracePt t="45415" x="3200400" y="6007100"/>
          <p14:tracePt t="45431" x="3200400" y="6019800"/>
          <p14:tracePt t="45447" x="3206750" y="6051550"/>
          <p14:tracePt t="45464" x="3206750" y="6096000"/>
          <p14:tracePt t="45482" x="3206750" y="6165850"/>
          <p14:tracePt t="45497" x="3206750" y="6235700"/>
          <p14:tracePt t="45514" x="3206750" y="6273800"/>
          <p14:tracePt t="45531" x="3206750" y="6292850"/>
          <p14:tracePt t="45548" x="3206750" y="6299200"/>
          <p14:tracePt t="45732" x="3200400" y="6299200"/>
          <p14:tracePt t="45748" x="3200400" y="6311900"/>
          <p14:tracePt t="45764" x="3200400" y="6318250"/>
          <p14:tracePt t="45780" x="3200400" y="6324600"/>
          <p14:tracePt t="45812" x="3200400" y="6330950"/>
          <p14:tracePt t="45868" x="3194050" y="6343650"/>
          <p14:tracePt t="45893" x="3187700" y="6343650"/>
          <p14:tracePt t="45916" x="3181350" y="6350000"/>
          <p14:tracePt t="46060" x="3175000" y="6350000"/>
          <p14:tracePt t="46116" x="3168650" y="6350000"/>
          <p14:tracePt t="46197" x="3162300" y="6350000"/>
          <p14:tracePt t="46357" x="3162300" y="6343650"/>
          <p14:tracePt t="46933" x="3168650" y="6343650"/>
          <p14:tracePt t="46940" x="3200400" y="6343650"/>
          <p14:tracePt t="46949" x="3238500" y="6343650"/>
          <p14:tracePt t="46965" x="3365500" y="6343650"/>
          <p14:tracePt t="46982" x="3517900" y="6343650"/>
          <p14:tracePt t="46999" x="3651250" y="6343650"/>
          <p14:tracePt t="47016" x="3759200" y="6343650"/>
          <p14:tracePt t="47032" x="3803650" y="6337300"/>
          <p14:tracePt t="47052" x="3810000" y="6330950"/>
          <p14:tracePt t="47069" x="3816350" y="6330950"/>
          <p14:tracePt t="47084" x="3829050" y="6330950"/>
          <p14:tracePt t="47099" x="3835400" y="6330950"/>
          <p14:tracePt t="47116" x="3854450" y="6330950"/>
          <p14:tracePt t="47132" x="3867150" y="6330950"/>
          <p14:tracePt t="47149" x="3873500" y="6330950"/>
          <p14:tracePt t="47166" x="3892550" y="6330950"/>
          <p14:tracePt t="47182" x="3917950" y="6330950"/>
          <p14:tracePt t="47199" x="3956050" y="6330950"/>
          <p14:tracePt t="47216" x="4000500" y="6330950"/>
          <p14:tracePt t="47232" x="4025900" y="6337300"/>
          <p14:tracePt t="47285" x="4032250" y="6337300"/>
          <p14:tracePt t="47389" x="4038600" y="6337300"/>
          <p14:tracePt t="47572" x="4044950" y="6337300"/>
          <p14:tracePt t="47588" x="4057650" y="6337300"/>
          <p14:tracePt t="47605" x="4076700" y="6337300"/>
          <p14:tracePt t="47612" x="4108450" y="6337300"/>
          <p14:tracePt t="47620" x="4140200" y="6350000"/>
          <p14:tracePt t="47633" x="4171950" y="6350000"/>
          <p14:tracePt t="47650" x="4260850" y="6356350"/>
          <p14:tracePt t="47666" x="4343400" y="6362700"/>
          <p14:tracePt t="47683" x="4381500" y="6362700"/>
          <p14:tracePt t="47700" x="4400550" y="6362700"/>
          <p14:tracePt t="47701" x="4413250" y="6362700"/>
          <p14:tracePt t="47717" x="4438650" y="6362700"/>
          <p14:tracePt t="47733" x="4495800" y="6362700"/>
          <p14:tracePt t="47749" x="4565650" y="6362700"/>
          <p14:tracePt t="47766" x="4629150" y="6362700"/>
          <p14:tracePt t="47784" x="4660900" y="6362700"/>
          <p14:tracePt t="47799" x="4673600" y="6362700"/>
          <p14:tracePt t="47816" x="4686300" y="6362700"/>
          <p14:tracePt t="47833" x="4718050" y="6375400"/>
          <p14:tracePt t="47850" x="4775200" y="6381750"/>
          <p14:tracePt t="47866" x="4851400" y="6388100"/>
          <p14:tracePt t="47883" x="4895850" y="6400800"/>
          <p14:tracePt t="47941" x="4902200" y="6400800"/>
          <p14:tracePt t="47948" x="4908550" y="6400800"/>
          <p14:tracePt t="47956" x="4914900" y="6400800"/>
          <p14:tracePt t="47966" x="4933950" y="6407150"/>
          <p14:tracePt t="47983" x="4953000" y="6407150"/>
          <p14:tracePt t="48000" x="4959350" y="6407150"/>
          <p14:tracePt t="48117" x="4965700" y="6407150"/>
          <p14:tracePt t="48333" x="4972050" y="6407150"/>
          <p14:tracePt t="48348" x="4984750" y="6407150"/>
          <p14:tracePt t="48356" x="4991100" y="6407150"/>
          <p14:tracePt t="48367" x="5003800" y="6407150"/>
          <p14:tracePt t="48383" x="5048250" y="6394450"/>
          <p14:tracePt t="48401" x="5124450" y="6394450"/>
          <p14:tracePt t="48417" x="5226050" y="6394450"/>
          <p14:tracePt t="48434" x="5321300" y="6394450"/>
          <p14:tracePt t="48450" x="5365750" y="6394450"/>
          <p14:tracePt t="48468" x="5372100" y="6394450"/>
          <p14:tracePt t="48533" x="5378450" y="6394450"/>
          <p14:tracePt t="48540" x="5384800" y="6394450"/>
          <p14:tracePt t="48557" x="5391150" y="6388100"/>
          <p14:tracePt t="48573" x="5397500" y="6388100"/>
          <p14:tracePt t="48597" x="5403850" y="6388100"/>
          <p14:tracePt t="48604" x="5416550" y="6381750"/>
          <p14:tracePt t="48617" x="5429250" y="6381750"/>
          <p14:tracePt t="48634" x="5473700" y="6381750"/>
          <p14:tracePt t="48651" x="5543550" y="6381750"/>
          <p14:tracePt t="48652" x="5575300" y="6381750"/>
          <p14:tracePt t="48668" x="5619750" y="6381750"/>
          <p14:tracePt t="48684" x="5632450" y="6381750"/>
          <p14:tracePt t="48701" x="5638800" y="6375400"/>
          <p14:tracePt t="48717" x="5657850" y="6375400"/>
          <p14:tracePt t="48734" x="5695950" y="6375400"/>
          <p14:tracePt t="48750" x="5734050" y="6375400"/>
          <p14:tracePt t="48767" x="5753100" y="6375400"/>
          <p14:tracePt t="48853" x="5753100" y="6369050"/>
          <p14:tracePt t="48860" x="5759450" y="6369050"/>
          <p14:tracePt t="48917" x="5765800" y="6369050"/>
          <p14:tracePt t="49108" x="5772150" y="6369050"/>
          <p14:tracePt t="49116" x="5791200" y="6369050"/>
          <p14:tracePt t="49125" x="5816600" y="6362700"/>
          <p14:tracePt t="49134" x="5842000" y="6362700"/>
          <p14:tracePt t="49151" x="5943600" y="6362700"/>
          <p14:tracePt t="49167" x="6064250" y="6362700"/>
          <p14:tracePt t="49185" x="6172200" y="6362700"/>
          <p14:tracePt t="49201" x="6267450" y="6362700"/>
          <p14:tracePt t="49218" x="6299200" y="6362700"/>
          <p14:tracePt t="49234" x="6318250" y="6362700"/>
          <p14:tracePt t="49252" x="6324600" y="6362700"/>
          <p14:tracePt t="49301" x="6330950" y="6362700"/>
          <p14:tracePt t="49309" x="6337300" y="6362700"/>
          <p14:tracePt t="49318" x="6350000" y="6362700"/>
          <p14:tracePt t="49334" x="6375400" y="6362700"/>
          <p14:tracePt t="49351" x="6413500" y="6362700"/>
          <p14:tracePt t="49368" x="6477000" y="6362700"/>
          <p14:tracePt t="49385" x="6534150" y="6362700"/>
          <p14:tracePt t="49401" x="6604000" y="6362700"/>
          <p14:tracePt t="49418" x="6648450" y="6362700"/>
          <p14:tracePt t="49434" x="6654800" y="6362700"/>
          <p14:tracePt t="49805" x="6667500" y="6362700"/>
          <p14:tracePt t="49813" x="6686550" y="6362700"/>
          <p14:tracePt t="49821" x="6718300" y="6362700"/>
          <p14:tracePt t="49835" x="6750050" y="6362700"/>
          <p14:tracePt t="49852" x="6838950" y="6362700"/>
          <p14:tracePt t="49853" x="6889750" y="6362700"/>
          <p14:tracePt t="49868" x="6965950" y="6362700"/>
          <p14:tracePt t="49885" x="6991350" y="6362700"/>
          <p14:tracePt t="49901" x="7016750" y="6356350"/>
          <p14:tracePt t="49919" x="7029450" y="6356350"/>
          <p14:tracePt t="49935" x="7061200" y="6356350"/>
          <p14:tracePt t="49952" x="7118350" y="6356350"/>
          <p14:tracePt t="49968" x="7188200" y="6356350"/>
          <p14:tracePt t="49985" x="7219950" y="6356350"/>
          <p14:tracePt t="50001" x="7239000" y="6356350"/>
          <p14:tracePt t="50019" x="7277100" y="6356350"/>
          <p14:tracePt t="50035" x="7321550" y="6350000"/>
          <p14:tracePt t="50051" x="7372350" y="6343650"/>
          <p14:tracePt t="50068" x="7467600" y="6343650"/>
          <p14:tracePt t="50086" x="7556500" y="6343650"/>
          <p14:tracePt t="50102" x="7664450" y="6343650"/>
          <p14:tracePt t="50118" x="7734300" y="6343650"/>
          <p14:tracePt t="50135" x="7740650" y="6343650"/>
          <p14:tracePt t="50669" x="7753350" y="6343650"/>
          <p14:tracePt t="50685" x="7759700" y="6343650"/>
          <p14:tracePt t="50692" x="7766050" y="6343650"/>
          <p14:tracePt t="50702" x="7772400" y="6343650"/>
          <p14:tracePt t="50725" x="7778750" y="6343650"/>
          <p14:tracePt t="50736" x="7785100" y="6343650"/>
          <p14:tracePt t="50753" x="7804150" y="6343650"/>
          <p14:tracePt t="50769" x="7823200" y="6343650"/>
          <p14:tracePt t="50786" x="7854950" y="6343650"/>
          <p14:tracePt t="50802" x="7874000" y="6343650"/>
          <p14:tracePt t="50819" x="7893050" y="6343650"/>
          <p14:tracePt t="50836" x="7912100" y="6350000"/>
          <p14:tracePt t="50853" x="7969250" y="6362700"/>
          <p14:tracePt t="50869" x="8001000" y="6369050"/>
          <p14:tracePt t="50887" x="8032750" y="6369050"/>
          <p14:tracePt t="50903" x="8051800" y="6369050"/>
          <p14:tracePt t="50919" x="8064500" y="6369050"/>
          <p14:tracePt t="50936" x="8089900" y="6369050"/>
          <p14:tracePt t="50953" x="8121650" y="6369050"/>
          <p14:tracePt t="50969" x="8166100" y="6369050"/>
          <p14:tracePt t="50986" x="8229600" y="6388100"/>
          <p14:tracePt t="51003" x="8293100" y="6394450"/>
          <p14:tracePt t="51020" x="8382000" y="6400800"/>
          <p14:tracePt t="51020" x="8439150" y="6413500"/>
          <p14:tracePt t="51036" x="8483600" y="6419850"/>
          <p14:tracePt t="51053" x="8585200" y="6419850"/>
          <p14:tracePt t="51070" x="8604250" y="6419850"/>
          <p14:tracePt t="51885" x="8591550" y="6419850"/>
          <p14:tracePt t="51893" x="8585200" y="6419850"/>
          <p14:tracePt t="51904" x="8566150" y="6419850"/>
          <p14:tracePt t="51920" x="8534400" y="6419850"/>
          <p14:tracePt t="51937" x="8489950" y="6413500"/>
          <p14:tracePt t="51955" x="8451850" y="6400800"/>
          <p14:tracePt t="51970" x="8420100" y="6400800"/>
          <p14:tracePt t="51987" x="8394700" y="6388100"/>
          <p14:tracePt t="52004" x="8375650" y="6369050"/>
          <p14:tracePt t="52005" x="8362950" y="6362700"/>
          <p14:tracePt t="52021" x="8337550" y="6350000"/>
          <p14:tracePt t="52037" x="8331200" y="6337300"/>
          <p14:tracePt t="52054" x="8331200" y="6330950"/>
          <p14:tracePt t="52070" x="8324850" y="6305550"/>
          <p14:tracePt t="52088" x="8299450" y="6254750"/>
          <p14:tracePt t="52104" x="8274050" y="6197600"/>
          <p14:tracePt t="52121" x="8274050" y="6159500"/>
          <p14:tracePt t="52137" x="8274050" y="6134100"/>
          <p14:tracePt t="52155" x="8274050" y="6102350"/>
          <p14:tracePt t="52170" x="8280400" y="6064250"/>
          <p14:tracePt t="52187" x="8286750" y="6038850"/>
          <p14:tracePt t="52204" x="8305800" y="6013450"/>
          <p14:tracePt t="52221" x="8318500" y="6007100"/>
          <p14:tracePt t="52237" x="8337550" y="6000750"/>
          <p14:tracePt t="52254" x="8369300" y="6000750"/>
          <p14:tracePt t="52270" x="8426450" y="6000750"/>
          <p14:tracePt t="52288" x="8470900" y="6000750"/>
          <p14:tracePt t="52304" x="8489950" y="6000750"/>
          <p14:tracePt t="52321" x="8521700" y="6007100"/>
          <p14:tracePt t="52337" x="8547100" y="6013450"/>
          <p14:tracePt t="52355" x="8604250" y="6057900"/>
          <p14:tracePt t="52371" x="8661400" y="6083300"/>
          <p14:tracePt t="52388" x="8680450" y="6108700"/>
          <p14:tracePt t="52389" x="8693150" y="6108700"/>
          <p14:tracePt t="52404" x="8693150" y="6115050"/>
          <p14:tracePt t="52421" x="8699500" y="6121400"/>
          <p14:tracePt t="52437" x="8699500" y="6134100"/>
          <p14:tracePt t="52454" x="8705850" y="6159500"/>
          <p14:tracePt t="52470" x="8712200" y="6184900"/>
          <p14:tracePt t="52489" x="8712200" y="6229350"/>
          <p14:tracePt t="52504" x="8712200" y="6273800"/>
          <p14:tracePt t="52521" x="8712200" y="6311900"/>
          <p14:tracePt t="52537" x="8712200" y="6337300"/>
          <p14:tracePt t="52555" x="8712200" y="6350000"/>
          <p14:tracePt t="52571" x="8712200" y="6356350"/>
          <p14:tracePt t="52587" x="8705850" y="6381750"/>
          <p14:tracePt t="52605" x="8686800" y="6394450"/>
          <p14:tracePt t="52622" x="8667750" y="6413500"/>
          <p14:tracePt t="52637" x="8655050" y="6413500"/>
          <p14:tracePt t="52654" x="8629650" y="6426200"/>
          <p14:tracePt t="52671" x="8591550" y="6432550"/>
          <p14:tracePt t="52689" x="8553450" y="6438900"/>
          <p14:tracePt t="52704" x="8509000" y="6451600"/>
          <p14:tracePt t="52721" x="8483600" y="6451600"/>
          <p14:tracePt t="52738" x="8464550" y="6451600"/>
          <p14:tracePt t="52755" x="8439150" y="6432550"/>
          <p14:tracePt t="52771" x="8401050" y="6400800"/>
          <p14:tracePt t="52788" x="8362950" y="6356350"/>
          <p14:tracePt t="52789" x="8350250" y="6343650"/>
          <p14:tracePt t="52804" x="8343900" y="6337300"/>
          <p14:tracePt t="52805" x="8337550" y="6330950"/>
          <p14:tracePt t="52822" x="8331200" y="6318250"/>
          <p14:tracePt t="52838" x="8318500" y="6299200"/>
          <p14:tracePt t="52854" x="8305800" y="6254750"/>
          <p14:tracePt t="52871" x="8293100" y="6197600"/>
          <p14:tracePt t="52889" x="8293100" y="6146800"/>
          <p14:tracePt t="52905" x="8293100" y="6102350"/>
          <p14:tracePt t="52921" x="8299450" y="6076950"/>
          <p14:tracePt t="52938" x="8318500" y="6057900"/>
          <p14:tracePt t="52955" x="8356600" y="6051550"/>
          <p14:tracePt t="52971" x="8413750" y="6038850"/>
          <p14:tracePt t="52988" x="8496300" y="6038850"/>
          <p14:tracePt t="52989" x="8521700" y="6038850"/>
          <p14:tracePt t="53004" x="8578850" y="6038850"/>
          <p14:tracePt t="53022" x="8642350" y="6064250"/>
          <p14:tracePt t="53038" x="8705850" y="6115050"/>
          <p14:tracePt t="53055" x="8750300" y="6159500"/>
          <p14:tracePt t="53071" x="8756650" y="6178550"/>
          <p14:tracePt t="53089" x="8763000" y="6203950"/>
          <p14:tracePt t="53105" x="8763000" y="6235700"/>
          <p14:tracePt t="53121" x="8763000" y="6254750"/>
          <p14:tracePt t="53138" x="8763000" y="6273800"/>
          <p14:tracePt t="53156" x="8750300" y="6280150"/>
          <p14:tracePt t="53174" x="8750300" y="6286500"/>
          <p14:tracePt t="53269" x="8737600" y="6286500"/>
          <p14:tracePt t="53277" x="8731250" y="6286500"/>
          <p14:tracePt t="53288" x="8724900" y="6267450"/>
          <p14:tracePt t="53305" x="8686800" y="6210300"/>
          <p14:tracePt t="53321" x="8616950" y="6064250"/>
          <p14:tracePt t="53339" x="8439150" y="5734050"/>
          <p14:tracePt t="53355" x="8191500" y="5175250"/>
          <p14:tracePt t="53372" x="8020050" y="4514850"/>
          <p14:tracePt t="53373" x="7962900" y="4127500"/>
          <p14:tracePt t="53388" x="7918450" y="3759200"/>
          <p14:tracePt t="53406" x="7912100" y="2800350"/>
          <p14:tracePt t="53421" x="7943850" y="2311400"/>
          <p14:tracePt t="53438" x="7981950" y="2082800"/>
          <p14:tracePt t="53455" x="7994650" y="1987550"/>
          <p14:tracePt t="53472" x="7994650" y="1981200"/>
          <p14:tracePt t="53701" x="8001000" y="1987550"/>
          <p14:tracePt t="53709" x="8007350" y="2032000"/>
          <p14:tracePt t="53722" x="8020050" y="2082800"/>
          <p14:tracePt t="53738" x="8045450" y="2228850"/>
          <p14:tracePt t="53755" x="8064500" y="2343150"/>
          <p14:tracePt t="53773" x="8077200" y="2387600"/>
          <p14:tracePt t="53821" x="8077200" y="2393950"/>
          <p14:tracePt t="53837" x="8077200" y="2400300"/>
          <p14:tracePt t="53878" x="8077200" y="2406650"/>
          <p14:tracePt t="53885" x="8077200" y="2413000"/>
          <p14:tracePt t="53901" x="8070850" y="2413000"/>
          <p14:tracePt t="53917" x="8064500" y="2413000"/>
          <p14:tracePt t="53941" x="8051800" y="2413000"/>
          <p14:tracePt t="53950" x="8045450" y="2413000"/>
          <p14:tracePt t="53957" x="8032750" y="2419350"/>
          <p14:tracePt t="53973" x="8007350" y="2419350"/>
          <p14:tracePt t="53989" x="7969250" y="2425700"/>
          <p14:tracePt t="54005" x="7943850" y="2425700"/>
          <p14:tracePt t="54022" x="7918450" y="2425700"/>
          <p14:tracePt t="54040" x="7867650" y="2381250"/>
          <p14:tracePt t="54055" x="7810500" y="2324100"/>
          <p14:tracePt t="54072" x="7785100" y="2286000"/>
          <p14:tracePt t="54093" x="7778750" y="2279650"/>
          <p14:tracePt t="54106" x="7778750" y="2273300"/>
          <p14:tracePt t="54122" x="7766050" y="2254250"/>
          <p14:tracePt t="54139" x="7766050" y="2228850"/>
          <p14:tracePt t="54156" x="7766050" y="2165350"/>
          <p14:tracePt t="54173" x="7791450" y="2038350"/>
          <p14:tracePt t="54189" x="7829550" y="1949450"/>
          <p14:tracePt t="54206" x="7880350" y="1892300"/>
          <p14:tracePt t="54222" x="7943850" y="1866900"/>
          <p14:tracePt t="54240" x="8026400" y="1866900"/>
          <p14:tracePt t="54256" x="8102600" y="1866900"/>
          <p14:tracePt t="54272" x="8140700" y="1879600"/>
          <p14:tracePt t="54289" x="8172450" y="1898650"/>
          <p14:tracePt t="54307" x="8204200" y="1955800"/>
          <p14:tracePt t="54322" x="8267700" y="2070100"/>
          <p14:tracePt t="54339" x="8312150" y="2178050"/>
          <p14:tracePt t="54356" x="8337550" y="2254250"/>
          <p14:tracePt t="54374" x="8343900" y="2336800"/>
          <p14:tracePt t="54389" x="8343900" y="2362200"/>
          <p14:tracePt t="54406" x="8337550" y="2400300"/>
          <p14:tracePt t="54422" x="8312150" y="2444750"/>
          <p14:tracePt t="54440" x="8274050" y="2482850"/>
          <p14:tracePt t="54456" x="8223250" y="2520950"/>
          <p14:tracePt t="54473" x="8153400" y="2540000"/>
          <p14:tracePt t="54489" x="8089900" y="2559050"/>
          <p14:tracePt t="54507" x="8039100" y="2559050"/>
          <p14:tracePt t="54523" x="7969250" y="2559050"/>
          <p14:tracePt t="54540" x="7918450" y="2559050"/>
          <p14:tracePt t="54556" x="7842250" y="2520950"/>
          <p14:tracePt t="54574" x="7778750" y="2463800"/>
          <p14:tracePt t="54589" x="7753350" y="2444750"/>
          <p14:tracePt t="54606" x="7740650" y="2419350"/>
          <p14:tracePt t="54623" x="7727950" y="2400300"/>
          <p14:tracePt t="54640" x="7727950" y="2374900"/>
          <p14:tracePt t="54656" x="7727950" y="2343150"/>
          <p14:tracePt t="54673" x="7727950" y="2286000"/>
          <p14:tracePt t="54689" x="7727950" y="2216150"/>
          <p14:tracePt t="54707" x="7740650" y="2127250"/>
          <p14:tracePt t="54723" x="7778750" y="2051050"/>
          <p14:tracePt t="54740" x="7823200" y="2000250"/>
          <p14:tracePt t="54756" x="7861300" y="1968500"/>
          <p14:tracePt t="54774" x="7905750" y="1949450"/>
          <p14:tracePt t="54789" x="7950200" y="1943100"/>
          <p14:tracePt t="54806" x="8026400" y="1936750"/>
          <p14:tracePt t="54823" x="8134350" y="1955800"/>
          <p14:tracePt t="54840" x="8191500" y="1987550"/>
          <p14:tracePt t="54856" x="8242300" y="2019300"/>
          <p14:tracePt t="54873" x="8293100" y="2063750"/>
          <p14:tracePt t="54889" x="8331200" y="2120900"/>
          <p14:tracePt t="54907" x="8356600" y="2171700"/>
          <p14:tracePt t="54923" x="8369300" y="2203450"/>
          <p14:tracePt t="54940" x="8375650" y="2235200"/>
          <p14:tracePt t="54956" x="8382000" y="2260600"/>
          <p14:tracePt t="54958" x="8382000" y="2266950"/>
          <p14:tracePt t="54975" x="8382000" y="2286000"/>
          <p14:tracePt t="54990" x="8382000" y="2298700"/>
          <p14:tracePt t="55006" x="8382000" y="2317750"/>
          <p14:tracePt t="55023" x="8382000" y="2336800"/>
          <p14:tracePt t="55040" x="8382000" y="2355850"/>
          <p14:tracePt t="55056" x="8369300" y="2374900"/>
          <p14:tracePt t="55073" x="8356600" y="2393950"/>
          <p14:tracePt t="55090" x="8337550" y="2419350"/>
          <p14:tracePt t="55107" x="8318500" y="2438400"/>
          <p14:tracePt t="55123" x="8299450" y="2457450"/>
          <p14:tracePt t="55140" x="8274050" y="2482850"/>
          <p14:tracePt t="55157" x="8248650" y="2508250"/>
          <p14:tracePt t="55174" x="8216900" y="2527300"/>
          <p14:tracePt t="55190" x="8197850" y="2533650"/>
          <p14:tracePt t="55207" x="8172450" y="2546350"/>
          <p14:tracePt t="55223" x="8159750" y="2546350"/>
          <p14:tracePt t="55241" x="8153400" y="2552700"/>
          <p14:tracePt t="55257" x="8140700" y="2552700"/>
          <p14:tracePt t="55273" x="8115300" y="2552700"/>
          <p14:tracePt t="55290" x="8089900" y="2552700"/>
          <p14:tracePt t="55307" x="8045450" y="2552700"/>
          <p14:tracePt t="55323" x="8007350" y="2552700"/>
          <p14:tracePt t="55325" x="7994650" y="2552700"/>
          <p14:tracePt t="55340" x="7988300" y="2552700"/>
          <p14:tracePt t="55357" x="7956550" y="2552700"/>
          <p14:tracePt t="55375" x="7943850" y="2552700"/>
          <p14:tracePt t="55390" x="7924800" y="2552700"/>
          <p14:tracePt t="55407" x="7918450" y="2546350"/>
          <p14:tracePt t="55423" x="7905750" y="2546350"/>
          <p14:tracePt t="55441" x="7899400" y="2540000"/>
          <p14:tracePt t="55457" x="7886700" y="2533650"/>
          <p14:tracePt t="55473" x="7867650" y="2520950"/>
          <p14:tracePt t="55490" x="7861300" y="2514600"/>
          <p14:tracePt t="55508" x="7848600" y="2489200"/>
          <p14:tracePt t="55524" x="7829550" y="2451100"/>
          <p14:tracePt t="55540" x="7810500" y="2413000"/>
          <p14:tracePt t="55542" x="7810500" y="2393950"/>
          <p14:tracePt t="55557" x="7804150" y="2368550"/>
          <p14:tracePt t="55574" x="7804150" y="2349500"/>
          <p14:tracePt t="55590" x="7797800" y="2330450"/>
          <p14:tracePt t="55607" x="7791450" y="2317750"/>
          <p14:tracePt t="55624" x="7791450" y="2279650"/>
          <p14:tracePt t="55641" x="7791450" y="2241550"/>
          <p14:tracePt t="55657" x="7791450" y="2209800"/>
          <p14:tracePt t="55674" x="7797800" y="2178050"/>
          <p14:tracePt t="55690" x="7810500" y="2133600"/>
          <p14:tracePt t="55708" x="7829550" y="2108200"/>
          <p14:tracePt t="55724" x="7835900" y="2076450"/>
          <p14:tracePt t="55740" x="7854950" y="2051050"/>
          <p14:tracePt t="55742" x="7874000" y="2032000"/>
          <p14:tracePt t="55757" x="7893050" y="2019300"/>
          <p14:tracePt t="55775" x="7918450" y="2012950"/>
          <p14:tracePt t="55791" x="7943850" y="2000250"/>
          <p14:tracePt t="55807" x="7969250" y="2000250"/>
          <p14:tracePt t="55824" x="8020050" y="2000250"/>
          <p14:tracePt t="55841" x="8077200" y="2000250"/>
          <p14:tracePt t="55857" x="8128000" y="2012950"/>
          <p14:tracePt t="55874" x="8178800" y="2038350"/>
          <p14:tracePt t="55890" x="8204200" y="2057400"/>
          <p14:tracePt t="55908" x="8235950" y="2089150"/>
          <p14:tracePt t="55924" x="8255000" y="2114550"/>
          <p14:tracePt t="55940" x="8274050" y="2133600"/>
          <p14:tracePt t="55958" x="8286750" y="2139950"/>
          <p14:tracePt t="56294" x="8286750" y="2146300"/>
          <p14:tracePt t="56302" x="8286750" y="2152650"/>
          <p14:tracePt t="56318" x="8286750" y="2159000"/>
          <p14:tracePt t="56325" x="8286750" y="2165350"/>
          <p14:tracePt t="56341" x="8280400" y="2184400"/>
          <p14:tracePt t="56358" x="8261350" y="2209800"/>
          <p14:tracePt t="56375" x="8242300" y="2241550"/>
          <p14:tracePt t="56391" x="8216900" y="2298700"/>
          <p14:tracePt t="56408" x="8185150" y="2336800"/>
          <p14:tracePt t="56425" x="8121650" y="2406650"/>
          <p14:tracePt t="56442" x="8058150" y="2457450"/>
          <p14:tracePt t="56458" x="8007350" y="2501900"/>
          <p14:tracePt t="56474" x="7956550" y="2540000"/>
          <p14:tracePt t="56491" x="7899400" y="2584450"/>
          <p14:tracePt t="56509" x="7848600" y="2616200"/>
          <p14:tracePt t="56509" x="7823200" y="2635250"/>
          <p14:tracePt t="56525" x="7785100" y="2654300"/>
          <p14:tracePt t="56526" x="7747000" y="2679700"/>
          <p14:tracePt t="56541" x="7645400" y="2724150"/>
          <p14:tracePt t="56558" x="7537450" y="2768600"/>
          <p14:tracePt t="56576" x="7423150" y="2813050"/>
          <p14:tracePt t="56591" x="7327900" y="2838450"/>
          <p14:tracePt t="56608" x="7289800" y="2851150"/>
          <p14:tracePt t="56625" x="7264400" y="2863850"/>
          <p14:tracePt t="56642" x="7245350" y="2870200"/>
          <p14:tracePt t="56658" x="7213600" y="2876550"/>
          <p14:tracePt t="56674" x="7169150" y="2895600"/>
          <p14:tracePt t="56691" x="7124700" y="2914650"/>
          <p14:tracePt t="56709" x="7080250" y="2927350"/>
          <p14:tracePt t="56709" x="7061200" y="2940050"/>
          <p14:tracePt t="56725" x="7048500" y="2940050"/>
          <p14:tracePt t="56741" x="7048500" y="2946400"/>
          <p14:tracePt t="56830" x="7042150" y="2952750"/>
          <p14:tracePt t="57173" x="7035800" y="2952750"/>
          <p14:tracePt t="57270" x="7029450" y="2952750"/>
          <p14:tracePt t="57278" x="7023100" y="2959100"/>
          <p14:tracePt t="57390" x="7016750" y="2959100"/>
          <p14:tracePt t="57406" x="7010400" y="2959100"/>
          <p14:tracePt t="57438" x="7004050" y="2959100"/>
          <p14:tracePt t="57462" x="6997700" y="2959100"/>
          <p14:tracePt t="57469" x="6991350" y="2971800"/>
          <p14:tracePt t="57478" x="6985000" y="2971800"/>
          <p14:tracePt t="57494" x="6978650" y="2971800"/>
          <p14:tracePt t="57526" x="6972300" y="2971800"/>
          <p14:tracePt t="58861" x="6959600" y="2978150"/>
          <p14:tracePt t="58878" x="6940550" y="2978150"/>
          <p14:tracePt t="58886" x="6908800" y="2978150"/>
          <p14:tracePt t="58893" x="6864350" y="2978150"/>
          <p14:tracePt t="58910" x="6648450" y="2978150"/>
          <p14:tracePt t="58927" x="6229350" y="2978150"/>
          <p14:tracePt t="58945" x="5651500" y="2978150"/>
          <p14:tracePt t="58960" x="4876800" y="2971800"/>
          <p14:tracePt t="58977" x="3981450" y="2921000"/>
          <p14:tracePt t="58994" x="3225800" y="2921000"/>
          <p14:tracePt t="59011" x="2609850" y="2921000"/>
          <p14:tracePt t="59027" x="2197100" y="2921000"/>
          <p14:tracePt t="59044" x="2019300" y="2908300"/>
          <p14:tracePt t="59060" x="1917700" y="2895600"/>
          <p14:tracePt t="59078" x="1847850" y="2870200"/>
          <p14:tracePt t="59095" x="1841500" y="2863850"/>
          <p14:tracePt t="59174" x="1835150" y="2863850"/>
          <p14:tracePt t="59182" x="1835150" y="2857500"/>
          <p14:tracePt t="59194" x="1828800" y="2857500"/>
          <p14:tracePt t="59211" x="1828800" y="2844800"/>
          <p14:tracePt t="59227" x="1822450" y="2825750"/>
          <p14:tracePt t="59245" x="1816100" y="2794000"/>
          <p14:tracePt t="59260" x="1797050" y="2736850"/>
          <p14:tracePt t="59277" x="1797050" y="2692400"/>
          <p14:tracePt t="59278" x="1797050" y="2673350"/>
          <p14:tracePt t="59294" x="1797050" y="2628900"/>
          <p14:tracePt t="59311" x="1797050" y="2597150"/>
          <p14:tracePt t="59327" x="1797050" y="2571750"/>
          <p14:tracePt t="59344" x="1797050" y="2552700"/>
          <p14:tracePt t="59366" x="1797050" y="2546350"/>
          <p14:tracePt t="59390" x="1797050" y="2540000"/>
          <p14:tracePt t="59398" x="1797050" y="2533650"/>
          <p14:tracePt t="59410" x="1803400" y="2527300"/>
          <p14:tracePt t="59427" x="1809750" y="2514600"/>
          <p14:tracePt t="59445" x="1828800" y="2482850"/>
          <p14:tracePt t="59460" x="1841500" y="2444750"/>
          <p14:tracePt t="59477" x="1854200" y="2419350"/>
          <p14:tracePt t="59494" x="1854200" y="2413000"/>
          <p14:tracePt t="59591" x="1860550" y="2406650"/>
          <p14:tracePt t="59614" x="1860550" y="2400300"/>
          <p14:tracePt t="59630" x="1866900" y="2393950"/>
          <p14:tracePt t="59638" x="1873250" y="2381250"/>
          <p14:tracePt t="59646" x="1873250" y="2374900"/>
          <p14:tracePt t="59662" x="1879600" y="2349500"/>
          <p14:tracePt t="59814" x="1879600" y="2343150"/>
          <p14:tracePt t="59854" x="1873250" y="2343150"/>
          <p14:tracePt t="59862" x="1866900" y="2343150"/>
          <p14:tracePt t="59869" x="1854200" y="2343150"/>
          <p14:tracePt t="59878" x="1841500" y="2343150"/>
          <p14:tracePt t="59895" x="1809750" y="2343150"/>
          <p14:tracePt t="59911" x="1771650" y="2343150"/>
          <p14:tracePt t="59927" x="1746250" y="2336800"/>
          <p14:tracePt t="59945" x="1733550" y="2336800"/>
          <p14:tracePt t="59962" x="1720850" y="2336800"/>
          <p14:tracePt t="59978" x="1701800" y="2324100"/>
          <p14:tracePt t="59995" x="1682750" y="2305050"/>
          <p14:tracePt t="60011" x="1651000" y="2292350"/>
          <p14:tracePt t="60029" x="1644650" y="2279650"/>
          <p14:tracePt t="60046" x="1638300" y="2279650"/>
          <p14:tracePt t="60078" x="1631950" y="2273300"/>
          <p14:tracePt t="60094" x="1625600" y="2260600"/>
          <p14:tracePt t="60102" x="1612900" y="2247900"/>
          <p14:tracePt t="60111" x="1593850" y="2222500"/>
          <p14:tracePt t="60128" x="1568450" y="2190750"/>
          <p14:tracePt t="60145" x="1568450" y="2184400"/>
          <p14:tracePt t="60165" x="1562100" y="2178050"/>
          <p14:tracePt t="60206" x="1562100" y="2171700"/>
          <p14:tracePt t="60214" x="1562100" y="2159000"/>
          <p14:tracePt t="60222" x="1562100" y="2139950"/>
          <p14:tracePt t="60229" x="1562100" y="2120900"/>
          <p14:tracePt t="60245" x="1562100" y="2101850"/>
          <p14:tracePt t="60261" x="1562100" y="2076450"/>
          <p14:tracePt t="60278" x="1562100" y="2063750"/>
          <p14:tracePt t="60296" x="1568450" y="2051050"/>
          <p14:tracePt t="60311" x="1581150" y="2038350"/>
          <p14:tracePt t="60328" x="1600200" y="2019300"/>
          <p14:tracePt t="60345" x="1631950" y="2006600"/>
          <p14:tracePt t="60362" x="1676400" y="1981200"/>
          <p14:tracePt t="60378" x="1701800" y="1968500"/>
          <p14:tracePt t="60395" x="1714500" y="1968500"/>
          <p14:tracePt t="60411" x="1752600" y="1968500"/>
          <p14:tracePt t="60429" x="1803400" y="1962150"/>
          <p14:tracePt t="60430" x="1847850" y="1962150"/>
          <p14:tracePt t="60445" x="1879600" y="1962150"/>
          <p14:tracePt t="60462" x="1955800" y="1962150"/>
          <p14:tracePt t="60478" x="2000250" y="1968500"/>
          <p14:tracePt t="60495" x="2019300" y="1974850"/>
          <p14:tracePt t="60511" x="2063750" y="2000250"/>
          <p14:tracePt t="60528" x="2120900" y="2032000"/>
          <p14:tracePt t="60545" x="2165350" y="2057400"/>
          <p14:tracePt t="60563" x="2184400" y="2063750"/>
          <p14:tracePt t="60579" x="2190750" y="2070100"/>
          <p14:tracePt t="60598" x="2197100" y="2070100"/>
          <p14:tracePt t="60612" x="2197100" y="2076450"/>
          <p14:tracePt t="60629" x="2209800" y="2108200"/>
          <p14:tracePt t="60646" x="2216150" y="2114550"/>
          <p14:tracePt t="60662" x="2216150" y="2133600"/>
          <p14:tracePt t="60679" x="2216150" y="2159000"/>
          <p14:tracePt t="60696" x="2216150" y="2178050"/>
          <p14:tracePt t="60712" x="2216150" y="2203450"/>
          <p14:tracePt t="60728" x="2216150" y="2228850"/>
          <p14:tracePt t="60745" x="2216150" y="2247900"/>
          <p14:tracePt t="60763" x="2216150" y="2266950"/>
          <p14:tracePt t="60782" x="2216150" y="2279650"/>
          <p14:tracePt t="60798" x="2216150" y="2286000"/>
          <p14:tracePt t="60812" x="2209800" y="2292350"/>
          <p14:tracePt t="60829" x="2190750" y="2311400"/>
          <p14:tracePt t="60830" x="2178050" y="2317750"/>
          <p14:tracePt t="60845" x="2165350" y="2324100"/>
          <p14:tracePt t="60862" x="2139950" y="2343150"/>
          <p14:tracePt t="60879" x="2127250" y="2349500"/>
          <p14:tracePt t="60896" x="2095500" y="2362200"/>
          <p14:tracePt t="60912" x="2070100" y="2368550"/>
          <p14:tracePt t="60930" x="2038350" y="2374900"/>
          <p14:tracePt t="60945" x="2006600" y="2387600"/>
          <p14:tracePt t="60963" x="1981200" y="2400300"/>
          <p14:tracePt t="60979" x="1962150" y="2400300"/>
          <p14:tracePt t="60995" x="1943100" y="2400300"/>
          <p14:tracePt t="61012" x="1924050" y="2400300"/>
          <p14:tracePt t="61030" x="1885950" y="2400300"/>
          <p14:tracePt t="61046" x="1860550" y="2400300"/>
          <p14:tracePt t="61062" x="1847850" y="2400300"/>
          <p14:tracePt t="61079" x="1828800" y="2393950"/>
          <p14:tracePt t="61096" x="1797050" y="2374900"/>
          <p14:tracePt t="61112" x="1752600" y="2349500"/>
          <p14:tracePt t="61129" x="1720850" y="2330450"/>
          <p14:tracePt t="61145" x="1670050" y="2305050"/>
          <p14:tracePt t="61163" x="1657350" y="2298700"/>
          <p14:tracePt t="61179" x="1651000" y="2292350"/>
          <p14:tracePt t="61196" x="1644650" y="2286000"/>
          <p14:tracePt t="61212" x="1638300" y="2266950"/>
          <p14:tracePt t="61229" x="1619250" y="2235200"/>
          <p14:tracePt t="61230" x="1612900" y="2216150"/>
          <p14:tracePt t="61246" x="1600200" y="2190750"/>
          <p14:tracePt t="61262" x="1600200" y="2178050"/>
          <p14:tracePt t="61279" x="1600200" y="2159000"/>
          <p14:tracePt t="61297" x="1600200" y="2146300"/>
          <p14:tracePt t="61312" x="1600200" y="2120900"/>
          <p14:tracePt t="61329" x="1606550" y="2089150"/>
          <p14:tracePt t="61346" x="1612900" y="2063750"/>
          <p14:tracePt t="61363" x="1625600" y="2044700"/>
          <p14:tracePt t="61379" x="1651000" y="2019300"/>
          <p14:tracePt t="61396" x="1714500" y="2000250"/>
          <p14:tracePt t="61412" x="1790700" y="1993900"/>
          <p14:tracePt t="61430" x="1936750" y="1987550"/>
          <p14:tracePt t="61446" x="2012950" y="1987550"/>
          <p14:tracePt t="61462" x="2076450" y="1987550"/>
          <p14:tracePt t="61479" x="2114550" y="1987550"/>
          <p14:tracePt t="61497" x="2159000" y="2012950"/>
          <p14:tracePt t="61512" x="2203450" y="2044700"/>
          <p14:tracePt t="61529" x="2241550" y="2070100"/>
          <p14:tracePt t="61546" x="2260600" y="2089150"/>
          <p14:tracePt t="61563" x="2266950" y="2101850"/>
          <p14:tracePt t="61579" x="2273300" y="2108200"/>
          <p14:tracePt t="61596" x="2279650" y="2120900"/>
          <p14:tracePt t="61613" x="2279650" y="2133600"/>
          <p14:tracePt t="61630" x="2286000" y="2165350"/>
          <p14:tracePt t="61646" x="2286000" y="2184400"/>
          <p14:tracePt t="61663" x="2286000" y="2209800"/>
          <p14:tracePt t="61679" x="2286000" y="2216150"/>
          <p14:tracePt t="61697" x="2286000" y="2228850"/>
          <p14:tracePt t="61713" x="2286000" y="2235200"/>
          <p14:tracePt t="61729" x="2279650" y="2247900"/>
          <p14:tracePt t="61746" x="2279650" y="2254250"/>
          <p14:tracePt t="61764" x="2273300" y="2254250"/>
          <p14:tracePt t="61780" x="2273300" y="2260600"/>
          <p14:tracePt t="61894" x="2273300" y="2266950"/>
          <p14:tracePt t="61902" x="2273300" y="2279650"/>
          <p14:tracePt t="61913" x="2273300" y="2311400"/>
          <p14:tracePt t="61930" x="2374900" y="2432050"/>
          <p14:tracePt t="61946" x="2597150" y="2622550"/>
          <p14:tracePt t="61964" x="2889250" y="2876550"/>
          <p14:tracePt t="61980" x="3105150" y="3073400"/>
          <p14:tracePt t="61997" x="3270250" y="3251200"/>
          <p14:tracePt t="62013" x="3365500" y="3378200"/>
          <p14:tracePt t="62030" x="3511550" y="3708400"/>
          <p14:tracePt t="62046" x="3606800" y="3886200"/>
          <p14:tracePt t="62063" x="3676650" y="4044950"/>
          <p14:tracePt t="62080" x="3708400" y="4121150"/>
          <p14:tracePt t="62097" x="3714750" y="4133850"/>
          <p14:tracePt t="62174" x="3714750" y="4140200"/>
          <p14:tracePt t="62206" x="3714750" y="4146550"/>
          <p14:tracePt t="62230" x="3714750" y="4159250"/>
          <p14:tracePt t="62238" x="3714750" y="4171950"/>
          <p14:tracePt t="62247" x="3714750" y="4184650"/>
          <p14:tracePt t="62263" x="3714750" y="4241800"/>
          <p14:tracePt t="62280" x="3714750" y="4273550"/>
          <p14:tracePt t="62297" x="3714750" y="4279900"/>
          <p14:tracePt t="62375" x="3708400" y="4279900"/>
          <p14:tracePt t="62390" x="3695700" y="4273550"/>
          <p14:tracePt t="62398" x="3683000" y="4260850"/>
          <p14:tracePt t="62406" x="3676650" y="4248150"/>
          <p14:tracePt t="62414" x="3657600" y="4216400"/>
          <p14:tracePt t="62430" x="3625850" y="4184650"/>
          <p14:tracePt t="62447" x="3619500" y="4178300"/>
          <p14:tracePt t="62464" x="3613150" y="4171950"/>
          <p14:tracePt t="62480" x="3606800" y="4165600"/>
          <p14:tracePt t="62591" x="3600450" y="4165600"/>
          <p14:tracePt t="62606" x="3594100" y="4159250"/>
          <p14:tracePt t="62614" x="3587750" y="4159250"/>
          <p14:tracePt t="62622" x="3587750" y="4152900"/>
          <p14:tracePt t="62630" x="3575050" y="4152900"/>
          <p14:tracePt t="62647" x="3549650" y="4146550"/>
          <p14:tracePt t="62664" x="3536950" y="4140200"/>
          <p14:tracePt t="62680" x="3511550" y="4133850"/>
          <p14:tracePt t="62697" x="3486150" y="4133850"/>
          <p14:tracePt t="62714" x="3454400" y="4127500"/>
          <p14:tracePt t="62731" x="3435350" y="4121150"/>
          <p14:tracePt t="62747" x="3397250" y="4102100"/>
          <p14:tracePt t="62764" x="3359150" y="4089400"/>
          <p14:tracePt t="62780" x="3327400" y="4076700"/>
          <p14:tracePt t="62798" x="3289300" y="4057650"/>
          <p14:tracePt t="62814" x="3251200" y="4044950"/>
          <p14:tracePt t="62830" x="3219450" y="4038600"/>
          <p14:tracePt t="62847" x="3187700" y="4019550"/>
          <p14:tracePt t="62864" x="3162300" y="4013200"/>
          <p14:tracePt t="62880" x="3124200" y="3994150"/>
          <p14:tracePt t="62897" x="3111500" y="3981450"/>
          <p14:tracePt t="62914" x="3092450" y="3962400"/>
          <p14:tracePt t="62931" x="3079750" y="3956050"/>
          <p14:tracePt t="62947" x="3073400" y="3943350"/>
          <p14:tracePt t="62964" x="3067050" y="3937000"/>
          <p14:tracePt t="62980" x="3060700" y="3917950"/>
          <p14:tracePt t="62998" x="3054350" y="3892550"/>
          <p14:tracePt t="63014" x="3048000" y="3879850"/>
          <p14:tracePt t="63030" x="3041650" y="3860800"/>
          <p14:tracePt t="63047" x="3041650" y="3835400"/>
          <p14:tracePt t="63065" x="3041650" y="3810000"/>
          <p14:tracePt t="63081" x="3041650" y="3778250"/>
          <p14:tracePt t="63097" x="3041650" y="3746500"/>
          <p14:tracePt t="63114" x="3041650" y="3714750"/>
          <p14:tracePt t="63132" x="3041650" y="3695700"/>
          <p14:tracePt t="63147" x="3041650" y="3683000"/>
          <p14:tracePt t="63164" x="3041650" y="3676650"/>
          <p14:tracePt t="63181" x="3060700" y="3657600"/>
          <p14:tracePt t="63198" x="3105150" y="3613150"/>
          <p14:tracePt t="63214" x="3143250" y="3581400"/>
          <p14:tracePt t="63231" x="3187700" y="3549650"/>
          <p14:tracePt t="63247" x="3225800" y="3524250"/>
          <p14:tracePt t="63265" x="3251200" y="3517900"/>
          <p14:tracePt t="63281" x="3276600" y="3517900"/>
          <p14:tracePt t="63298" x="3314700" y="3498850"/>
          <p14:tracePt t="63315" x="3378200" y="3498850"/>
          <p14:tracePt t="63332" x="3441700" y="3498850"/>
          <p14:tracePt t="63347" x="3505200" y="3498850"/>
          <p14:tracePt t="63364" x="3543300" y="3498850"/>
          <p14:tracePt t="63381" x="3594100" y="3498850"/>
          <p14:tracePt t="63399" x="3702050" y="3511550"/>
          <p14:tracePt t="63414" x="3778250" y="3524250"/>
          <p14:tracePt t="63431" x="3816350" y="3530600"/>
          <p14:tracePt t="63448" x="3829050" y="3536950"/>
          <p14:tracePt t="63503" x="3841750" y="3536950"/>
          <p14:tracePt t="63511" x="3854450" y="3549650"/>
          <p14:tracePt t="63519" x="3860800" y="3556000"/>
          <p14:tracePt t="63532" x="3886200" y="3568700"/>
          <p14:tracePt t="63548" x="3905250" y="3587750"/>
          <p14:tracePt t="63564" x="3917950" y="3600450"/>
          <p14:tracePt t="63581" x="3930650" y="3606800"/>
          <p14:tracePt t="63598" x="3943350" y="3638550"/>
          <p14:tracePt t="63615" x="3968750" y="3683000"/>
          <p14:tracePt t="63631" x="4000500" y="3752850"/>
          <p14:tracePt t="63648" x="4019550" y="3803650"/>
          <p14:tracePt t="63665" x="4025900" y="3835400"/>
          <p14:tracePt t="63681" x="4032250" y="3848100"/>
          <p14:tracePt t="63698" x="4032250" y="3867150"/>
          <p14:tracePt t="63715" x="4038600" y="3886200"/>
          <p14:tracePt t="63732" x="4044950" y="3911600"/>
          <p14:tracePt t="63748" x="4044950" y="3943350"/>
          <p14:tracePt t="63765" x="4044950" y="3968750"/>
          <p14:tracePt t="63781" x="4044950" y="3987800"/>
          <p14:tracePt t="63799" x="4044950" y="4006850"/>
          <p14:tracePt t="63830" x="4038600" y="4013200"/>
          <p14:tracePt t="63846" x="4032250" y="4019550"/>
          <p14:tracePt t="63855" x="4025900" y="4025900"/>
          <p14:tracePt t="63870" x="4019550" y="4025900"/>
          <p14:tracePt t="63881" x="4006850" y="4032250"/>
          <p14:tracePt t="63898" x="3975100" y="4057650"/>
          <p14:tracePt t="63915" x="3943350" y="4064000"/>
          <p14:tracePt t="63932" x="3917950" y="4064000"/>
          <p14:tracePt t="63948" x="3886200" y="4070350"/>
          <p14:tracePt t="63965" x="3848100" y="4070350"/>
          <p14:tracePt t="63966" x="3829050" y="4070350"/>
          <p14:tracePt t="63982" x="3790950" y="4070350"/>
          <p14:tracePt t="63999" x="3746500" y="4070350"/>
          <p14:tracePt t="64015" x="3708400" y="4070350"/>
          <p14:tracePt t="64031" x="3676650" y="4070350"/>
          <p14:tracePt t="64049" x="3638550" y="4070350"/>
          <p14:tracePt t="64066" x="3587750" y="4057650"/>
          <p14:tracePt t="64082" x="3543300" y="4051300"/>
          <p14:tracePt t="64098" x="3511550" y="4044950"/>
          <p14:tracePt t="64115" x="3479800" y="4038600"/>
          <p14:tracePt t="64132" x="3448050" y="4038600"/>
          <p14:tracePt t="64148" x="3429000" y="4032250"/>
          <p14:tracePt t="64165" x="3409950" y="4025900"/>
          <p14:tracePt t="64166" x="3384550" y="4019550"/>
          <p14:tracePt t="64182" x="3378200" y="4013200"/>
          <p14:tracePt t="64199" x="3333750" y="3987800"/>
          <p14:tracePt t="64215" x="3327400" y="3981450"/>
          <p14:tracePt t="64232" x="3321050" y="3975100"/>
          <p14:tracePt t="64248" x="3302000" y="3956050"/>
          <p14:tracePt t="64266" x="3276600" y="3924300"/>
          <p14:tracePt t="64282" x="3251200" y="3892550"/>
          <p14:tracePt t="64298" x="3238500" y="3854450"/>
          <p14:tracePt t="64315" x="3225800" y="3835400"/>
          <p14:tracePt t="64333" x="3225800" y="3816350"/>
          <p14:tracePt t="64349" x="3219450" y="3803650"/>
          <p14:tracePt t="64365" x="3213100" y="3797300"/>
          <p14:tracePt t="64382" x="3213100" y="3759200"/>
          <p14:tracePt t="64399" x="3213100" y="3727450"/>
          <p14:tracePt t="64415" x="3219450" y="3695700"/>
          <p14:tracePt t="64432" x="3225800" y="3676650"/>
          <p14:tracePt t="64449" x="3238500" y="3657600"/>
          <p14:tracePt t="64466" x="3257550" y="3644900"/>
          <p14:tracePt t="64482" x="3314700" y="3625850"/>
          <p14:tracePt t="64499" x="3384550" y="3613150"/>
          <p14:tracePt t="64515" x="3460750" y="3594100"/>
          <p14:tracePt t="64533" x="3549650" y="3594100"/>
          <p14:tracePt t="64549" x="3632200" y="3594100"/>
          <p14:tracePt t="64550" x="3683000" y="3594100"/>
          <p14:tracePt t="64567" x="3765550" y="3600450"/>
          <p14:tracePt t="64582" x="3860800" y="3619500"/>
          <p14:tracePt t="64599" x="3905250" y="3625850"/>
          <p14:tracePt t="64615" x="3943350" y="3644900"/>
          <p14:tracePt t="64632" x="3968750" y="3651250"/>
          <p14:tracePt t="64649" x="4000500" y="3663950"/>
          <p14:tracePt t="64666" x="4013200" y="3670300"/>
          <p14:tracePt t="64682" x="4025900" y="3683000"/>
          <p14:tracePt t="64703" x="4032250" y="3689350"/>
          <p14:tracePt t="64715" x="4038600" y="3695700"/>
          <p14:tracePt t="64733" x="4051300" y="3727450"/>
          <p14:tracePt t="64749" x="4064000" y="3752850"/>
          <p14:tracePt t="64766" x="4070350" y="3784600"/>
          <p14:tracePt t="64767" x="4076700" y="3797300"/>
          <p14:tracePt t="64783" x="4076700" y="3816350"/>
          <p14:tracePt t="64800" x="4083050" y="3835400"/>
          <p14:tracePt t="64816" x="4083050" y="3854450"/>
          <p14:tracePt t="64832" x="4083050" y="3873500"/>
          <p14:tracePt t="64849" x="4083050" y="3892550"/>
          <p14:tracePt t="64866" x="4083050" y="3917950"/>
          <p14:tracePt t="64882" x="4083050" y="3930650"/>
          <p14:tracePt t="64911" x="4083050" y="3937000"/>
          <p14:tracePt t="64918" x="4083050" y="3943350"/>
          <p14:tracePt t="64934" x="4083050" y="3949700"/>
          <p14:tracePt t="64949" x="4076700" y="3949700"/>
          <p14:tracePt t="64966" x="4076700" y="3956050"/>
          <p14:tracePt t="64982" x="4064000" y="3968750"/>
          <p14:tracePt t="65000" x="4051300" y="3981450"/>
          <p14:tracePt t="65016" x="4044950" y="3994150"/>
          <p14:tracePt t="65033" x="4032250" y="3994150"/>
          <p14:tracePt t="65049" x="4013200" y="4000500"/>
          <p14:tracePt t="65067" x="4006850" y="4006850"/>
          <p14:tracePt t="65082" x="3994150" y="4006850"/>
          <p14:tracePt t="65099" x="3975100" y="4013200"/>
          <p14:tracePt t="65116" x="3949700" y="4025900"/>
          <p14:tracePt t="65133" x="3937000" y="4032250"/>
          <p14:tracePt t="65150" x="3924300" y="4032250"/>
          <p14:tracePt t="65151" x="3905250" y="4032250"/>
          <p14:tracePt t="65166" x="3879850" y="4032250"/>
          <p14:tracePt t="65182" x="3854450" y="4044950"/>
          <p14:tracePt t="65200" x="3841750" y="4044950"/>
          <p14:tracePt t="65216" x="3835400" y="4051300"/>
          <p14:tracePt t="65233" x="3829050" y="4051300"/>
          <p14:tracePt t="65249" x="3822700" y="4051300"/>
          <p14:tracePt t="65266" x="3816350" y="4051300"/>
          <p14:tracePt t="65283" x="3810000" y="4051300"/>
          <p14:tracePt t="65300" x="3790950" y="4057650"/>
          <p14:tracePt t="65316" x="3778250" y="4057650"/>
          <p14:tracePt t="65334" x="3765550" y="4064000"/>
          <p14:tracePt t="65358" x="3759200" y="4064000"/>
          <p14:tracePt t="65366" x="3752850" y="4064000"/>
          <p14:tracePt t="65383" x="3746500" y="4064000"/>
          <p14:tracePt t="65400" x="3733800" y="4064000"/>
          <p14:tracePt t="65416" x="3714750" y="4064000"/>
          <p14:tracePt t="65433" x="3702050" y="4064000"/>
          <p14:tracePt t="65449" x="3695700" y="4064000"/>
          <p14:tracePt t="65467" x="3689350" y="4064000"/>
          <p14:tracePt t="65483" x="3683000" y="4064000"/>
          <p14:tracePt t="65500" x="3670300" y="4064000"/>
          <p14:tracePt t="65516" x="3651250" y="4064000"/>
          <p14:tracePt t="65534" x="3625850" y="4064000"/>
          <p14:tracePt t="65607" x="3619500" y="4064000"/>
          <p14:tracePt t="65647" x="3613150" y="4064000"/>
          <p14:tracePt t="65678" x="3606800" y="4064000"/>
          <p14:tracePt t="65703" x="3600450" y="4064000"/>
          <p14:tracePt t="65710" x="3594100" y="4064000"/>
          <p14:tracePt t="65727" x="3581400" y="4057650"/>
          <p14:tracePt t="65743" x="3575050" y="4057650"/>
          <p14:tracePt t="65751" x="3568700" y="4051300"/>
          <p14:tracePt t="65767" x="3562350" y="4051300"/>
          <p14:tracePt t="65783" x="3543300" y="4051300"/>
          <p14:tracePt t="65800" x="3530600" y="4051300"/>
          <p14:tracePt t="65818" x="3517900" y="4051300"/>
          <p14:tracePt t="65927" x="3517900" y="4044950"/>
          <p14:tracePt t="65975" x="3511550" y="4044950"/>
          <p14:tracePt t="66103" x="3511550" y="4038600"/>
          <p14:tracePt t="66110" x="3505200" y="4038600"/>
          <p14:tracePt t="66119" x="3505200" y="4032250"/>
          <p14:tracePt t="66151" x="3498850" y="4032250"/>
          <p14:tracePt t="66159" x="3498850" y="4025900"/>
          <p14:tracePt t="66167" x="3498850" y="4019550"/>
          <p14:tracePt t="66190" x="3498850" y="4013200"/>
          <p14:tracePt t="66215" x="3498850" y="4006850"/>
          <p14:tracePt t="66223" x="3492500" y="4006850"/>
          <p14:tracePt t="66687" x="3492500" y="4000500"/>
          <p14:tracePt t="66767" x="3492500" y="3994150"/>
          <p14:tracePt t="66783" x="3498850" y="3994150"/>
          <p14:tracePt t="66799" x="3505200" y="3987800"/>
          <p14:tracePt t="66807" x="3511550" y="3987800"/>
          <p14:tracePt t="66817" x="3517900" y="3987800"/>
          <p14:tracePt t="66835" x="3549650" y="3981450"/>
          <p14:tracePt t="66851" x="3600450" y="3981450"/>
          <p14:tracePt t="66868" x="3663950" y="3981450"/>
          <p14:tracePt t="66884" x="3727450" y="3968750"/>
          <p14:tracePt t="66902" x="3765550" y="3968750"/>
          <p14:tracePt t="66918" x="3784600" y="3962400"/>
          <p14:tracePt t="66934" x="3790950" y="3962400"/>
          <p14:tracePt t="66951" x="3797300" y="3962400"/>
          <p14:tracePt t="67031" x="3803650" y="3962400"/>
          <p14:tracePt t="67183" x="3797300" y="3962400"/>
          <p14:tracePt t="67199" x="3784600" y="3962400"/>
          <p14:tracePt t="67207" x="3771900" y="3962400"/>
          <p14:tracePt t="67218" x="3765550" y="3956050"/>
          <p14:tracePt t="67235" x="3759200" y="3956050"/>
          <p14:tracePt t="67252" x="3746500" y="3943350"/>
          <p14:tracePt t="67268" x="3740150" y="3943350"/>
          <p14:tracePt t="67284" x="3733800" y="3937000"/>
          <p14:tracePt t="67302" x="3727450" y="3937000"/>
          <p14:tracePt t="67327" x="3727450" y="3930650"/>
          <p14:tracePt t="67335" x="3721100" y="3930650"/>
          <p14:tracePt t="67351" x="3714750" y="3917950"/>
          <p14:tracePt t="67368" x="3714750" y="3911600"/>
          <p14:tracePt t="67386" x="3708400" y="3898900"/>
          <p14:tracePt t="67401" x="3708400" y="3892550"/>
          <p14:tracePt t="67418" x="3708400" y="3886200"/>
          <p14:tracePt t="67435" x="3702050" y="3873500"/>
          <p14:tracePt t="67453" x="3702050" y="3860800"/>
          <p14:tracePt t="67468" x="3702050" y="3841750"/>
          <p14:tracePt t="67485" x="3702050" y="3829050"/>
          <p14:tracePt t="67501" x="3702050" y="3816350"/>
          <p14:tracePt t="67519" x="3702050" y="3784600"/>
          <p14:tracePt t="67535" x="3721100" y="3759200"/>
          <p14:tracePt t="67551" x="3746500" y="3733800"/>
          <p14:tracePt t="67568" x="3797300" y="3714750"/>
          <p14:tracePt t="67586" x="3829050" y="3695700"/>
          <p14:tracePt t="67601" x="3860800" y="3689350"/>
          <p14:tracePt t="67618" x="3892550" y="3689350"/>
          <p14:tracePt t="67635" x="3924300" y="3689350"/>
          <p14:tracePt t="67652" x="3949700" y="3689350"/>
          <p14:tracePt t="67668" x="3981450" y="3695700"/>
          <p14:tracePt t="67685" x="4006850" y="3714750"/>
          <p14:tracePt t="67701" x="4025900" y="3733800"/>
          <p14:tracePt t="67719" x="4032250" y="3746500"/>
          <p14:tracePt t="67736" x="4038600" y="3765550"/>
          <p14:tracePt t="67752" x="4051300" y="3784600"/>
          <p14:tracePt t="67768" x="4057650" y="3810000"/>
          <p14:tracePt t="67786" x="4057650" y="3829050"/>
          <p14:tracePt t="67802" x="4057650" y="3841750"/>
          <p14:tracePt t="67818" x="4057650" y="3860800"/>
          <p14:tracePt t="67835" x="4057650" y="3879850"/>
          <p14:tracePt t="67852" x="4051300" y="3905250"/>
          <p14:tracePt t="67868" x="4032250" y="3930650"/>
          <p14:tracePt t="67886" x="4025900" y="3937000"/>
          <p14:tracePt t="67902" x="4019550" y="3943350"/>
          <p14:tracePt t="67919" x="4013200" y="3949700"/>
          <p14:tracePt t="67935" x="4006850" y="3956050"/>
          <p14:tracePt t="67952" x="3994150" y="3956050"/>
          <p14:tracePt t="67968" x="3987800" y="3956050"/>
          <p14:tracePt t="67986" x="3968750" y="3968750"/>
          <p14:tracePt t="68002" x="3962400" y="3968750"/>
          <p14:tracePt t="68019" x="3943350" y="3968750"/>
          <p14:tracePt t="68035" x="3917950" y="3968750"/>
          <p14:tracePt t="68052" x="3886200" y="3968750"/>
          <p14:tracePt t="68069" x="3867150" y="3968750"/>
          <p14:tracePt t="68085" x="3841750" y="3968750"/>
          <p14:tracePt t="68102" x="3816350" y="3968750"/>
          <p14:tracePt t="68103" x="3803650" y="3968750"/>
          <p14:tracePt t="68120" x="3784600" y="3962400"/>
          <p14:tracePt t="68136" x="3752850" y="3962400"/>
          <p14:tracePt t="68152" x="3721100" y="3943350"/>
          <p14:tracePt t="68169" x="3708400" y="3937000"/>
          <p14:tracePt t="68187" x="3695700" y="3937000"/>
          <p14:tracePt t="68231" x="3689350" y="3937000"/>
          <p14:tracePt t="68247" x="3683000" y="3930650"/>
          <p14:tracePt t="68255" x="3683000" y="3924300"/>
          <p14:tracePt t="68263" x="3676650" y="3924300"/>
          <p14:tracePt t="68271" x="3670300" y="3917950"/>
          <p14:tracePt t="68286" x="3657600" y="3911600"/>
          <p14:tracePt t="68303" x="3657600" y="3898900"/>
          <p14:tracePt t="68319" x="3651250" y="3898900"/>
          <p14:tracePt t="68351" x="3651250" y="3892550"/>
          <p14:tracePt t="68359" x="3644900" y="3879850"/>
          <p14:tracePt t="68369" x="3644900" y="3873500"/>
          <p14:tracePt t="68385" x="3638550" y="3860800"/>
          <p14:tracePt t="68403" x="3638550" y="3841750"/>
          <p14:tracePt t="68419" x="3638550" y="3829050"/>
          <p14:tracePt t="68436" x="3638550" y="3810000"/>
          <p14:tracePt t="68452" x="3638550" y="3790950"/>
          <p14:tracePt t="68470" x="3638550" y="3778250"/>
          <p14:tracePt t="68486" x="3644900" y="3759200"/>
          <p14:tracePt t="68502" x="3676650" y="3727450"/>
          <p14:tracePt t="68519" x="3695700" y="3714750"/>
          <p14:tracePt t="68536" x="3727450" y="3702050"/>
          <p14:tracePt t="68552" x="3759200" y="3695700"/>
          <p14:tracePt t="68569" x="3778250" y="3695700"/>
          <p14:tracePt t="68586" x="3829050" y="3695700"/>
          <p14:tracePt t="68603" x="3886200" y="3695700"/>
          <p14:tracePt t="68619" x="3937000" y="3695700"/>
          <p14:tracePt t="68636" x="3962400" y="3702050"/>
          <p14:tracePt t="68653" x="3987800" y="3708400"/>
          <p14:tracePt t="68670" x="4000500" y="3714750"/>
          <p14:tracePt t="68686" x="4013200" y="3721100"/>
          <p14:tracePt t="68703" x="4038600" y="3752850"/>
          <p14:tracePt t="68719" x="4051300" y="3771900"/>
          <p14:tracePt t="68737" x="4057650" y="3778250"/>
          <p14:tracePt t="68753" x="4057650" y="3784600"/>
          <p14:tracePt t="68770" x="4057650" y="3797300"/>
          <p14:tracePt t="68786" x="4057650" y="3816350"/>
          <p14:tracePt t="68803" x="4070350" y="3835400"/>
          <p14:tracePt t="68819" x="4070350" y="3873500"/>
          <p14:tracePt t="68836" x="4070350" y="3898900"/>
          <p14:tracePt t="68853" x="4070350" y="3911600"/>
          <p14:tracePt t="68870" x="4064000" y="3937000"/>
          <p14:tracePt t="68887" x="4064000" y="3943350"/>
          <p14:tracePt t="68903" x="4051300" y="3949700"/>
          <p14:tracePt t="68927" x="4038600" y="3956050"/>
          <p14:tracePt t="68951" x="4025900" y="3962400"/>
          <p14:tracePt t="68959" x="4013200" y="3962400"/>
          <p14:tracePt t="68970" x="4006850" y="3968750"/>
          <p14:tracePt t="68986" x="3975100" y="3968750"/>
          <p14:tracePt t="69003" x="3943350" y="3975100"/>
          <p14:tracePt t="69020" x="3911600" y="3975100"/>
          <p14:tracePt t="69036" x="3898900" y="3975100"/>
          <p14:tracePt t="69053" x="3886200" y="3975100"/>
          <p14:tracePt t="69070" x="3873500" y="3975100"/>
          <p14:tracePt t="69086" x="3848100" y="3975100"/>
          <p14:tracePt t="69103" x="3822700" y="3975100"/>
          <p14:tracePt t="69120" x="3803650" y="3975100"/>
          <p14:tracePt t="69137" x="3797300" y="3975100"/>
          <p14:tracePt t="69153" x="3790950" y="3975100"/>
          <p14:tracePt t="69170" x="3784600" y="3975100"/>
          <p14:tracePt t="69186" x="3778250" y="3975100"/>
          <p14:tracePt t="69204" x="3746500" y="3968750"/>
          <p14:tracePt t="69220" x="3727450" y="3956050"/>
          <p14:tracePt t="69236" x="3708400" y="3949700"/>
          <p14:tracePt t="69253" x="3695700" y="3949700"/>
          <p14:tracePt t="69271" x="3689350" y="3937000"/>
          <p14:tracePt t="69287" x="3676650" y="3930650"/>
          <p14:tracePt t="69303" x="3670300" y="3924300"/>
          <p14:tracePt t="69320" x="3663950" y="3917950"/>
          <p14:tracePt t="69337" x="3657600" y="3905250"/>
          <p14:tracePt t="69354" x="3651250" y="3879850"/>
          <p14:tracePt t="69370" x="3638550" y="3860800"/>
          <p14:tracePt t="69386" x="3632200" y="3829050"/>
          <p14:tracePt t="69404" x="3632200" y="3810000"/>
          <p14:tracePt t="69420" x="3632200" y="3797300"/>
          <p14:tracePt t="69437" x="3632200" y="3790950"/>
          <p14:tracePt t="69454" x="3632200" y="3784600"/>
          <p14:tracePt t="69471" x="3632200" y="3778250"/>
          <p14:tracePt t="69487" x="3632200" y="3759200"/>
          <p14:tracePt t="69503" x="3638550" y="3746500"/>
          <p14:tracePt t="69520" x="3651250" y="3733800"/>
          <p14:tracePt t="69538" x="3663950" y="3721100"/>
          <p14:tracePt t="69554" x="3676650" y="3721100"/>
          <p14:tracePt t="69570" x="3702050" y="3721100"/>
          <p14:tracePt t="69587" x="3727450" y="3714750"/>
          <p14:tracePt t="69604" x="3740150" y="3714750"/>
          <p14:tracePt t="69620" x="3746500" y="3714750"/>
          <p14:tracePt t="69647" x="3752850" y="3714750"/>
          <p14:tracePt t="69655" x="3759200" y="3714750"/>
          <p14:tracePt t="69671" x="3771900" y="3727450"/>
          <p14:tracePt t="69687" x="3771900" y="3733800"/>
          <p14:tracePt t="69703" x="3778250" y="3752850"/>
          <p14:tracePt t="69720" x="3778250" y="3759200"/>
          <p14:tracePt t="69738" x="3778250" y="3771900"/>
          <p14:tracePt t="69753" x="3778250" y="3778250"/>
          <p14:tracePt t="69770" x="3778250" y="3784600"/>
          <p14:tracePt t="69787" x="3778250" y="3790950"/>
          <p14:tracePt t="69804" x="3778250" y="3797300"/>
          <p14:tracePt t="69820" x="3778250" y="3803650"/>
          <p14:tracePt t="69837" x="3778250" y="3810000"/>
          <p14:tracePt t="69854" x="3778250" y="3816350"/>
          <p14:tracePt t="69887" x="3778250" y="3822700"/>
          <p14:tracePt t="69895" x="3778250" y="3829050"/>
          <p14:tracePt t="69904" x="3803650" y="3835400"/>
          <p14:tracePt t="69920" x="3937000" y="3854450"/>
          <p14:tracePt t="69938" x="4184650" y="3860800"/>
          <p14:tracePt t="69954" x="4451350" y="3860800"/>
          <p14:tracePt t="69970" x="4724400" y="3860800"/>
          <p14:tracePt t="69987" x="4908550" y="3860800"/>
          <p14:tracePt t="70005" x="5041900" y="3886200"/>
          <p14:tracePt t="70021" x="5086350" y="3886200"/>
          <p14:tracePt t="70037" x="5092700" y="3886200"/>
          <p14:tracePt t="70136" x="5099050" y="3892550"/>
          <p14:tracePt t="70175" x="5099050" y="3898900"/>
          <p14:tracePt t="70215" x="5099050" y="3905250"/>
          <p14:tracePt t="70223" x="5099050" y="3911600"/>
          <p14:tracePt t="70231" x="5099050" y="3917950"/>
          <p14:tracePt t="70239" x="5099050" y="3930650"/>
          <p14:tracePt t="70254" x="5092700" y="3956050"/>
          <p14:tracePt t="70271" x="5086350" y="3981450"/>
          <p14:tracePt t="70288" x="5073650" y="3994150"/>
          <p14:tracePt t="70304" x="5060950" y="4000500"/>
          <p14:tracePt t="70321" x="5041900" y="4013200"/>
          <p14:tracePt t="70337" x="5016500" y="4013200"/>
          <p14:tracePt t="70355" x="4984750" y="4013200"/>
          <p14:tracePt t="70371" x="4953000" y="4013200"/>
          <p14:tracePt t="70388" x="4895850" y="4006850"/>
          <p14:tracePt t="70404" x="4851400" y="3975100"/>
          <p14:tracePt t="70422" x="4819650" y="3956050"/>
          <p14:tracePt t="70437" x="4794250" y="3924300"/>
          <p14:tracePt t="70438" x="4781550" y="3905250"/>
          <p14:tracePt t="70454" x="4775200" y="3898900"/>
          <p14:tracePt t="70471" x="4762500" y="3854450"/>
          <p14:tracePt t="70488" x="4756150" y="3829050"/>
          <p14:tracePt t="70504" x="4756150" y="3810000"/>
          <p14:tracePt t="70521" x="4756150" y="3778250"/>
          <p14:tracePt t="70538" x="4781550" y="3733800"/>
          <p14:tracePt t="70555" x="4838700" y="3689350"/>
          <p14:tracePt t="70571" x="4908550" y="3657600"/>
          <p14:tracePt t="70588" x="4965700" y="3638550"/>
          <p14:tracePt t="70604" x="5010150" y="3638550"/>
          <p14:tracePt t="70622" x="5080000" y="3638550"/>
          <p14:tracePt t="70638" x="5194300" y="3644900"/>
          <p14:tracePt t="70639" x="5251450" y="3663950"/>
          <p14:tracePt t="70655" x="5365750" y="3695700"/>
          <p14:tracePt t="70671" x="5448300" y="3733800"/>
          <p14:tracePt t="70688" x="5473700" y="3752850"/>
          <p14:tracePt t="70705" x="5480050" y="3765550"/>
          <p14:tracePt t="70721" x="5486400" y="3790950"/>
          <p14:tracePt t="70738" x="5486400" y="3835400"/>
          <p14:tracePt t="70755" x="5486400" y="3873500"/>
          <p14:tracePt t="70771" x="5486400" y="3911600"/>
          <p14:tracePt t="70788" x="5486400" y="3937000"/>
          <p14:tracePt t="70805" x="5486400" y="3956050"/>
          <p14:tracePt t="70822" x="5454650" y="3994150"/>
          <p14:tracePt t="70823" x="5441950" y="4006850"/>
          <p14:tracePt t="70838" x="5416550" y="4032250"/>
          <p14:tracePt t="70855" x="5384800" y="4064000"/>
          <p14:tracePt t="70871" x="5365750" y="4076700"/>
          <p14:tracePt t="70889" x="5340350" y="4076700"/>
          <p14:tracePt t="70905" x="5308600" y="4076700"/>
          <p14:tracePt t="70921" x="5245100" y="4076700"/>
          <p14:tracePt t="70938" x="5168900" y="4064000"/>
          <p14:tracePt t="70956" x="5099050" y="4044950"/>
          <p14:tracePt t="70971" x="5067300" y="4038600"/>
          <p14:tracePt t="70988" x="5041900" y="4025900"/>
          <p14:tracePt t="71008" x="5035550" y="4025900"/>
          <p14:tracePt t="71022" x="5022850" y="4019550"/>
          <p14:tracePt t="71023" x="5010150" y="4006850"/>
          <p14:tracePt t="71038" x="4997450" y="4006850"/>
          <p14:tracePt t="71056" x="4933950" y="3981450"/>
          <p14:tracePt t="71071" x="4908550" y="3968750"/>
          <p14:tracePt t="71089" x="4895850" y="3962400"/>
          <p14:tracePt t="71111" x="4889500" y="3956050"/>
          <p14:tracePt t="71122" x="4889500" y="3949700"/>
          <p14:tracePt t="71138" x="4870450" y="3911600"/>
          <p14:tracePt t="71156" x="4851400" y="3879850"/>
          <p14:tracePt t="71172" x="4845050" y="3854450"/>
          <p14:tracePt t="71188" x="4845050" y="3835400"/>
          <p14:tracePt t="71205" x="4845050" y="3816350"/>
          <p14:tracePt t="71223" x="4845050" y="3771900"/>
          <p14:tracePt t="71238" x="4845050" y="3746500"/>
          <p14:tracePt t="71255" x="4864100" y="3676650"/>
          <p14:tracePt t="71272" x="4902200" y="3638550"/>
          <p14:tracePt t="71289" x="4946650" y="3613150"/>
          <p14:tracePt t="71305" x="4997450" y="3606800"/>
          <p14:tracePt t="71322" x="5067300" y="3594100"/>
          <p14:tracePt t="71338" x="5181600" y="3594100"/>
          <p14:tracePt t="71356" x="5308600" y="3594100"/>
          <p14:tracePt t="71372" x="5435600" y="3606800"/>
          <p14:tracePt t="71389" x="5492750" y="3619500"/>
          <p14:tracePt t="71405" x="5530850" y="3632200"/>
          <p14:tracePt t="71423" x="5543550" y="3651250"/>
          <p14:tracePt t="71438" x="5556250" y="3663950"/>
          <p14:tracePt t="71455" x="5575300" y="3708400"/>
          <p14:tracePt t="71472" x="5594350" y="3746500"/>
          <p14:tracePt t="71489" x="5600700" y="3803650"/>
          <p14:tracePt t="71505" x="5607050" y="3841750"/>
          <p14:tracePt t="71522" x="5607050" y="3873500"/>
          <p14:tracePt t="71539" x="5607050" y="3892550"/>
          <p14:tracePt t="71556" x="5607050" y="3905250"/>
          <p14:tracePt t="71572" x="5607050" y="3930650"/>
          <p14:tracePt t="71589" x="5607050" y="3956050"/>
          <p14:tracePt t="71605" x="5607050" y="3968750"/>
          <p14:tracePt t="71623" x="5607050" y="4000500"/>
          <p14:tracePt t="71639" x="5594350" y="4006850"/>
          <p14:tracePt t="71656" x="5588000" y="4019550"/>
          <p14:tracePt t="71679" x="5575300" y="4019550"/>
          <p14:tracePt t="71689" x="5568950" y="4025900"/>
          <p14:tracePt t="71705" x="5556250" y="4032250"/>
          <p14:tracePt t="71722" x="5537200" y="4038600"/>
          <p14:tracePt t="71739" x="5505450" y="4038600"/>
          <p14:tracePt t="71756" x="5473700" y="4051300"/>
          <p14:tracePt t="71772" x="5454650" y="4057650"/>
          <p14:tracePt t="71789" x="5448300" y="4057650"/>
          <p14:tracePt t="71806" x="5441950" y="4057650"/>
          <p14:tracePt t="71823" x="5435600" y="4057650"/>
          <p14:tracePt t="71887" x="5435600" y="4064000"/>
          <p14:tracePt t="71904" x="5429250" y="4064000"/>
          <p14:tracePt t="72264" x="5422900" y="4064000"/>
          <p14:tracePt t="72271" x="5416550" y="4070350"/>
          <p14:tracePt t="72279" x="5397500" y="4070350"/>
          <p14:tracePt t="72289" x="5378450" y="4076700"/>
          <p14:tracePt t="72306" x="5327650" y="4076700"/>
          <p14:tracePt t="72323" x="5245100" y="4095750"/>
          <p14:tracePt t="72340" x="5168900" y="4095750"/>
          <p14:tracePt t="72356" x="5105400" y="4095750"/>
          <p14:tracePt t="72373" x="5067300" y="4089400"/>
          <p14:tracePt t="72390" x="5035550" y="4076700"/>
          <p14:tracePt t="72407" x="4997450" y="4064000"/>
          <p14:tracePt t="72423" x="4965700" y="4051300"/>
          <p14:tracePt t="72440" x="4921250" y="4032250"/>
          <p14:tracePt t="72456" x="4889500" y="4019550"/>
          <p14:tracePt t="72474" x="4870450" y="4006850"/>
          <p14:tracePt t="72490" x="4857750" y="4000500"/>
          <p14:tracePt t="72506" x="4851400" y="3994150"/>
          <p14:tracePt t="72523" x="4838700" y="3987800"/>
          <p14:tracePt t="72541" x="4838700" y="3981450"/>
          <p14:tracePt t="72556" x="4832350" y="3975100"/>
          <p14:tracePt t="72573" x="4826000" y="3968750"/>
          <p14:tracePt t="72590" x="4819650" y="3943350"/>
          <p14:tracePt t="72607" x="4819650" y="3886200"/>
          <p14:tracePt t="72623" x="4813300" y="3854450"/>
          <p14:tracePt t="72640" x="4813300" y="3829050"/>
          <p14:tracePt t="72656" x="4813300" y="3784600"/>
          <p14:tracePt t="72673" x="4819650" y="3759200"/>
          <p14:tracePt t="72690" x="4845050" y="3721100"/>
          <p14:tracePt t="72706" x="4889500" y="3683000"/>
          <p14:tracePt t="72723" x="4965700" y="3657600"/>
          <p14:tracePt t="72741" x="5086350" y="3638550"/>
          <p14:tracePt t="72756" x="5200650" y="3638550"/>
          <p14:tracePt t="72773" x="5295900" y="3638550"/>
          <p14:tracePt t="72790" x="5346700" y="3644900"/>
          <p14:tracePt t="72807" x="5384800" y="3676650"/>
          <p14:tracePt t="72823" x="5410200" y="3708400"/>
          <p14:tracePt t="72840" x="5441950" y="3752850"/>
          <p14:tracePt t="72857" x="5454650" y="3797300"/>
          <p14:tracePt t="72874" x="5467350" y="3841750"/>
          <p14:tracePt t="72890" x="5473700" y="3886200"/>
          <p14:tracePt t="72906" x="5473700" y="3924300"/>
          <p14:tracePt t="72923" x="5473700" y="3956050"/>
          <p14:tracePt t="72941" x="5473700" y="3981450"/>
          <p14:tracePt t="72957" x="5461000" y="4013200"/>
          <p14:tracePt t="72974" x="5461000" y="4019550"/>
          <p14:tracePt t="74192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3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3561078" y="886547"/>
          <a:ext cx="452120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5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561078" y="240216"/>
            <a:ext cx="69762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a[0]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10378" y="240216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a[1]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59678" y="240216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a[2]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08978" y="240216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a[3]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558278" y="240216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a[4]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07578" y="240216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a[5]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976563" y="154585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</a:rPr>
              <a:t>a=[0] *6  : 6</a:t>
            </a:r>
            <a:r>
              <a:rPr lang="ko-KR" altLang="en-US" dirty="0">
                <a:latin typeface="Arial" panose="020B0604020202020204" pitchFamily="34" charset="0"/>
              </a:rPr>
              <a:t>개의 방을 </a:t>
            </a:r>
            <a:r>
              <a:rPr lang="en-US" altLang="ko-KR" dirty="0">
                <a:latin typeface="Arial" panose="020B0604020202020204" pitchFamily="34" charset="0"/>
              </a:rPr>
              <a:t>0</a:t>
            </a:r>
            <a:r>
              <a:rPr lang="ko-KR" altLang="en-US" dirty="0">
                <a:latin typeface="Arial" panose="020B0604020202020204" pitchFamily="34" charset="0"/>
              </a:rPr>
              <a:t>으로 설정 </a:t>
            </a:r>
            <a:endParaRPr lang="en-US" altLang="ko-KR" dirty="0"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</a:rPr>
              <a:t>a=[0,0,0,0,0,0] </a:t>
            </a:r>
            <a:r>
              <a:rPr lang="ko-KR" altLang="en-US" dirty="0">
                <a:latin typeface="Arial" panose="020B0604020202020204" pitchFamily="34" charset="0"/>
              </a:rPr>
              <a:t>과 동일</a:t>
            </a:r>
            <a:endParaRPr lang="en-US" altLang="ko-KR" dirty="0">
              <a:latin typeface="Arial" panose="020B0604020202020204" pitchFamily="34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146371" y="3472931"/>
            <a:ext cx="3581272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a=[0]*6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558278" y="3479703"/>
            <a:ext cx="3700431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[0, 0, 0, 0, 0, 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146371" y="4813382"/>
            <a:ext cx="3581272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a=[0,0,0,0,0,0]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6558278" y="4820154"/>
            <a:ext cx="3700431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[0, 0, 0, 0, 0, 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pic>
        <p:nvPicPr>
          <p:cNvPr id="13" name="오디오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51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000"/>
    </mc:Choice>
    <mc:Fallback xmlns="">
      <p:transition spd="slow" advTm="4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445" x="3384550" y="2051050"/>
          <p14:tracePt t="14606" x="3390900" y="2051050"/>
          <p14:tracePt t="14622" x="3397250" y="2051050"/>
          <p14:tracePt t="14630" x="3403600" y="2051050"/>
          <p14:tracePt t="14639" x="3409950" y="2051050"/>
          <p14:tracePt t="14655" x="3429000" y="2051050"/>
          <p14:tracePt t="14672" x="3467100" y="2051050"/>
          <p14:tracePt t="14689" x="3543300" y="2051050"/>
          <p14:tracePt t="14705" x="3638550" y="2070100"/>
          <p14:tracePt t="14722" x="3714750" y="2082800"/>
          <p14:tracePt t="14739" x="3746500" y="2082800"/>
          <p14:tracePt t="14764" x="3759200" y="2082800"/>
          <p14:tracePt t="14814" x="3765550" y="2082800"/>
          <p14:tracePt t="14870" x="3771900" y="2082800"/>
          <p14:tracePt t="14878" x="3778250" y="2082800"/>
          <p14:tracePt t="14889" x="3790950" y="2082800"/>
          <p14:tracePt t="14906" x="3886200" y="2101850"/>
          <p14:tracePt t="14922" x="3975100" y="2108200"/>
          <p14:tracePt t="14940" x="4019550" y="2108200"/>
          <p14:tracePt t="14956" x="4025900" y="2108200"/>
          <p14:tracePt t="15142" x="4019550" y="2108200"/>
          <p14:tracePt t="15150" x="4006850" y="2108200"/>
          <p14:tracePt t="15157" x="3994150" y="2108200"/>
          <p14:tracePt t="15172" x="3987800" y="2108200"/>
          <p14:tracePt t="15190" x="3962400" y="2108200"/>
          <p14:tracePt t="15206" x="3949700" y="2108200"/>
          <p14:tracePt t="15294" x="3943350" y="2101850"/>
          <p14:tracePt t="15486" x="3943350" y="2095500"/>
          <p14:tracePt t="15493" x="3943350" y="2089150"/>
          <p14:tracePt t="15822" x="3949700" y="2089150"/>
          <p14:tracePt t="15829" x="3956050" y="2089150"/>
          <p14:tracePt t="15846" x="3962400" y="2089150"/>
          <p14:tracePt t="15857" x="3968750" y="2089150"/>
          <p14:tracePt t="15873" x="3975100" y="2089150"/>
          <p14:tracePt t="15891" x="3981450" y="2089150"/>
          <p14:tracePt t="15907" x="3987800" y="2089150"/>
          <p14:tracePt t="15923" x="3994150" y="2082800"/>
          <p14:tracePt t="15940" x="4000500" y="2082800"/>
          <p14:tracePt t="15958" x="4013200" y="2082800"/>
          <p14:tracePt t="15973" x="4025900" y="2082800"/>
          <p14:tracePt t="15990" x="4032250" y="2082800"/>
          <p14:tracePt t="16007" x="4057650" y="2082800"/>
          <p14:tracePt t="16024" x="4070350" y="2082800"/>
          <p14:tracePt t="16040" x="4076700" y="2082800"/>
          <p14:tracePt t="16119" x="4083050" y="2082800"/>
          <p14:tracePt t="16134" x="4083050" y="2076450"/>
          <p14:tracePt t="16150" x="4089400" y="2076450"/>
          <p14:tracePt t="16182" x="4102100" y="2070100"/>
          <p14:tracePt t="16189" x="4114800" y="2070100"/>
          <p14:tracePt t="16197" x="4127500" y="2063750"/>
          <p14:tracePt t="16207" x="4159250" y="2063750"/>
          <p14:tracePt t="16224" x="4203700" y="2063750"/>
          <p14:tracePt t="16240" x="4229100" y="2057400"/>
          <p14:tracePt t="16258" x="4235450" y="2051050"/>
          <p14:tracePt t="16798" x="4229100" y="2051050"/>
          <p14:tracePt t="16798" x="0" y="0"/>
        </p14:tracePtLst>
        <p14:tracePtLst>
          <p14:tracePt t="17326" x="3492500" y="2419350"/>
          <p14:tracePt t="17486" x="3498850" y="2419350"/>
          <p14:tracePt t="17493" x="3511550" y="2419350"/>
          <p14:tracePt t="17502" x="3524250" y="2419350"/>
          <p14:tracePt t="17510" x="3543300" y="2419350"/>
          <p14:tracePt t="17525" x="3562350" y="2419350"/>
          <p14:tracePt t="17542" x="3587750" y="2419350"/>
          <p14:tracePt t="17559" x="3594100" y="2419350"/>
          <p14:tracePt t="17575" x="3600450" y="2419350"/>
          <p14:tracePt t="17750" x="0" y="0"/>
        </p14:tracePtLst>
        <p14:tracePtLst>
          <p14:tracePt t="18134" x="3765550" y="2438400"/>
          <p14:tracePt t="18366" x="3771900" y="2438400"/>
          <p14:tracePt t="18374" x="3778250" y="2438400"/>
          <p14:tracePt t="18382" x="3784600" y="2438400"/>
          <p14:tracePt t="18392" x="3790950" y="2438400"/>
          <p14:tracePt t="18409" x="3797300" y="2438400"/>
          <p14:tracePt t="18438" x="3803650" y="2438400"/>
          <p14:tracePt t="18446" x="3810000" y="2438400"/>
          <p14:tracePt t="18462" x="3816350" y="2438400"/>
          <p14:tracePt t="18476" x="3822700" y="2438400"/>
          <p14:tracePt t="18492" x="3835400" y="2438400"/>
          <p14:tracePt t="18510" x="3841750" y="2438400"/>
          <p14:tracePt t="18526" x="3848100" y="2438400"/>
          <p14:tracePt t="18550" x="3854450" y="2438400"/>
          <p14:tracePt t="18566" x="3860800" y="2438400"/>
          <p14:tracePt t="18577" x="3867150" y="2438400"/>
          <p14:tracePt t="18592" x="3886200" y="2438400"/>
          <p14:tracePt t="18609" x="3892550" y="2438400"/>
          <p14:tracePt t="18626" x="3911600" y="2438400"/>
          <p14:tracePt t="18644" x="3930650" y="2432050"/>
          <p14:tracePt t="18659" x="3943350" y="2432050"/>
          <p14:tracePt t="18676" x="3956050" y="2432050"/>
          <p14:tracePt t="18759" x="3962400" y="2432050"/>
          <p14:tracePt t="18766" x="3975100" y="2432050"/>
          <p14:tracePt t="18776" x="3981450" y="2432050"/>
          <p14:tracePt t="18793" x="3994150" y="2432050"/>
          <p14:tracePt t="18809" x="4006850" y="2432050"/>
          <p14:tracePt t="18827" x="4013200" y="2432050"/>
          <p14:tracePt t="18854" x="4025900" y="2432050"/>
          <p14:tracePt t="18862" x="4032250" y="2432050"/>
          <p14:tracePt t="18876" x="4044950" y="2432050"/>
          <p14:tracePt t="18894" x="4102100" y="2432050"/>
          <p14:tracePt t="18909" x="4121150" y="2432050"/>
          <p14:tracePt t="18926" x="4127500" y="2432050"/>
          <p14:tracePt t="18943" x="4140200" y="2432050"/>
          <p14:tracePt t="18960" x="4165600" y="2432050"/>
          <p14:tracePt t="18976" x="4222750" y="2432050"/>
          <p14:tracePt t="18993" x="4279900" y="2432050"/>
          <p14:tracePt t="19010" x="4337050" y="2425700"/>
          <p14:tracePt t="19027" x="4381500" y="2419350"/>
          <p14:tracePt t="19043" x="4413250" y="2419350"/>
          <p14:tracePt t="19059" x="4445000" y="2419350"/>
          <p14:tracePt t="19077" x="4470400" y="2419350"/>
          <p14:tracePt t="19094" x="4533900" y="2419350"/>
          <p14:tracePt t="19110" x="4603750" y="2419350"/>
          <p14:tracePt t="19126" x="4673600" y="2419350"/>
          <p14:tracePt t="19143" x="4718050" y="2419350"/>
          <p14:tracePt t="19160" x="4724400" y="2419350"/>
          <p14:tracePt t="19758" x="4730750" y="2419350"/>
          <p14:tracePt t="19766" x="4737100" y="2419350"/>
          <p14:tracePt t="19777" x="4756150" y="2419350"/>
          <p14:tracePt t="19794" x="4819650" y="2419350"/>
          <p14:tracePt t="19810" x="4933950" y="2419350"/>
          <p14:tracePt t="19828" x="5067300" y="2419350"/>
          <p14:tracePt t="19844" x="5175250" y="2419350"/>
          <p14:tracePt t="19861" x="5251450" y="2419350"/>
          <p14:tracePt t="19862" x="5264150" y="2419350"/>
          <p14:tracePt t="19877" x="5270500" y="2419350"/>
          <p14:tracePt t="20446" x="5264150" y="2419350"/>
          <p14:tracePt t="20454" x="5257800" y="2419350"/>
          <p14:tracePt t="20462" x="5245100" y="2425700"/>
          <p14:tracePt t="20478" x="5226050" y="2425700"/>
          <p14:tracePt t="20495" x="5187950" y="2432050"/>
          <p14:tracePt t="20511" x="5118100" y="2444750"/>
          <p14:tracePt t="20528" x="5035550" y="2451100"/>
          <p14:tracePt t="20545" x="4978400" y="2451100"/>
          <p14:tracePt t="20561" x="4902200" y="2451100"/>
          <p14:tracePt t="20578" x="4813300" y="2451100"/>
          <p14:tracePt t="20595" x="4718050" y="2451100"/>
          <p14:tracePt t="20611" x="4622800" y="2432050"/>
          <p14:tracePt t="20628" x="4559300" y="2413000"/>
          <p14:tracePt t="20644" x="4495800" y="2387600"/>
          <p14:tracePt t="20662" x="4406900" y="2311400"/>
          <p14:tracePt t="20678" x="4349750" y="2235200"/>
          <p14:tracePt t="20694" x="4286250" y="2146300"/>
          <p14:tracePt t="20711" x="4241800" y="2044700"/>
          <p14:tracePt t="20729" x="4235450" y="1968500"/>
          <p14:tracePt t="20745" x="4235450" y="1879600"/>
          <p14:tracePt t="20761" x="4235450" y="1797050"/>
          <p14:tracePt t="20778" x="4267200" y="1720850"/>
          <p14:tracePt t="20795" x="4324350" y="1663700"/>
          <p14:tracePt t="20811" x="4425950" y="1612900"/>
          <p14:tracePt t="20828" x="4559300" y="1600200"/>
          <p14:tracePt t="20845" x="4705350" y="1600200"/>
          <p14:tracePt t="20863" x="4895850" y="1606550"/>
          <p14:tracePt t="20878" x="5003800" y="1651000"/>
          <p14:tracePt t="20895" x="5099050" y="1714500"/>
          <p14:tracePt t="20911" x="5162550" y="1784350"/>
          <p14:tracePt t="20929" x="5245100" y="1885950"/>
          <p14:tracePt t="20945" x="5289550" y="1968500"/>
          <p14:tracePt t="20961" x="5327650" y="2044700"/>
          <p14:tracePt t="20978" x="5340350" y="2101850"/>
          <p14:tracePt t="20996" x="5340350" y="2159000"/>
          <p14:tracePt t="21011" x="5321300" y="2216150"/>
          <p14:tracePt t="21028" x="5270500" y="2279650"/>
          <p14:tracePt t="21045" x="5213350" y="2330450"/>
          <p14:tracePt t="21046" x="5181600" y="2349500"/>
          <p14:tracePt t="21062" x="5149850" y="2368550"/>
          <p14:tracePt t="21078" x="5130800" y="2381250"/>
          <p14:tracePt t="21095" x="5124450" y="2381250"/>
          <p14:tracePt t="21431" x="5118100" y="2381250"/>
          <p14:tracePt t="21438" x="5111750" y="2387600"/>
          <p14:tracePt t="21471" x="5099050" y="2393950"/>
          <p14:tracePt t="21471" x="0" y="0"/>
        </p14:tracePtLst>
        <p14:tracePtLst>
          <p14:tracePt t="22327" x="2343150" y="4184650"/>
          <p14:tracePt t="22334" x="2343150" y="4191000"/>
          <p14:tracePt t="22346" x="2330450" y="4191000"/>
          <p14:tracePt t="22363" x="2305050" y="4203700"/>
          <p14:tracePt t="22379" x="2273300" y="4203700"/>
          <p14:tracePt t="22397" x="2254250" y="4203700"/>
          <p14:tracePt t="22413" x="2216150" y="4210050"/>
          <p14:tracePt t="22429" x="2197100" y="4210050"/>
          <p14:tracePt t="22430" x="2171700" y="4210050"/>
          <p14:tracePt t="22446" x="2120900" y="4210050"/>
          <p14:tracePt t="22464" x="2063750" y="4203700"/>
          <p14:tracePt t="22479" x="2006600" y="4178300"/>
          <p14:tracePt t="22496" x="1936750" y="4133850"/>
          <p14:tracePt t="22513" x="1860550" y="4070350"/>
          <p14:tracePt t="22530" x="1765300" y="4013200"/>
          <p14:tracePt t="22546" x="1682750" y="3943350"/>
          <p14:tracePt t="22563" x="1644650" y="3892550"/>
          <p14:tracePt t="22580" x="1638300" y="3841750"/>
          <p14:tracePt t="22597" x="1631950" y="3778250"/>
          <p14:tracePt t="22598" x="1631950" y="3733800"/>
          <p14:tracePt t="22613" x="1651000" y="3676650"/>
          <p14:tracePt t="22630" x="1682750" y="3568700"/>
          <p14:tracePt t="22631" x="1708150" y="3505200"/>
          <p14:tracePt t="22646" x="1746250" y="3384550"/>
          <p14:tracePt t="22664" x="1790700" y="3302000"/>
          <p14:tracePt t="22680" x="1841500" y="3225800"/>
          <p14:tracePt t="22697" x="1917700" y="3175000"/>
          <p14:tracePt t="22713" x="2006600" y="3136900"/>
          <p14:tracePt t="22731" x="2089150" y="3117850"/>
          <p14:tracePt t="22746" x="2203450" y="3111500"/>
          <p14:tracePt t="22763" x="2343150" y="3111500"/>
          <p14:tracePt t="22780" x="2457450" y="3149600"/>
          <p14:tracePt t="22798" x="2546350" y="3206750"/>
          <p14:tracePt t="22798" x="2565400" y="3238500"/>
          <p14:tracePt t="22813" x="2597150" y="3289300"/>
          <p14:tracePt t="22830" x="2641600" y="3448050"/>
          <p14:tracePt t="22847" x="2654300" y="3543300"/>
          <p14:tracePt t="22864" x="2654300" y="3663950"/>
          <p14:tracePt t="22880" x="2641600" y="3790950"/>
          <p14:tracePt t="22896" x="2565400" y="3975100"/>
          <p14:tracePt t="22913" x="2495550" y="4083050"/>
          <p14:tracePt t="22930" x="2432050" y="4171950"/>
          <p14:tracePt t="22947" x="2393950" y="4216400"/>
          <p14:tracePt t="22963" x="2387600" y="4216400"/>
          <p14:tracePt t="22980" x="2374900" y="4222750"/>
          <p14:tracePt t="23120" x="2368550" y="4216400"/>
          <p14:tracePt t="23120" x="0" y="0"/>
        </p14:tracePtLst>
        <p14:tracePtLst>
          <p14:tracePt t="23679" x="2012950" y="5556250"/>
          <p14:tracePt t="23687" x="2006600" y="5556250"/>
          <p14:tracePt t="23697" x="2000250" y="5556250"/>
          <p14:tracePt t="23714" x="1981200" y="5556250"/>
          <p14:tracePt t="23731" x="1949450" y="5549900"/>
          <p14:tracePt t="23749" x="1924050" y="5524500"/>
          <p14:tracePt t="23764" x="1885950" y="5486400"/>
          <p14:tracePt t="23781" x="1835150" y="5416550"/>
          <p14:tracePt t="23798" x="1803400" y="5353050"/>
          <p14:tracePt t="23799" x="1784350" y="5327650"/>
          <p14:tracePt t="23815" x="1752600" y="5245100"/>
          <p14:tracePt t="23831" x="1727200" y="5175250"/>
          <p14:tracePt t="23847" x="1714500" y="5111750"/>
          <p14:tracePt t="23864" x="1708150" y="5035550"/>
          <p14:tracePt t="23882" x="1708150" y="4978400"/>
          <p14:tracePt t="23898" x="1720850" y="4921250"/>
          <p14:tracePt t="23914" x="1765300" y="4838700"/>
          <p14:tracePt t="23931" x="1803400" y="4781550"/>
          <p14:tracePt t="23948" x="1860550" y="4699000"/>
          <p14:tracePt t="23964" x="1911350" y="4635500"/>
          <p14:tracePt t="23981" x="1962150" y="4572000"/>
          <p14:tracePt t="23998" x="2012950" y="4527550"/>
          <p14:tracePt t="24015" x="2057400" y="4502150"/>
          <p14:tracePt t="24031" x="2089150" y="4502150"/>
          <p14:tracePt t="24048" x="2165350" y="4502150"/>
          <p14:tracePt t="24065" x="2260600" y="4508500"/>
          <p14:tracePt t="24082" x="2374900" y="4540250"/>
          <p14:tracePt t="24098" x="2463800" y="4559300"/>
          <p14:tracePt t="24114" x="2552700" y="4591050"/>
          <p14:tracePt t="24131" x="2622550" y="4635500"/>
          <p14:tracePt t="24148" x="2698750" y="4686300"/>
          <p14:tracePt t="24164" x="2768600" y="4749800"/>
          <p14:tracePt t="24181" x="2813050" y="4800600"/>
          <p14:tracePt t="24200" x="2825750" y="4876800"/>
          <p14:tracePt t="24215" x="2825750" y="4940300"/>
          <p14:tracePt t="24231" x="2825750" y="5010150"/>
          <p14:tracePt t="24248" x="2825750" y="5073650"/>
          <p14:tracePt t="24265" x="2825750" y="5175250"/>
          <p14:tracePt t="24282" x="2813050" y="5295900"/>
          <p14:tracePt t="24298" x="2787650" y="5410200"/>
          <p14:tracePt t="24315" x="2781300" y="5480050"/>
          <p14:tracePt t="24331" x="2762250" y="5518150"/>
          <p14:tracePt t="24349" x="2755900" y="5549900"/>
          <p14:tracePt t="24365" x="2730500" y="5568950"/>
          <p14:tracePt t="24381" x="2705100" y="5594350"/>
          <p14:tracePt t="24382" x="2679700" y="5619750"/>
          <p14:tracePt t="24398" x="2622550" y="5651500"/>
          <p14:tracePt t="24416" x="2546350" y="5683250"/>
          <p14:tracePt t="24431" x="2489200" y="5708650"/>
          <p14:tracePt t="24448" x="2406650" y="5721350"/>
          <p14:tracePt t="24465" x="2336800" y="5734050"/>
          <p14:tracePt t="24482" x="2260600" y="5740400"/>
          <p14:tracePt t="24498" x="2184400" y="5740400"/>
          <p14:tracePt t="24515" x="2114550" y="5740400"/>
          <p14:tracePt t="24531" x="2057400" y="5734050"/>
          <p14:tracePt t="24550" x="2006600" y="5708650"/>
          <p14:tracePt t="24565" x="1955800" y="5676900"/>
          <p14:tracePt t="24567" x="1924050" y="5651500"/>
          <p14:tracePt t="24581" x="1905000" y="5638800"/>
          <p14:tracePt t="24598" x="1847850" y="5581650"/>
          <p14:tracePt t="24615" x="1809750" y="5543550"/>
          <p14:tracePt t="24632" x="1765300" y="5499100"/>
          <p14:tracePt t="24648" x="1746250" y="5473700"/>
          <p14:tracePt t="24665" x="1720850" y="5429250"/>
          <p14:tracePt t="24682" x="1714500" y="5403850"/>
          <p14:tracePt t="24698" x="1701800" y="5365750"/>
          <p14:tracePt t="24715" x="1695450" y="5321300"/>
          <p14:tracePt t="24731" x="1695450" y="5276850"/>
          <p14:tracePt t="24749" x="1682750" y="5226050"/>
          <p14:tracePt t="24765" x="1676400" y="5168900"/>
          <p14:tracePt t="24782" x="1676400" y="5111750"/>
          <p14:tracePt t="24798" x="1676400" y="5016500"/>
          <p14:tracePt t="24816" x="1676400" y="4940300"/>
          <p14:tracePt t="24832" x="1695450" y="4864100"/>
          <p14:tracePt t="24848" x="1708150" y="4768850"/>
          <p14:tracePt t="24865" x="1733550" y="4699000"/>
          <p14:tracePt t="24882" x="1746250" y="4641850"/>
          <p14:tracePt t="24898" x="1765300" y="4603750"/>
          <p14:tracePt t="24915" x="1797050" y="4565650"/>
          <p14:tracePt t="24932" x="1860550" y="4533900"/>
          <p14:tracePt t="24949" x="1955800" y="4495800"/>
          <p14:tracePt t="24965" x="2051050" y="4476750"/>
          <p14:tracePt t="24982" x="2165350" y="4457700"/>
          <p14:tracePt t="24982" x="2222500" y="4445000"/>
          <p14:tracePt t="24998" x="2311400" y="4445000"/>
          <p14:tracePt t="25016" x="2413000" y="4445000"/>
          <p14:tracePt t="25032" x="2520950" y="4464050"/>
          <p14:tracePt t="25048" x="2641600" y="4502150"/>
          <p14:tracePt t="25065" x="2743200" y="4546600"/>
          <p14:tracePt t="25083" x="2819400" y="4591050"/>
          <p14:tracePt t="25099" x="2876550" y="4641850"/>
          <p14:tracePt t="25115" x="2908300" y="4692650"/>
          <p14:tracePt t="25132" x="2933700" y="4768850"/>
          <p14:tracePt t="25149" x="2952750" y="4838700"/>
          <p14:tracePt t="25165" x="2959100" y="4921250"/>
          <p14:tracePt t="25182" x="2959100" y="5016500"/>
          <p14:tracePt t="25183" x="2959100" y="5054600"/>
          <p14:tracePt t="25199" x="2959100" y="5124450"/>
          <p14:tracePt t="25216" x="2952750" y="5187950"/>
          <p14:tracePt t="25232" x="2933700" y="5238750"/>
          <p14:tracePt t="25249" x="2921000" y="5283200"/>
          <p14:tracePt t="25266" x="2908300" y="5327650"/>
          <p14:tracePt t="25283" x="2901950" y="5346700"/>
          <p14:tracePt t="25299" x="2895600" y="5359400"/>
          <p14:tracePt t="25315" x="2889250" y="5365750"/>
          <p14:tracePt t="25332" x="2889250" y="5372100"/>
          <p14:tracePt t="25349" x="2889250" y="5378450"/>
          <p14:tracePt t="25366" x="2889250" y="5384800"/>
          <p14:tracePt t="25567" x="0" y="0"/>
        </p14:tracePtLst>
        <p14:tracePtLst>
          <p14:tracePt t="26432" x="7169150" y="3873500"/>
          <p14:tracePt t="26463" x="7169150" y="3867150"/>
          <p14:tracePt t="26551" x="7175500" y="3867150"/>
          <p14:tracePt t="26559" x="7188200" y="3854450"/>
          <p14:tracePt t="26575" x="7200900" y="3854450"/>
          <p14:tracePt t="26583" x="7207250" y="3854450"/>
          <p14:tracePt t="26600" x="7219950" y="3854450"/>
          <p14:tracePt t="26617" x="7232650" y="3848100"/>
          <p14:tracePt t="26634" x="7258050" y="3848100"/>
          <p14:tracePt t="26650" x="7308850" y="3848100"/>
          <p14:tracePt t="26667" x="7404100" y="3848100"/>
          <p14:tracePt t="26683" x="7499350" y="3841750"/>
          <p14:tracePt t="26701" x="7588250" y="3841750"/>
          <p14:tracePt t="26717" x="7645400" y="3841750"/>
          <p14:tracePt t="26734" x="7689850" y="3841750"/>
          <p14:tracePt t="26751" x="7766050" y="3841750"/>
          <p14:tracePt t="26768" x="7823200" y="3841750"/>
          <p14:tracePt t="26784" x="7867650" y="3841750"/>
          <p14:tracePt t="26800" x="7899400" y="3841750"/>
          <p14:tracePt t="26817" x="7931150" y="3835400"/>
          <p14:tracePt t="26834" x="7975600" y="3835400"/>
          <p14:tracePt t="26850" x="8020050" y="3835400"/>
          <p14:tracePt t="26867" x="8058150" y="3835400"/>
          <p14:tracePt t="26884" x="8096250" y="3835400"/>
          <p14:tracePt t="26901" x="8134350" y="3835400"/>
          <p14:tracePt t="26917" x="8172450" y="3835400"/>
          <p14:tracePt t="26934" x="8204200" y="3835400"/>
          <p14:tracePt t="26951" x="8293100" y="3835400"/>
          <p14:tracePt t="26968" x="8369300" y="3835400"/>
          <p14:tracePt t="26984" x="8477250" y="3835400"/>
          <p14:tracePt t="27000" x="8566150" y="3835400"/>
          <p14:tracePt t="27017" x="8648700" y="3835400"/>
          <p14:tracePt t="27035" x="8686800" y="3835400"/>
          <p14:tracePt t="27050" x="8705850" y="3835400"/>
          <p14:tracePt t="27067" x="8743950" y="3829050"/>
          <p14:tracePt t="27084" x="8775700" y="3829050"/>
          <p14:tracePt t="27102" x="8820150" y="3829050"/>
          <p14:tracePt t="27118" x="8839200" y="3829050"/>
          <p14:tracePt t="27134" x="8851900" y="3822700"/>
          <p14:tracePt t="27463" x="0" y="0"/>
        </p14:tracePtLst>
      </p14:laserTraceLst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323172" y="351366"/>
            <a:ext cx="5570756" cy="9233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latin typeface="Arial" panose="020B0604020202020204" pitchFamily="34" charset="0"/>
                <a:ea typeface="맑은 고딕" panose="020B0503020000020004" pitchFamily="50" charset="-127"/>
              </a:rPr>
              <a:t>n!</a:t>
            </a:r>
            <a:r>
              <a:rPr lang="ko-KR" altLang="en-US" sz="3600" dirty="0">
                <a:latin typeface="Arial" panose="020B0604020202020204" pitchFamily="34" charset="0"/>
                <a:ea typeface="맑은 고딕" panose="020B0503020000020004" pitchFamily="50" charset="-127"/>
              </a:rPr>
              <a:t>을 재귀를 이용하여 구현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118181" y="2063009"/>
            <a:ext cx="4828032" cy="20313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fact(n):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if n==1: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return 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else: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n * fact(n-1)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n=4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print(fact(n))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6982691" y="2063009"/>
            <a:ext cx="2021999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24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27248" y="4700016"/>
            <a:ext cx="4139275" cy="120032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fact(n) = n </a:t>
            </a:r>
            <a:r>
              <a:rPr lang="el-GR" altLang="ko-KR" dirty="0">
                <a:latin typeface="Arial" panose="020B0604020202020204" pitchFamily="34" charset="0"/>
              </a:rPr>
              <a:t>Χ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 fact(n-1)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n!=n</a:t>
            </a:r>
            <a:r>
              <a:rPr lang="el-GR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Χ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(n-1)</a:t>
            </a:r>
            <a:r>
              <a:rPr lang="el-GR" altLang="ko-KR" sz="2400" dirty="0">
                <a:latin typeface="Arial" panose="020B0604020202020204" pitchFamily="34" charset="0"/>
              </a:rPr>
              <a:t> </a:t>
            </a:r>
            <a:r>
              <a:rPr lang="el-GR" altLang="ko-KR" dirty="0">
                <a:latin typeface="Arial" panose="020B0604020202020204" pitchFamily="34" charset="0"/>
              </a:rPr>
              <a:t>Χ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(n-2)</a:t>
            </a:r>
            <a:r>
              <a:rPr lang="el-GR" altLang="ko-KR" sz="2400" dirty="0">
                <a:latin typeface="Arial" panose="020B0604020202020204" pitchFamily="34" charset="0"/>
              </a:rPr>
              <a:t> </a:t>
            </a:r>
            <a:r>
              <a:rPr lang="el-GR" altLang="ko-KR" dirty="0">
                <a:latin typeface="Arial" panose="020B0604020202020204" pitchFamily="34" charset="0"/>
              </a:rPr>
              <a:t>Χ 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…</a:t>
            </a:r>
            <a:r>
              <a:rPr lang="el-GR" altLang="ko-KR" sz="2400" dirty="0">
                <a:latin typeface="Arial" panose="020B0604020202020204" pitchFamily="34" charset="0"/>
              </a:rPr>
              <a:t> </a:t>
            </a:r>
            <a:r>
              <a:rPr lang="el-GR" altLang="ko-KR" dirty="0">
                <a:latin typeface="Arial" panose="020B0604020202020204" pitchFamily="34" charset="0"/>
              </a:rPr>
              <a:t>Χ</a:t>
            </a:r>
            <a:r>
              <a:rPr lang="el-GR" altLang="ko-KR" sz="2400" dirty="0">
                <a:latin typeface="Arial" panose="020B0604020202020204" pitchFamily="34" charset="0"/>
              </a:rPr>
              <a:t> 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2</a:t>
            </a:r>
            <a:r>
              <a:rPr lang="el-GR" altLang="ko-KR" sz="2400" dirty="0">
                <a:latin typeface="Arial" panose="020B0604020202020204" pitchFamily="34" charset="0"/>
              </a:rPr>
              <a:t> </a:t>
            </a:r>
            <a:r>
              <a:rPr lang="el-GR" altLang="ko-KR" dirty="0">
                <a:latin typeface="Arial" panose="020B0604020202020204" pitchFamily="34" charset="0"/>
              </a:rPr>
              <a:t>Χ</a:t>
            </a:r>
            <a:r>
              <a:rPr lang="el-GR" altLang="ko-KR" sz="2400" dirty="0">
                <a:latin typeface="Arial" panose="020B0604020202020204" pitchFamily="34" charset="0"/>
              </a:rPr>
              <a:t> 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1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1672709" y="2039202"/>
            <a:ext cx="1132108" cy="41328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3685295" y="3033825"/>
            <a:ext cx="1396896" cy="564398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왼쪽 중괄호 5"/>
          <p:cNvSpPr/>
          <p:nvPr/>
        </p:nvSpPr>
        <p:spPr>
          <a:xfrm rot="16200000">
            <a:off x="5392681" y="4544647"/>
            <a:ext cx="278249" cy="2901775"/>
          </a:xfrm>
          <a:prstGeom prst="leftBrace">
            <a:avLst>
              <a:gd name="adj1" fmla="val 30407"/>
              <a:gd name="adj2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196885" y="6187107"/>
            <a:ext cx="683448" cy="53436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36000" tIns="36000" rIns="36000" bIns="36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(n-1)!</a:t>
            </a:r>
            <a:endParaRPr lang="ko-KR" altLang="en-US" sz="20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10" name="오디오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9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000"/>
    </mc:Choice>
    <mc:Fallback xmlns="">
      <p:transition spd="slow" advTm="6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313" x="1498600" y="2501900"/>
          <p14:tracePt t="10417" x="1492250" y="2508250"/>
          <p14:tracePt t="10433" x="1485900" y="2508250"/>
          <p14:tracePt t="10441" x="1479550" y="2508250"/>
          <p14:tracePt t="10451" x="1466850" y="2508250"/>
          <p14:tracePt t="10468" x="1447800" y="2508250"/>
          <p14:tracePt t="10485" x="1422400" y="2508250"/>
          <p14:tracePt t="10502" x="1397000" y="2501900"/>
          <p14:tracePt t="10518" x="1339850" y="2489200"/>
          <p14:tracePt t="10535" x="1282700" y="2470150"/>
          <p14:tracePt t="10561" x="1231900" y="2457450"/>
          <p14:tracePt t="10569" x="1225550" y="2451100"/>
          <p14:tracePt t="10585" x="1212850" y="2438400"/>
          <p14:tracePt t="10602" x="1206500" y="2413000"/>
          <p14:tracePt t="10619" x="1187450" y="2381250"/>
          <p14:tracePt t="10635" x="1168400" y="2349500"/>
          <p14:tracePt t="10652" x="1168400" y="2336800"/>
          <p14:tracePt t="10668" x="1162050" y="2324100"/>
          <p14:tracePt t="10686" x="1162050" y="2298700"/>
          <p14:tracePt t="10702" x="1162050" y="2273300"/>
          <p14:tracePt t="10718" x="1162050" y="2241550"/>
          <p14:tracePt t="10735" x="1187450" y="2184400"/>
          <p14:tracePt t="10753" x="1225550" y="2139950"/>
          <p14:tracePt t="10769" x="1276350" y="2101850"/>
          <p14:tracePt t="10785" x="1339850" y="2082800"/>
          <p14:tracePt t="10802" x="1365250" y="2082800"/>
          <p14:tracePt t="10819" x="1377950" y="2082800"/>
          <p14:tracePt t="10835" x="1397000" y="2082800"/>
          <p14:tracePt t="10852" x="1422400" y="2089150"/>
          <p14:tracePt t="10869" x="1492250" y="2152650"/>
          <p14:tracePt t="10886" x="1581150" y="2228850"/>
          <p14:tracePt t="10902" x="1644650" y="2324100"/>
          <p14:tracePt t="10918" x="1676400" y="2406650"/>
          <p14:tracePt t="10935" x="1676400" y="2451100"/>
          <p14:tracePt t="10937" x="1676400" y="2457450"/>
          <p14:tracePt t="10953" x="1676400" y="2470150"/>
          <p14:tracePt t="10969" x="1676400" y="2482850"/>
          <p14:tracePt t="10985" x="1670050" y="2489200"/>
          <p14:tracePt t="11002" x="1663700" y="2495550"/>
          <p14:tracePt t="11097" x="1708150" y="2495550"/>
          <p14:tracePt t="11105" x="1778000" y="2489200"/>
          <p14:tracePt t="11113" x="1873250" y="2489200"/>
          <p14:tracePt t="11121" x="1943100" y="2489200"/>
          <p14:tracePt t="11135" x="2019300" y="2489200"/>
          <p14:tracePt t="11152" x="2108200" y="2489200"/>
          <p14:tracePt t="11153" x="2120900" y="2489200"/>
          <p14:tracePt t="11169" x="2127250" y="2489200"/>
          <p14:tracePt t="11225" x="2127250" y="2482850"/>
          <p14:tracePt t="11305" x="2120900" y="2482850"/>
          <p14:tracePt t="11313" x="2101850" y="2482850"/>
          <p14:tracePt t="11321" x="2082800" y="2476500"/>
          <p14:tracePt t="11336" x="2070100" y="2476500"/>
          <p14:tracePt t="11352" x="2012950" y="2451100"/>
          <p14:tracePt t="11369" x="1993900" y="2451100"/>
          <p14:tracePt t="11387" x="1987550" y="2444750"/>
          <p14:tracePt t="11537" x="1993900" y="2444750"/>
          <p14:tracePt t="11545" x="2019300" y="2444750"/>
          <p14:tracePt t="11553" x="2044700" y="2444750"/>
          <p14:tracePt t="11570" x="2114550" y="2444750"/>
          <p14:tracePt t="11586" x="2197100" y="2444750"/>
          <p14:tracePt t="11603" x="2292350" y="2444750"/>
          <p14:tracePt t="11620" x="2374900" y="2444750"/>
          <p14:tracePt t="11636" x="2406650" y="2444750"/>
          <p14:tracePt t="11653" x="2413000" y="2444750"/>
          <p14:tracePt t="11670" x="2419350" y="2444750"/>
          <p14:tracePt t="11688" x="2425700" y="2444750"/>
          <p14:tracePt t="11703" x="2438400" y="2444750"/>
          <p14:tracePt t="11719" x="2489200" y="2444750"/>
          <p14:tracePt t="11736" x="2552700" y="2444750"/>
          <p14:tracePt t="11737" x="2571750" y="2444750"/>
          <p14:tracePt t="11753" x="2597150" y="2444750"/>
          <p14:tracePt t="11769" x="2609850" y="2444750"/>
          <p14:tracePt t="11787" x="2609850" y="2438400"/>
          <p14:tracePt t="11874" x="2616200" y="2438400"/>
          <p14:tracePt t="12489" x="2616200" y="2444750"/>
          <p14:tracePt t="12505" x="2616200" y="2451100"/>
          <p14:tracePt t="12513" x="2616200" y="2457450"/>
          <p14:tracePt t="12521" x="2616200" y="2470150"/>
          <p14:tracePt t="12537" x="2616200" y="2489200"/>
          <p14:tracePt t="12553" x="2616200" y="2520950"/>
          <p14:tracePt t="12571" x="2616200" y="2533650"/>
          <p14:tracePt t="12587" x="2622550" y="2559050"/>
          <p14:tracePt t="12603" x="2622550" y="2578100"/>
          <p14:tracePt t="12620" x="2622550" y="2590800"/>
          <p14:tracePt t="12638" x="2622550" y="2603500"/>
          <p14:tracePt t="12654" x="2622550" y="2622550"/>
          <p14:tracePt t="12670" x="2622550" y="2635250"/>
          <p14:tracePt t="12687" x="2622550" y="2647950"/>
          <p14:tracePt t="12704" x="2622550" y="2654300"/>
          <p14:tracePt t="12721" x="2616200" y="2667000"/>
          <p14:tracePt t="12737" x="2603500" y="2679700"/>
          <p14:tracePt t="12754" x="2559050" y="2711450"/>
          <p14:tracePt t="12771" x="2527300" y="2724150"/>
          <p14:tracePt t="12787" x="2495550" y="2749550"/>
          <p14:tracePt t="12804" x="2476500" y="2755900"/>
          <p14:tracePt t="12820" x="2444750" y="2768600"/>
          <p14:tracePt t="12838" x="2425700" y="2768600"/>
          <p14:tracePt t="12854" x="2381250" y="2768600"/>
          <p14:tracePt t="12870" x="2330450" y="2768600"/>
          <p14:tracePt t="12887" x="2286000" y="2768600"/>
          <p14:tracePt t="12905" x="2228850" y="2768600"/>
          <p14:tracePt t="12921" x="2197100" y="2768600"/>
          <p14:tracePt t="12937" x="2165350" y="2768600"/>
          <p14:tracePt t="12954" x="2139950" y="2768600"/>
          <p14:tracePt t="12971" x="2133600" y="2768600"/>
          <p14:tracePt t="13137" x="2127250" y="2768600"/>
          <p14:tracePt t="13169" x="2127250" y="2762250"/>
          <p14:tracePt t="13193" x="2127250" y="2755900"/>
          <p14:tracePt t="13265" x="2127250" y="2749550"/>
          <p14:tracePt t="13289" x="2133600" y="2749550"/>
          <p14:tracePt t="13298" x="2139950" y="2743200"/>
          <p14:tracePt t="13321" x="2146300" y="2743200"/>
          <p14:tracePt t="13329" x="2146300" y="2736850"/>
          <p14:tracePt t="13345" x="2159000" y="2736850"/>
          <p14:tracePt t="13354" x="2165350" y="2736850"/>
          <p14:tracePt t="13371" x="2203450" y="2730500"/>
          <p14:tracePt t="13388" x="2260600" y="2717800"/>
          <p14:tracePt t="13405" x="2317750" y="2705100"/>
          <p14:tracePt t="13421" x="2349500" y="2705100"/>
          <p14:tracePt t="13438" x="2374900" y="2698750"/>
          <p14:tracePt t="13455" x="2406650" y="2698750"/>
          <p14:tracePt t="13472" x="2425700" y="2698750"/>
          <p14:tracePt t="13473" x="2444750" y="2698750"/>
          <p14:tracePt t="13488" x="2457450" y="2698750"/>
          <p14:tracePt t="13504" x="2495550" y="2698750"/>
          <p14:tracePt t="13505" x="2508250" y="2698750"/>
          <p14:tracePt t="13521" x="2520950" y="2698750"/>
          <p14:tracePt t="13538" x="2533650" y="2692400"/>
          <p14:tracePt t="13554" x="2546350" y="2692400"/>
          <p14:tracePt t="13571" x="2571750" y="2692400"/>
          <p14:tracePt t="13588" x="2597150" y="2692400"/>
          <p14:tracePt t="13605" x="2609850" y="2692400"/>
          <p14:tracePt t="13621" x="2616200" y="2686050"/>
          <p14:tracePt t="13849" x="2622550" y="2698750"/>
          <p14:tracePt t="13857" x="2635250" y="2717800"/>
          <p14:tracePt t="13865" x="2647950" y="2736850"/>
          <p14:tracePt t="13873" x="2673350" y="2768600"/>
          <p14:tracePt t="13888" x="2698750" y="2787650"/>
          <p14:tracePt t="13905" x="2806700" y="2851150"/>
          <p14:tracePt t="13922" x="2889250" y="2882900"/>
          <p14:tracePt t="13938" x="2933700" y="2895600"/>
          <p14:tracePt t="13977" x="2940050" y="2895600"/>
          <p14:tracePt t="13994" x="2946400" y="2901950"/>
          <p14:tracePt t="14050" x="2952750" y="2901950"/>
          <p14:tracePt t="14057" x="2959100" y="2901950"/>
          <p14:tracePt t="14073" x="2965450" y="2908300"/>
          <p14:tracePt t="14081" x="2978150" y="2914650"/>
          <p14:tracePt t="14089" x="2997200" y="2921000"/>
          <p14:tracePt t="14105" x="3060700" y="2946400"/>
          <p14:tracePt t="14122" x="3162300" y="2965450"/>
          <p14:tracePt t="14138" x="3232150" y="2978150"/>
          <p14:tracePt t="14156" x="3270250" y="2984500"/>
          <p14:tracePt t="14353" x="3263900" y="2984500"/>
          <p14:tracePt t="14369" x="3263900" y="2978150"/>
          <p14:tracePt t="14602" x="3257550" y="2971800"/>
          <p14:tracePt t="14681" x="3257550" y="2965450"/>
          <p14:tracePt t="14721" x="3251200" y="2959100"/>
          <p14:tracePt t="15202" x="3238500" y="2965450"/>
          <p14:tracePt t="15209" x="3213100" y="2984500"/>
          <p14:tracePt t="15223" x="3181350" y="2997200"/>
          <p14:tracePt t="15239" x="3098800" y="3041650"/>
          <p14:tracePt t="15256" x="2978150" y="3079750"/>
          <p14:tracePt t="15274" x="2647950" y="3168650"/>
          <p14:tracePt t="15289" x="2514600" y="3219450"/>
          <p14:tracePt t="15306" x="2425700" y="3257550"/>
          <p14:tracePt t="15323" x="2381250" y="3282950"/>
          <p14:tracePt t="15340" x="2349500" y="3295650"/>
          <p14:tracePt t="15356" x="2311400" y="3308350"/>
          <p14:tracePt t="15373" x="2292350" y="3314700"/>
          <p14:tracePt t="15390" x="2273300" y="3327400"/>
          <p14:tracePt t="15407" x="2260600" y="3327400"/>
          <p14:tracePt t="15423" x="2254250" y="3327400"/>
          <p14:tracePt t="15440" x="2247900" y="3327400"/>
          <p14:tracePt t="15456" x="2241550" y="3333750"/>
          <p14:tracePt t="15474" x="2228850" y="3333750"/>
          <p14:tracePt t="15490" x="2203450" y="3340100"/>
          <p14:tracePt t="15506" x="2190750" y="3340100"/>
          <p14:tracePt t="15523" x="2184400" y="3340100"/>
          <p14:tracePt t="15562" x="2178050" y="3340100"/>
          <p14:tracePt t="15578" x="2171700" y="3340100"/>
          <p14:tracePt t="15594" x="2165350" y="3340100"/>
          <p14:tracePt t="15602" x="2165350" y="3333750"/>
          <p14:tracePt t="15609" x="2159000" y="3333750"/>
          <p14:tracePt t="15623" x="2152650" y="3327400"/>
          <p14:tracePt t="15640" x="2146300" y="3321050"/>
          <p14:tracePt t="15666" x="2139950" y="3321050"/>
          <p14:tracePt t="15802" x="2139950" y="3314700"/>
          <p14:tracePt t="15817" x="2139950" y="3308350"/>
          <p14:tracePt t="15833" x="2139950" y="3302000"/>
          <p14:tracePt t="15858" x="2139950" y="3295650"/>
          <p14:tracePt t="15929" x="2139950" y="3289300"/>
          <p14:tracePt t="16081" x="2152650" y="3302000"/>
          <p14:tracePt t="16089" x="2171700" y="3321050"/>
          <p14:tracePt t="16097" x="2190750" y="3333750"/>
          <p14:tracePt t="16107" x="2209800" y="3352800"/>
          <p14:tracePt t="16124" x="2260600" y="3384550"/>
          <p14:tracePt t="16140" x="2355850" y="3460750"/>
          <p14:tracePt t="16158" x="2438400" y="3530600"/>
          <p14:tracePt t="16173" x="2508250" y="3606800"/>
          <p14:tracePt t="16190" x="2565400" y="3651250"/>
          <p14:tracePt t="16207" x="2584450" y="3663950"/>
          <p14:tracePt t="16386" x="2590800" y="3663950"/>
          <p14:tracePt t="16393" x="2603500" y="3663950"/>
          <p14:tracePt t="16401" x="2622550" y="3663950"/>
          <p14:tracePt t="16409" x="2667000" y="3663950"/>
          <p14:tracePt t="16424" x="2698750" y="3663950"/>
          <p14:tracePt t="16440" x="2844800" y="3663950"/>
          <p14:tracePt t="16442" x="2952750" y="3657600"/>
          <p14:tracePt t="16458" x="3175000" y="3632200"/>
          <p14:tracePt t="16474" x="3346450" y="3625850"/>
          <p14:tracePt t="16490" x="3435350" y="3625850"/>
          <p14:tracePt t="16507" x="3454400" y="3625850"/>
          <p14:tracePt t="16546" x="3460750" y="3625850"/>
          <p14:tracePt t="16562" x="3467100" y="3625850"/>
          <p14:tracePt t="16618" x="3467100" y="3619500"/>
          <p14:tracePt t="16650" x="3473450" y="3619500"/>
          <p14:tracePt t="16658" x="3486150" y="3613150"/>
          <p14:tracePt t="16674" x="3492500" y="3606800"/>
          <p14:tracePt t="16681" x="3498850" y="3606800"/>
          <p14:tracePt t="16691" x="3511550" y="3594100"/>
          <p14:tracePt t="16707" x="3517900" y="3587750"/>
          <p14:tracePt t="16724" x="3524250" y="3581400"/>
          <p14:tracePt t="16890" x="3517900" y="3581400"/>
          <p14:tracePt t="16905" x="3505200" y="3581400"/>
          <p14:tracePt t="16930" x="3492500" y="3581400"/>
          <p14:tracePt t="16938" x="3486150" y="3581400"/>
          <p14:tracePt t="16946" x="3473450" y="3581400"/>
          <p14:tracePt t="16958" x="3467100" y="3581400"/>
          <p14:tracePt t="16974" x="3435350" y="3581400"/>
          <p14:tracePt t="16991" x="3416300" y="3581400"/>
          <p14:tracePt t="17008" x="3397250" y="3581400"/>
          <p14:tracePt t="17025" x="3378200" y="3581400"/>
          <p14:tracePt t="17041" x="3352800" y="3575050"/>
          <p14:tracePt t="17058" x="3308350" y="3549650"/>
          <p14:tracePt t="17074" x="3295650" y="3549650"/>
          <p14:tracePt t="17106" x="3289300" y="3549650"/>
          <p14:tracePt t="17139" x="3282950" y="3549650"/>
          <p14:tracePt t="17146" x="3282950" y="3543300"/>
          <p14:tracePt t="17158" x="3276600" y="3536950"/>
          <p14:tracePt t="17174" x="3263900" y="3524250"/>
          <p14:tracePt t="17192" x="3257550" y="3517900"/>
          <p14:tracePt t="17208" x="3251200" y="3511550"/>
          <p14:tracePt t="17226" x="3251200" y="3505200"/>
          <p14:tracePt t="17241" x="3251200" y="3498850"/>
          <p14:tracePt t="17258" x="3244850" y="3486150"/>
          <p14:tracePt t="17275" x="3244850" y="3473450"/>
          <p14:tracePt t="17292" x="3232150" y="3448050"/>
          <p14:tracePt t="17308" x="3232150" y="3429000"/>
          <p14:tracePt t="17325" x="3232150" y="3416300"/>
          <p14:tracePt t="17341" x="3232150" y="3409950"/>
          <p14:tracePt t="17359" x="3232150" y="3384550"/>
          <p14:tracePt t="17375" x="3232150" y="3359150"/>
          <p14:tracePt t="17392" x="3232150" y="3340100"/>
          <p14:tracePt t="17409" x="3232150" y="3321050"/>
          <p14:tracePt t="17426" x="3232150" y="3308350"/>
          <p14:tracePt t="17441" x="3238500" y="3289300"/>
          <p14:tracePt t="17458" x="3251200" y="3270250"/>
          <p14:tracePt t="17475" x="3270250" y="3251200"/>
          <p14:tracePt t="17493" x="3289300" y="3238500"/>
          <p14:tracePt t="17508" x="3314700" y="3219450"/>
          <p14:tracePt t="17525" x="3346450" y="3206750"/>
          <p14:tracePt t="17542" x="3371850" y="3206750"/>
          <p14:tracePt t="17559" x="3390900" y="3200400"/>
          <p14:tracePt t="17575" x="3416300" y="3200400"/>
          <p14:tracePt t="17591" x="3435350" y="3187700"/>
          <p14:tracePt t="17608" x="3454400" y="3187700"/>
          <p14:tracePt t="17626" x="3524250" y="3181350"/>
          <p14:tracePt t="17642" x="3581400" y="3181350"/>
          <p14:tracePt t="17658" x="3670300" y="3181350"/>
          <p14:tracePt t="17675" x="3727450" y="3181350"/>
          <p14:tracePt t="17693" x="3746500" y="3181350"/>
          <p14:tracePt t="17708" x="3752850" y="3181350"/>
          <p14:tracePt t="17746" x="3752850" y="3187700"/>
          <p14:tracePt t="17762" x="3759200" y="3206750"/>
          <p14:tracePt t="17770" x="3765550" y="3219450"/>
          <p14:tracePt t="17778" x="3771900" y="3232150"/>
          <p14:tracePt t="17792" x="3778250" y="3251200"/>
          <p14:tracePt t="17809" x="3790950" y="3282950"/>
          <p14:tracePt t="17810" x="3790950" y="3295650"/>
          <p14:tracePt t="17825" x="3790950" y="3314700"/>
          <p14:tracePt t="17843" x="3790950" y="3340100"/>
          <p14:tracePt t="17858" x="3790950" y="3371850"/>
          <p14:tracePt t="17875" x="3784600" y="3422650"/>
          <p14:tracePt t="17892" x="3759200" y="3467100"/>
          <p14:tracePt t="17909" x="3727450" y="3505200"/>
          <p14:tracePt t="17925" x="3689350" y="3530600"/>
          <p14:tracePt t="17942" x="3663950" y="3543300"/>
          <p14:tracePt t="17959" x="3651250" y="3549650"/>
          <p14:tracePt t="17976" x="3644900" y="3556000"/>
          <p14:tracePt t="18026" x="3638550" y="3556000"/>
          <p14:tracePt t="18073" x="3632200" y="3536950"/>
          <p14:tracePt t="18097" x="3632200" y="3524250"/>
          <p14:tracePt t="18106" x="3638550" y="3524250"/>
          <p14:tracePt t="18122" x="3651250" y="3524250"/>
          <p14:tracePt t="18130" x="3657600" y="3524250"/>
          <p14:tracePt t="18143" x="3676650" y="3517900"/>
          <p14:tracePt t="18159" x="3695700" y="3517900"/>
          <p14:tracePt t="18175" x="3733800" y="3517900"/>
          <p14:tracePt t="18192" x="3759200" y="3517900"/>
          <p14:tracePt t="18210" x="3765550" y="3517900"/>
          <p14:tracePt t="18562" x="3771900" y="3517900"/>
          <p14:tracePt t="18570" x="3784600" y="3517900"/>
          <p14:tracePt t="18578" x="3790950" y="3517900"/>
          <p14:tracePt t="18592" x="3803650" y="3517900"/>
          <p14:tracePt t="18609" x="3854450" y="3517900"/>
          <p14:tracePt t="18626" x="3886200" y="3517900"/>
          <p14:tracePt t="18643" x="3930650" y="3517900"/>
          <p14:tracePt t="18659" x="4000500" y="3517900"/>
          <p14:tracePt t="18676" x="4070350" y="3517900"/>
          <p14:tracePt t="18693" x="4152900" y="3517900"/>
          <p14:tracePt t="18710" x="4203700" y="3517900"/>
          <p14:tracePt t="18726" x="4235450" y="3517900"/>
          <p14:tracePt t="18743" x="4241800" y="3517900"/>
          <p14:tracePt t="18759" x="4248150" y="3517900"/>
          <p14:tracePt t="18777" x="4260850" y="3517900"/>
          <p14:tracePt t="18793" x="4298950" y="3517900"/>
          <p14:tracePt t="18810" x="4381500" y="3524250"/>
          <p14:tracePt t="18826" x="4445000" y="3524250"/>
          <p14:tracePt t="18844" x="4483100" y="3524250"/>
          <p14:tracePt t="18860" x="4521200" y="3524250"/>
          <p14:tracePt t="18876" x="4546600" y="3524250"/>
          <p14:tracePt t="18893" x="4578350" y="3524250"/>
          <p14:tracePt t="18910" x="4616450" y="3524250"/>
          <p14:tracePt t="18926" x="4641850" y="3524250"/>
          <p14:tracePt t="18943" x="4648200" y="3524250"/>
          <p14:tracePt t="19010" x="4654550" y="3524250"/>
          <p14:tracePt t="19034" x="4660900" y="3524250"/>
          <p14:tracePt t="19042" x="4667250" y="3524250"/>
          <p14:tracePt t="19050" x="4673600" y="3524250"/>
          <p14:tracePt t="19082" x="4679950" y="3524250"/>
          <p14:tracePt t="19098" x="4686300" y="3524250"/>
          <p14:tracePt t="19114" x="4692650" y="3524250"/>
          <p14:tracePt t="19122" x="4699000" y="3524250"/>
          <p14:tracePt t="19130" x="4705350" y="3524250"/>
          <p14:tracePt t="19267" x="4711700" y="3524250"/>
          <p14:tracePt t="19298" x="4711700" y="3530600"/>
          <p14:tracePt t="19314" x="4711700" y="3536950"/>
          <p14:tracePt t="19330" x="4711700" y="3543300"/>
          <p14:tracePt t="19338" x="4705350" y="3543300"/>
          <p14:tracePt t="19354" x="4692650" y="3543300"/>
          <p14:tracePt t="19362" x="4686300" y="3543300"/>
          <p14:tracePt t="19376" x="4673600" y="3543300"/>
          <p14:tracePt t="19393" x="4616450" y="3543300"/>
          <p14:tracePt t="19411" x="4540250" y="3543300"/>
          <p14:tracePt t="19427" x="4457700" y="3543300"/>
          <p14:tracePt t="19443" x="4375150" y="3543300"/>
          <p14:tracePt t="19460" x="4298950" y="3543300"/>
          <p14:tracePt t="19478" x="4222750" y="3549650"/>
          <p14:tracePt t="19494" x="4178300" y="3549650"/>
          <p14:tracePt t="19510" x="4121150" y="3556000"/>
          <p14:tracePt t="19527" x="4057650" y="3562350"/>
          <p14:tracePt t="19544" x="3987800" y="3562350"/>
          <p14:tracePt t="19560" x="3943350" y="3562350"/>
          <p14:tracePt t="19577" x="3917950" y="3562350"/>
          <p14:tracePt t="19594" x="3905250" y="3562350"/>
          <p14:tracePt t="19611" x="3898900" y="3562350"/>
          <p14:tracePt t="19627" x="3886200" y="3562350"/>
          <p14:tracePt t="19643" x="3867150" y="3549650"/>
          <p14:tracePt t="19660" x="3848100" y="3530600"/>
          <p14:tracePt t="19678" x="3816350" y="3505200"/>
          <p14:tracePt t="19694" x="3797300" y="3492500"/>
          <p14:tracePt t="19710" x="3790950" y="3473450"/>
          <p14:tracePt t="19727" x="3778250" y="3441700"/>
          <p14:tracePt t="19745" x="3778250" y="3397250"/>
          <p14:tracePt t="19745" x="3778250" y="3378200"/>
          <p14:tracePt t="19760" x="3778250" y="3359150"/>
          <p14:tracePt t="19777" x="3778250" y="3314700"/>
          <p14:tracePt t="19778" x="3778250" y="3295650"/>
          <p14:tracePt t="19794" x="3810000" y="3263900"/>
          <p14:tracePt t="19811" x="3860800" y="3225800"/>
          <p14:tracePt t="19827" x="3917950" y="3206750"/>
          <p14:tracePt t="19844" x="4006850" y="3181350"/>
          <p14:tracePt t="19860" x="4089400" y="3162300"/>
          <p14:tracePt t="19878" x="4152900" y="3143250"/>
          <p14:tracePt t="19894" x="4229100" y="3124200"/>
          <p14:tracePt t="19910" x="4305300" y="3117850"/>
          <p14:tracePt t="19927" x="4406900" y="3117850"/>
          <p14:tracePt t="19944" x="4495800" y="3117850"/>
          <p14:tracePt t="19961" x="4597400" y="3117850"/>
          <p14:tracePt t="19977" x="4667250" y="3117850"/>
          <p14:tracePt t="19978" x="4692650" y="3117850"/>
          <p14:tracePt t="19994" x="4730750" y="3117850"/>
          <p14:tracePt t="20011" x="4775200" y="3117850"/>
          <p14:tracePt t="20027" x="4819650" y="3124200"/>
          <p14:tracePt t="20044" x="4864100" y="3130550"/>
          <p14:tracePt t="20061" x="4902200" y="3149600"/>
          <p14:tracePt t="20078" x="4921250" y="3155950"/>
          <p14:tracePt t="20094" x="4940300" y="3168650"/>
          <p14:tracePt t="20111" x="4959350" y="3181350"/>
          <p14:tracePt t="20127" x="4978400" y="3200400"/>
          <p14:tracePt t="20145" x="5003800" y="3244850"/>
          <p14:tracePt t="20160" x="5022850" y="3276600"/>
          <p14:tracePt t="20177" x="5054600" y="3314700"/>
          <p14:tracePt t="20195" x="5054600" y="3327400"/>
          <p14:tracePt t="20212" x="5060950" y="3346450"/>
          <p14:tracePt t="20227" x="5060950" y="3359150"/>
          <p14:tracePt t="20244" x="5060950" y="3378200"/>
          <p14:tracePt t="20261" x="5060950" y="3397250"/>
          <p14:tracePt t="20278" x="5060950" y="3416300"/>
          <p14:tracePt t="20294" x="5060950" y="3429000"/>
          <p14:tracePt t="20311" x="5060950" y="3448050"/>
          <p14:tracePt t="20327" x="5054600" y="3467100"/>
          <p14:tracePt t="20345" x="5041900" y="3492500"/>
          <p14:tracePt t="20345" x="5035550" y="3505200"/>
          <p14:tracePt t="20361" x="5029200" y="3511550"/>
          <p14:tracePt t="20378" x="5016500" y="3543300"/>
          <p14:tracePt t="20394" x="5010150" y="3549650"/>
          <p14:tracePt t="20411" x="5010150" y="3562350"/>
          <p14:tracePt t="20428" x="4997450" y="3568700"/>
          <p14:tracePt t="20445" x="4991100" y="3581400"/>
          <p14:tracePt t="20461" x="4972050" y="3594100"/>
          <p14:tracePt t="20479" x="4953000" y="3606800"/>
          <p14:tracePt t="20494" x="4940300" y="3619500"/>
          <p14:tracePt t="20511" x="4933950" y="3619500"/>
          <p14:tracePt t="20528" x="4927600" y="3619500"/>
          <p14:tracePt t="20545" x="4914900" y="3625850"/>
          <p14:tracePt t="20561" x="4883150" y="3625850"/>
          <p14:tracePt t="20562" x="4864100" y="3625850"/>
          <p14:tracePt t="20578" x="4826000" y="3632200"/>
          <p14:tracePt t="20595" x="4800600" y="3638550"/>
          <p14:tracePt t="20612" x="4787900" y="3638550"/>
          <p14:tracePt t="20628" x="4775200" y="3638550"/>
          <p14:tracePt t="20645" x="4762500" y="3638550"/>
          <p14:tracePt t="20662" x="4743450" y="3638550"/>
          <p14:tracePt t="20679" x="4730750" y="3638550"/>
          <p14:tracePt t="20695" x="4724400" y="3638550"/>
          <p14:tracePt t="20711" x="4718050" y="3638550"/>
          <p14:tracePt t="21026" x="4711700" y="3638550"/>
          <p14:tracePt t="21042" x="4699000" y="3638550"/>
          <p14:tracePt t="21050" x="4686300" y="3638550"/>
          <p14:tracePt t="21061" x="4673600" y="3638550"/>
          <p14:tracePt t="21078" x="4616450" y="3625850"/>
          <p14:tracePt t="21095" x="4527550" y="3606800"/>
          <p14:tracePt t="21112" x="4419600" y="3581400"/>
          <p14:tracePt t="21128" x="4222750" y="3536950"/>
          <p14:tracePt t="21145" x="3816350" y="3492500"/>
          <p14:tracePt t="21162" x="3092450" y="3397250"/>
          <p14:tracePt t="21178" x="2755900" y="3352800"/>
          <p14:tracePt t="21195" x="2578100" y="3314700"/>
          <p14:tracePt t="21212" x="2501900" y="3289300"/>
          <p14:tracePt t="21229" x="2457450" y="3263900"/>
          <p14:tracePt t="21245" x="2413000" y="3244850"/>
          <p14:tracePt t="21262" x="2374900" y="3219450"/>
          <p14:tracePt t="21279" x="2349500" y="3200400"/>
          <p14:tracePt t="21296" x="2330450" y="3187700"/>
          <p14:tracePt t="21312" x="2324100" y="3149600"/>
          <p14:tracePt t="21329" x="2298700" y="3073400"/>
          <p14:tracePt t="21345" x="2260600" y="2978150"/>
          <p14:tracePt t="21346" x="2235200" y="2921000"/>
          <p14:tracePt t="21362" x="2203450" y="2825750"/>
          <p14:tracePt t="21379" x="2159000" y="2755900"/>
          <p14:tracePt t="21395" x="2133600" y="2711450"/>
          <p14:tracePt t="21412" x="2120900" y="2686050"/>
          <p14:tracePt t="21429" x="2114550" y="2673350"/>
          <p14:tracePt t="21445" x="2114550" y="2660650"/>
          <p14:tracePt t="21462" x="2114550" y="2641600"/>
          <p14:tracePt t="21479" x="2114550" y="2622550"/>
          <p14:tracePt t="21496" x="2127250" y="2597150"/>
          <p14:tracePt t="21512" x="2139950" y="2559050"/>
          <p14:tracePt t="21529" x="2159000" y="2533650"/>
          <p14:tracePt t="21530" x="2165350" y="2520950"/>
          <p14:tracePt t="21545" x="2178050" y="2508250"/>
          <p14:tracePt t="21546" x="2190750" y="2495550"/>
          <p14:tracePt t="21562" x="2209800" y="2457450"/>
          <p14:tracePt t="21579" x="2228850" y="2432050"/>
          <p14:tracePt t="21595" x="2228850" y="2413000"/>
          <p14:tracePt t="21738" x="2228850" y="2419350"/>
          <p14:tracePt t="21746" x="2228850" y="2425700"/>
          <p14:tracePt t="21762" x="2228850" y="2432050"/>
          <p14:tracePt t="21770" x="2228850" y="2438400"/>
          <p14:tracePt t="21779" x="2228850" y="2444750"/>
          <p14:tracePt t="21795" x="2222500" y="2444750"/>
          <p14:tracePt t="21813" x="2197100" y="2444750"/>
          <p14:tracePt t="21829" x="2165350" y="2444750"/>
          <p14:tracePt t="21845" x="2133600" y="2444750"/>
          <p14:tracePt t="21862" x="2114550" y="2444750"/>
          <p14:tracePt t="21880" x="2076450" y="2444750"/>
          <p14:tracePt t="21896" x="2032000" y="2438400"/>
          <p14:tracePt t="21912" x="1981200" y="2413000"/>
          <p14:tracePt t="21929" x="1936750" y="2393950"/>
          <p14:tracePt t="21946" x="1930400" y="2387600"/>
          <p14:tracePt t="21962" x="1911350" y="2381250"/>
          <p14:tracePt t="21979" x="1898650" y="2368550"/>
          <p14:tracePt t="21996" x="1879600" y="2324100"/>
          <p14:tracePt t="22013" x="1847850" y="2286000"/>
          <p14:tracePt t="22029" x="1847850" y="2273300"/>
          <p14:tracePt t="22046" x="1841500" y="2266950"/>
          <p14:tracePt t="22062" x="1841500" y="2254250"/>
          <p14:tracePt t="22080" x="1841500" y="2235200"/>
          <p14:tracePt t="22096" x="1841500" y="2203450"/>
          <p14:tracePt t="22113" x="1841500" y="2178050"/>
          <p14:tracePt t="22129" x="1841500" y="2159000"/>
          <p14:tracePt t="22147" x="1873250" y="2114550"/>
          <p14:tracePt t="22163" x="1898650" y="2101850"/>
          <p14:tracePt t="22179" x="1936750" y="2089150"/>
          <p14:tracePt t="22196" x="1974850" y="2070100"/>
          <p14:tracePt t="22214" x="2000250" y="2057400"/>
          <p14:tracePt t="22229" x="2057400" y="2057400"/>
          <p14:tracePt t="22246" x="2139950" y="2057400"/>
          <p14:tracePt t="22263" x="2260600" y="2057400"/>
          <p14:tracePt t="22280" x="2393950" y="2063750"/>
          <p14:tracePt t="22296" x="2482850" y="2082800"/>
          <p14:tracePt t="22313" x="2520950" y="2089150"/>
          <p14:tracePt t="22355" x="2527300" y="2089150"/>
          <p14:tracePt t="22379" x="2527300" y="2095500"/>
          <p14:tracePt t="22395" x="2527300" y="2101850"/>
          <p14:tracePt t="22410" x="2527300" y="2108200"/>
          <p14:tracePt t="22418" x="2527300" y="2120900"/>
          <p14:tracePt t="22430" x="2540000" y="2133600"/>
          <p14:tracePt t="22446" x="2540000" y="2139950"/>
          <p14:tracePt t="22463" x="2540000" y="2165350"/>
          <p14:tracePt t="22480" x="2546350" y="2203450"/>
          <p14:tracePt t="22497" x="2546350" y="2216150"/>
          <p14:tracePt t="22513" x="2552700" y="2228850"/>
          <p14:tracePt t="22530" x="2552700" y="2247900"/>
          <p14:tracePt t="22546" x="2552700" y="2260600"/>
          <p14:tracePt t="22564" x="2552700" y="2273300"/>
          <p14:tracePt t="22580" x="2552700" y="2305050"/>
          <p14:tracePt t="22596" x="2552700" y="2324100"/>
          <p14:tracePt t="22613" x="2540000" y="2343150"/>
          <p14:tracePt t="22630" x="2540000" y="2349500"/>
          <p14:tracePt t="22647" x="2533650" y="2355850"/>
          <p14:tracePt t="22663" x="2520950" y="2362200"/>
          <p14:tracePt t="22680" x="2508250" y="2374900"/>
          <p14:tracePt t="22697" x="2501900" y="2381250"/>
          <p14:tracePt t="23115" x="2508250" y="2381250"/>
          <p14:tracePt t="23122" x="2546350" y="2393950"/>
          <p14:tracePt t="23130" x="2603500" y="2400300"/>
          <p14:tracePt t="23147" x="2768600" y="2425700"/>
          <p14:tracePt t="23163" x="3105150" y="2470150"/>
          <p14:tracePt t="23180" x="3575050" y="2533650"/>
          <p14:tracePt t="23197" x="3968750" y="2590800"/>
          <p14:tracePt t="23213" x="4210050" y="2660650"/>
          <p14:tracePt t="23230" x="4343400" y="2705100"/>
          <p14:tracePt t="23247" x="4445000" y="2762250"/>
          <p14:tracePt t="23264" x="4502150" y="2800350"/>
          <p14:tracePt t="23280" x="4533900" y="2825750"/>
          <p14:tracePt t="23297" x="4552950" y="2851150"/>
          <p14:tracePt t="23314" x="4578350" y="2895600"/>
          <p14:tracePt t="23331" x="4591050" y="2927350"/>
          <p14:tracePt t="23347" x="4603750" y="2978150"/>
          <p14:tracePt t="23364" x="4622800" y="3048000"/>
          <p14:tracePt t="23380" x="4641850" y="3136900"/>
          <p14:tracePt t="23398" x="4648200" y="3219450"/>
          <p14:tracePt t="23414" x="4648200" y="3270250"/>
          <p14:tracePt t="23430" x="4654550" y="3289300"/>
          <p14:tracePt t="23447" x="4654550" y="3302000"/>
          <p14:tracePt t="23465" x="4654550" y="3308350"/>
          <p14:tracePt t="23481" x="4654550" y="3327400"/>
          <p14:tracePt t="23497" x="4654550" y="3352800"/>
          <p14:tracePt t="23499" x="4654550" y="3365500"/>
          <p14:tracePt t="23514" x="4635500" y="3403600"/>
          <p14:tracePt t="23531" x="4616450" y="3429000"/>
          <p14:tracePt t="23547" x="4603750" y="3454400"/>
          <p14:tracePt t="23564" x="4591050" y="3467100"/>
          <p14:tracePt t="23580" x="4578350" y="3479800"/>
          <p14:tracePt t="23598" x="4565650" y="3492500"/>
          <p14:tracePt t="23614" x="4546600" y="3511550"/>
          <p14:tracePt t="23631" x="4527550" y="3530600"/>
          <p14:tracePt t="23647" x="4502150" y="3556000"/>
          <p14:tracePt t="23665" x="4489450" y="3562350"/>
          <p14:tracePt t="23681" x="4470400" y="3575050"/>
          <p14:tracePt t="23697" x="4438650" y="3581400"/>
          <p14:tracePt t="23698" x="4425950" y="3581400"/>
          <p14:tracePt t="23714" x="4400550" y="3594100"/>
          <p14:tracePt t="23731" x="4381500" y="3600450"/>
          <p14:tracePt t="23747" x="4356100" y="3606800"/>
          <p14:tracePt t="23764" x="4330700" y="3613150"/>
          <p14:tracePt t="23781" x="4305300" y="3613150"/>
          <p14:tracePt t="23798" x="4273550" y="3613150"/>
          <p14:tracePt t="23815" x="4235450" y="3613150"/>
          <p14:tracePt t="23831" x="4171950" y="3613150"/>
          <p14:tracePt t="23847" x="4127500" y="3613150"/>
          <p14:tracePt t="23865" x="4076700" y="3613150"/>
          <p14:tracePt t="23881" x="4044950" y="3613150"/>
          <p14:tracePt t="23898" x="4000500" y="3587750"/>
          <p14:tracePt t="23899" x="3981450" y="3581400"/>
          <p14:tracePt t="23914" x="3930650" y="3549650"/>
          <p14:tracePt t="23932" x="3898900" y="3524250"/>
          <p14:tracePt t="23947" x="3860800" y="3498850"/>
          <p14:tracePt t="23964" x="3822700" y="3473450"/>
          <p14:tracePt t="23981" x="3797300" y="3454400"/>
          <p14:tracePt t="23998" x="3784600" y="3441700"/>
          <p14:tracePt t="24014" x="3771900" y="3422650"/>
          <p14:tracePt t="24031" x="3752850" y="3397250"/>
          <p14:tracePt t="24048" x="3746500" y="3371850"/>
          <p14:tracePt t="24066" x="3740150" y="3340100"/>
          <p14:tracePt t="24081" x="3740150" y="3327400"/>
          <p14:tracePt t="24098" x="3740150" y="3289300"/>
          <p14:tracePt t="24114" x="3740150" y="3257550"/>
          <p14:tracePt t="24132" x="3752850" y="3213100"/>
          <p14:tracePt t="24148" x="3771900" y="3168650"/>
          <p14:tracePt t="24164" x="3797300" y="3143250"/>
          <p14:tracePt t="24181" x="3803650" y="3117850"/>
          <p14:tracePt t="24199" x="3822700" y="3098800"/>
          <p14:tracePt t="24214" x="3860800" y="3073400"/>
          <p14:tracePt t="24231" x="3898900" y="3060700"/>
          <p14:tracePt t="24248" x="3943350" y="3048000"/>
          <p14:tracePt t="24266" x="4000500" y="3022600"/>
          <p14:tracePt t="24281" x="4013200" y="3022600"/>
          <p14:tracePt t="24298" x="4070350" y="3009900"/>
          <p14:tracePt t="24315" x="4114800" y="3003550"/>
          <p14:tracePt t="24332" x="4152900" y="3003550"/>
          <p14:tracePt t="24348" x="4210050" y="3003550"/>
          <p14:tracePt t="24365" x="4273550" y="3003550"/>
          <p14:tracePt t="24381" x="4324350" y="3003550"/>
          <p14:tracePt t="24398" x="4381500" y="3003550"/>
          <p14:tracePt t="24415" x="4445000" y="3003550"/>
          <p14:tracePt t="24431" x="4483100" y="3003550"/>
          <p14:tracePt t="24448" x="4514850" y="3022600"/>
          <p14:tracePt t="24466" x="4572000" y="3048000"/>
          <p14:tracePt t="24482" x="4597400" y="3054350"/>
          <p14:tracePt t="24483" x="4616450" y="3067050"/>
          <p14:tracePt t="24498" x="4648200" y="3079750"/>
          <p14:tracePt t="24515" x="4711700" y="3105150"/>
          <p14:tracePt t="24531" x="4787900" y="3143250"/>
          <p14:tracePt t="24549" x="4876800" y="3175000"/>
          <p14:tracePt t="24565" x="4902200" y="3187700"/>
          <p14:tracePt t="24582" x="4908550" y="3194050"/>
          <p14:tracePt t="24598" x="4914900" y="3200400"/>
          <p14:tracePt t="24616" x="4921250" y="3213100"/>
          <p14:tracePt t="24631" x="4940300" y="3244850"/>
          <p14:tracePt t="24648" x="4953000" y="3270250"/>
          <p14:tracePt t="24665" x="4953000" y="3302000"/>
          <p14:tracePt t="24683" x="4953000" y="3340100"/>
          <p14:tracePt t="24698" x="4953000" y="3352800"/>
          <p14:tracePt t="24715" x="4953000" y="3365500"/>
          <p14:tracePt t="24731" x="4953000" y="3378200"/>
          <p14:tracePt t="24749" x="4953000" y="3390900"/>
          <p14:tracePt t="24765" x="4953000" y="3409950"/>
          <p14:tracePt t="24782" x="4953000" y="3429000"/>
          <p14:tracePt t="24798" x="4933950" y="3448050"/>
          <p14:tracePt t="24816" x="4921250" y="3460750"/>
          <p14:tracePt t="24832" x="4895850" y="3479800"/>
          <p14:tracePt t="24848" x="4857750" y="3505200"/>
          <p14:tracePt t="24865" x="4838700" y="3517900"/>
          <p14:tracePt t="24866" x="4819650" y="3530600"/>
          <p14:tracePt t="24883" x="4781550" y="3536950"/>
          <p14:tracePt t="24899" x="4730750" y="3562350"/>
          <p14:tracePt t="24915" x="4667250" y="3581400"/>
          <p14:tracePt t="24932" x="4591050" y="3600450"/>
          <p14:tracePt t="24949" x="4521200" y="3613150"/>
          <p14:tracePt t="24965" x="4476750" y="3632200"/>
          <p14:tracePt t="24982" x="4445000" y="3632200"/>
          <p14:tracePt t="24998" x="4406900" y="3638550"/>
          <p14:tracePt t="25016" x="4381500" y="3644900"/>
          <p14:tracePt t="25032" x="4324350" y="3644900"/>
          <p14:tracePt t="25049" x="4254500" y="3644900"/>
          <p14:tracePt t="25066" x="4184650" y="3644900"/>
          <p14:tracePt t="25067" x="4152900" y="3644900"/>
          <p14:tracePt t="25083" x="4108450" y="3644900"/>
          <p14:tracePt t="25099" x="4070350" y="3638550"/>
          <p14:tracePt t="25115" x="4038600" y="3619500"/>
          <p14:tracePt t="25132" x="4000500" y="3600450"/>
          <p14:tracePt t="25149" x="3975100" y="3581400"/>
          <p14:tracePt t="25165" x="3956050" y="3575050"/>
          <p14:tracePt t="25182" x="3937000" y="3568700"/>
          <p14:tracePt t="25199" x="3924300" y="3556000"/>
          <p14:tracePt t="25216" x="3911600" y="3543300"/>
          <p14:tracePt t="25232" x="3898900" y="3524250"/>
          <p14:tracePt t="25249" x="3879850" y="3505200"/>
          <p14:tracePt t="25251" x="3867150" y="3486150"/>
          <p14:tracePt t="25265" x="3860800" y="3479800"/>
          <p14:tracePt t="25282" x="3841750" y="3441700"/>
          <p14:tracePt t="25299" x="3835400" y="3422650"/>
          <p14:tracePt t="25316" x="3829050" y="3403600"/>
          <p14:tracePt t="25332" x="3822700" y="3378200"/>
          <p14:tracePt t="25349" x="3822700" y="3352800"/>
          <p14:tracePt t="25365" x="3816350" y="3321050"/>
          <p14:tracePt t="25382" x="3816350" y="3295650"/>
          <p14:tracePt t="25399" x="3816350" y="3263900"/>
          <p14:tracePt t="25416" x="3816350" y="3238500"/>
          <p14:tracePt t="25433" x="3829050" y="3213100"/>
          <p14:tracePt t="25449" x="3848100" y="3181350"/>
          <p14:tracePt t="25466" x="3879850" y="3143250"/>
          <p14:tracePt t="25467" x="3898900" y="3124200"/>
          <p14:tracePt t="25483" x="3943350" y="3092450"/>
          <p14:tracePt t="25500" x="3987800" y="3073400"/>
          <p14:tracePt t="25516" x="4057650" y="3060700"/>
          <p14:tracePt t="25532" x="4140200" y="3054350"/>
          <p14:tracePt t="25550" x="4241800" y="3048000"/>
          <p14:tracePt t="25566" x="4330700" y="3048000"/>
          <p14:tracePt t="25582" x="4381500" y="3048000"/>
          <p14:tracePt t="25599" x="4438650" y="3054350"/>
          <p14:tracePt t="25617" x="4495800" y="3067050"/>
          <p14:tracePt t="25633" x="4552950" y="3105150"/>
          <p14:tracePt t="25649" x="4622800" y="3136900"/>
          <p14:tracePt t="25650" x="4654550" y="3143250"/>
          <p14:tracePt t="25666" x="4673600" y="3155950"/>
          <p14:tracePt t="25683" x="4718050" y="3175000"/>
          <p14:tracePt t="25699" x="4743450" y="3194050"/>
          <p14:tracePt t="25716" x="4768850" y="3219450"/>
          <p14:tracePt t="25733" x="4800600" y="3257550"/>
          <p14:tracePt t="25750" x="4826000" y="3282950"/>
          <p14:tracePt t="25766" x="4838700" y="3308350"/>
          <p14:tracePt t="25782" x="4838700" y="3314700"/>
          <p14:tracePt t="25799" x="4845050" y="3333750"/>
          <p14:tracePt t="25817" x="4845050" y="3340100"/>
          <p14:tracePt t="25833" x="4845050" y="3352800"/>
          <p14:tracePt t="25849" x="4845050" y="3365500"/>
          <p14:tracePt t="25866" x="4845050" y="3390900"/>
          <p14:tracePt t="25884" x="4845050" y="3416300"/>
          <p14:tracePt t="25899" x="4845050" y="3448050"/>
          <p14:tracePt t="25916" x="4838700" y="3460750"/>
          <p14:tracePt t="25933" x="4826000" y="3479800"/>
          <p14:tracePt t="25950" x="4813300" y="3486150"/>
          <p14:tracePt t="25966" x="4806950" y="3505200"/>
          <p14:tracePt t="25983" x="4787900" y="3524250"/>
          <p14:tracePt t="25999" x="4768850" y="3543300"/>
          <p14:tracePt t="26017" x="4749800" y="3556000"/>
          <p14:tracePt t="26033" x="4730750" y="3568700"/>
          <p14:tracePt t="26049" x="4718050" y="3568700"/>
          <p14:tracePt t="26066" x="4679950" y="3575050"/>
          <p14:tracePt t="26084" x="4648200" y="3587750"/>
          <p14:tracePt t="26099" x="4622800" y="3594100"/>
          <p14:tracePt t="26116" x="4591050" y="3594100"/>
          <p14:tracePt t="26133" x="4546600" y="3594100"/>
          <p14:tracePt t="26150" x="4489450" y="3594100"/>
          <p14:tracePt t="26166" x="4438650" y="3594100"/>
          <p14:tracePt t="26183" x="4381500" y="3594100"/>
          <p14:tracePt t="26200" x="4349750" y="3594100"/>
          <p14:tracePt t="26217" x="4311650" y="3594100"/>
          <p14:tracePt t="26233" x="4273550" y="3594100"/>
          <p14:tracePt t="26250" x="4203700" y="3575050"/>
          <p14:tracePt t="26266" x="4171950" y="3562350"/>
          <p14:tracePt t="26284" x="4121150" y="3543300"/>
          <p14:tracePt t="26300" x="4095750" y="3530600"/>
          <p14:tracePt t="26316" x="4083050" y="3524250"/>
          <p14:tracePt t="26333" x="4076700" y="3524250"/>
          <p14:tracePt t="26351" x="4064000" y="3517900"/>
          <p14:tracePt t="26366" x="4057650" y="3505200"/>
          <p14:tracePt t="26383" x="4038600" y="3492500"/>
          <p14:tracePt t="26400" x="4013200" y="3473450"/>
          <p14:tracePt t="26417" x="3994150" y="3454400"/>
          <p14:tracePt t="26433" x="3981450" y="3448050"/>
          <p14:tracePt t="26450" x="3975100" y="3435350"/>
          <p14:tracePt t="26467" x="3968750" y="3429000"/>
          <p14:tracePt t="26484" x="3962400" y="3416300"/>
          <p14:tracePt t="26500" x="3956050" y="3403600"/>
          <p14:tracePt t="26517" x="3956050" y="3390900"/>
          <p14:tracePt t="26533" x="3949700" y="3384550"/>
          <p14:tracePt t="26551" x="3949700" y="3371850"/>
          <p14:tracePt t="26567" x="3943350" y="3352800"/>
          <p14:tracePt t="26583" x="3943350" y="3333750"/>
          <p14:tracePt t="26600" x="3943350" y="3308350"/>
          <p14:tracePt t="26617" x="3943350" y="3276600"/>
          <p14:tracePt t="26634" x="3943350" y="3244850"/>
          <p14:tracePt t="26635" x="3943350" y="3232150"/>
          <p14:tracePt t="26650" x="3943350" y="3213100"/>
          <p14:tracePt t="26667" x="3943350" y="3194050"/>
          <p14:tracePt t="26684" x="3949700" y="3181350"/>
          <p14:tracePt t="26700" x="3975100" y="3162300"/>
          <p14:tracePt t="26717" x="4013200" y="3130550"/>
          <p14:tracePt t="26733" x="4095750" y="3105150"/>
          <p14:tracePt t="26751" x="4191000" y="3079750"/>
          <p14:tracePt t="26767" x="4260850" y="3079750"/>
          <p14:tracePt t="26783" x="4324350" y="3067050"/>
          <p14:tracePt t="26800" x="4381500" y="3067050"/>
          <p14:tracePt t="26818" x="4445000" y="3067050"/>
          <p14:tracePt t="26834" x="4495800" y="3067050"/>
          <p14:tracePt t="26835" x="4521200" y="3067050"/>
          <p14:tracePt t="26850" x="4584700" y="3073400"/>
          <p14:tracePt t="26867" x="4629150" y="3086100"/>
          <p14:tracePt t="26884" x="4654550" y="3111500"/>
          <p14:tracePt t="26900" x="4699000" y="3124200"/>
          <p14:tracePt t="26917" x="4718050" y="3143250"/>
          <p14:tracePt t="26934" x="4724400" y="3149600"/>
          <p14:tracePt t="26951" x="4724400" y="3162300"/>
          <p14:tracePt t="26967" x="4730750" y="3168650"/>
          <p14:tracePt t="26984" x="4737100" y="3181350"/>
          <p14:tracePt t="27000" x="4743450" y="3194050"/>
          <p14:tracePt t="27018" x="4749800" y="3225800"/>
          <p14:tracePt t="27034" x="4756150" y="3238500"/>
          <p14:tracePt t="27050" x="4756150" y="3289300"/>
          <p14:tracePt t="27067" x="4756150" y="3314700"/>
          <p14:tracePt t="27085" x="4756150" y="3327400"/>
          <p14:tracePt t="27101" x="4756150" y="3346450"/>
          <p14:tracePt t="27117" x="4749800" y="3365500"/>
          <p14:tracePt t="27134" x="4749800" y="3378200"/>
          <p14:tracePt t="27151" x="4737100" y="3397250"/>
          <p14:tracePt t="27167" x="4730750" y="3416300"/>
          <p14:tracePt t="27184" x="4718050" y="3435350"/>
          <p14:tracePt t="27201" x="4711700" y="3441700"/>
          <p14:tracePt t="27218" x="4699000" y="3460750"/>
          <p14:tracePt t="27234" x="4692650" y="3460750"/>
          <p14:tracePt t="27235" x="4686300" y="3467100"/>
          <p14:tracePt t="27251" x="4679950" y="3473450"/>
          <p14:tracePt t="27267" x="4673600" y="3486150"/>
          <p14:tracePt t="27285" x="4660900" y="3486150"/>
          <p14:tracePt t="27301" x="4635500" y="3505200"/>
          <p14:tracePt t="27317" x="4610100" y="3517900"/>
          <p14:tracePt t="27334" x="4591050" y="3524250"/>
          <p14:tracePt t="27351" x="4572000" y="3530600"/>
          <p14:tracePt t="27367" x="4559300" y="3536950"/>
          <p14:tracePt t="27384" x="4540250" y="3543300"/>
          <p14:tracePt t="27401" x="4514850" y="3543300"/>
          <p14:tracePt t="27418" x="4457700" y="3549650"/>
          <p14:tracePt t="27434" x="4419600" y="3562350"/>
          <p14:tracePt t="27451" x="4394200" y="3568700"/>
          <p14:tracePt t="27468" x="4368800" y="3568700"/>
          <p14:tracePt t="27486" x="4356100" y="3568700"/>
          <p14:tracePt t="27501" x="4337050" y="3568700"/>
          <p14:tracePt t="27518" x="4298950" y="3562350"/>
          <p14:tracePt t="27534" x="4254500" y="3556000"/>
          <p14:tracePt t="27552" x="4222750" y="3556000"/>
          <p14:tracePt t="27568" x="4197350" y="3549650"/>
          <p14:tracePt t="27584" x="4178300" y="3543300"/>
          <p14:tracePt t="27601" x="4152900" y="3536950"/>
          <p14:tracePt t="27618" x="4108450" y="3517900"/>
          <p14:tracePt t="27634" x="4057650" y="3511550"/>
          <p14:tracePt t="27651" x="4032250" y="3498850"/>
          <p14:tracePt t="27668" x="4019550" y="3492500"/>
          <p14:tracePt t="27686" x="4013200" y="3486150"/>
          <p14:tracePt t="27702" x="4006850" y="3467100"/>
          <p14:tracePt t="27718" x="3975100" y="3435350"/>
          <p14:tracePt t="27735" x="3956050" y="3397250"/>
          <p14:tracePt t="27752" x="3937000" y="3384550"/>
          <p14:tracePt t="27768" x="3930650" y="3371850"/>
          <p14:tracePt t="27784" x="3924300" y="3365500"/>
          <p14:tracePt t="27801" x="3917950" y="3340100"/>
          <p14:tracePt t="27819" x="3905250" y="3308350"/>
          <p14:tracePt t="27835" x="3905250" y="3282950"/>
          <p14:tracePt t="27851" x="3898900" y="3270250"/>
          <p14:tracePt t="27868" x="3892550" y="3244850"/>
          <p14:tracePt t="27899" x="3892550" y="3238500"/>
          <p14:tracePt t="27907" x="3892550" y="3232150"/>
          <p14:tracePt t="27918" x="3892550" y="3225800"/>
          <p14:tracePt t="27935" x="3892550" y="3206750"/>
          <p14:tracePt t="27952" x="3892550" y="3181350"/>
          <p14:tracePt t="27968" x="3898900" y="3175000"/>
          <p14:tracePt t="27985" x="3911600" y="3162300"/>
          <p14:tracePt t="28003" x="3917950" y="3155950"/>
          <p14:tracePt t="28019" x="3943350" y="3143250"/>
          <p14:tracePt t="28035" x="3968750" y="3124200"/>
          <p14:tracePt t="28052" x="4006850" y="3111500"/>
          <p14:tracePt t="28068" x="4032250" y="3098800"/>
          <p14:tracePt t="28086" x="4070350" y="3086100"/>
          <p14:tracePt t="28101" x="4089400" y="3073400"/>
          <p14:tracePt t="28118" x="4133850" y="3060700"/>
          <p14:tracePt t="28135" x="4184650" y="3060700"/>
          <p14:tracePt t="28152" x="4248150" y="3048000"/>
          <p14:tracePt t="28168" x="4318000" y="3048000"/>
          <p14:tracePt t="28185" x="4368800" y="3048000"/>
          <p14:tracePt t="28201" x="4387850" y="3048000"/>
          <p14:tracePt t="28219" x="4419600" y="3041650"/>
          <p14:tracePt t="28235" x="4464050" y="3041650"/>
          <p14:tracePt t="28252" x="4514850" y="3041650"/>
          <p14:tracePt t="28269" x="4578350" y="3041650"/>
          <p14:tracePt t="28286" x="4635500" y="3048000"/>
          <p14:tracePt t="28302" x="4679950" y="3054350"/>
          <p14:tracePt t="28318" x="4699000" y="3067050"/>
          <p14:tracePt t="28335" x="4724400" y="3073400"/>
          <p14:tracePt t="28353" x="4743450" y="3092450"/>
          <p14:tracePt t="28368" x="4768850" y="3111500"/>
          <p14:tracePt t="28385" x="4781550" y="3130550"/>
          <p14:tracePt t="28402" x="4787900" y="3149600"/>
          <p14:tracePt t="28403" x="4794250" y="3155950"/>
          <p14:tracePt t="28419" x="4800600" y="3162300"/>
          <p14:tracePt t="28435" x="4800600" y="3181350"/>
          <p14:tracePt t="28452" x="4800600" y="3200400"/>
          <p14:tracePt t="28469" x="4800600" y="3219450"/>
          <p14:tracePt t="28485" x="4800600" y="3225800"/>
          <p14:tracePt t="28502" x="4800600" y="3244850"/>
          <p14:tracePt t="28519" x="4800600" y="3263900"/>
          <p14:tracePt t="28535" x="4800600" y="3276600"/>
          <p14:tracePt t="28553" x="4794250" y="3295650"/>
          <p14:tracePt t="28569" x="4794250" y="3308350"/>
          <p14:tracePt t="28585" x="4781550" y="3327400"/>
          <p14:tracePt t="28603" x="4768850" y="3346450"/>
          <p14:tracePt t="28603" x="4762500" y="3359150"/>
          <p14:tracePt t="28619" x="4743450" y="3384550"/>
          <p14:tracePt t="28636" x="4718050" y="3403600"/>
          <p14:tracePt t="28652" x="4692650" y="3435350"/>
          <p14:tracePt t="28669" x="4673600" y="3454400"/>
          <p14:tracePt t="28686" x="4648200" y="3473450"/>
          <p14:tracePt t="28703" x="4629150" y="3486150"/>
          <p14:tracePt t="28719" x="4603750" y="3498850"/>
          <p14:tracePt t="28735" x="4565650" y="3511550"/>
          <p14:tracePt t="28753" x="4514850" y="3517900"/>
          <p14:tracePt t="28769" x="4451350" y="3536950"/>
          <p14:tracePt t="28785" x="4387850" y="3562350"/>
          <p14:tracePt t="28802" x="4330700" y="3562350"/>
          <p14:tracePt t="28803" x="4292600" y="3562350"/>
          <p14:tracePt t="28820" x="4216400" y="3562350"/>
          <p14:tracePt t="28836" x="4108450" y="3562350"/>
          <p14:tracePt t="28852" x="3987800" y="3562350"/>
          <p14:tracePt t="28869" x="3886200" y="3562350"/>
          <p14:tracePt t="28886" x="3803650" y="3562350"/>
          <p14:tracePt t="28902" x="3752850" y="3562350"/>
          <p14:tracePt t="28919" x="3714750" y="3568700"/>
          <p14:tracePt t="28936" x="3689350" y="3568700"/>
          <p14:tracePt t="28953" x="3657600" y="3575050"/>
          <p14:tracePt t="28969" x="3619500" y="3581400"/>
          <p14:tracePt t="28986" x="3594100" y="3587750"/>
          <p14:tracePt t="28987" x="3581400" y="3587750"/>
          <p14:tracePt t="29003" x="3575050" y="3587750"/>
          <p14:tracePt t="29020" x="3562350" y="3587750"/>
          <p14:tracePt t="29036" x="3549650" y="3587750"/>
          <p14:tracePt t="29052" x="3530600" y="3587750"/>
          <p14:tracePt t="29069" x="3517900" y="3587750"/>
          <p14:tracePt t="29087" x="3511550" y="3587750"/>
          <p14:tracePt t="29103" x="3498850" y="3587750"/>
          <p14:tracePt t="29155" x="3492500" y="3594100"/>
          <p14:tracePt t="29507" x="3492500" y="3587750"/>
          <p14:tracePt t="29627" x="3492500" y="3581400"/>
          <p14:tracePt t="29635" x="3486150" y="3581400"/>
          <p14:tracePt t="29659" x="3479800" y="3581400"/>
          <p14:tracePt t="29683" x="3473450" y="3581400"/>
          <p14:tracePt t="29691" x="3467100" y="3581400"/>
          <p14:tracePt t="29707" x="3460750" y="3581400"/>
          <p14:tracePt t="29739" x="3460750" y="3587750"/>
          <p14:tracePt t="29771" x="3454400" y="3587750"/>
          <p14:tracePt t="29779" x="3448050" y="3587750"/>
          <p14:tracePt t="29787" x="3441700" y="3587750"/>
          <p14:tracePt t="29803" x="3390900" y="3587750"/>
          <p14:tracePt t="29820" x="3333750" y="3587750"/>
          <p14:tracePt t="29837" x="3257550" y="3600450"/>
          <p14:tracePt t="29854" x="3181350" y="3606800"/>
          <p14:tracePt t="29870" x="3105150" y="3606800"/>
          <p14:tracePt t="29886" x="3028950" y="3613150"/>
          <p14:tracePt t="29903" x="2946400" y="3613150"/>
          <p14:tracePt t="29920" x="2851150" y="3613150"/>
          <p14:tracePt t="29937" x="2781300" y="3613150"/>
          <p14:tracePt t="29953" x="2711450" y="3625850"/>
          <p14:tracePt t="29970" x="2641600" y="3632200"/>
          <p14:tracePt t="29971" x="2609850" y="3632200"/>
          <p14:tracePt t="29987" x="2527300" y="3644900"/>
          <p14:tracePt t="30003" x="2438400" y="3657600"/>
          <p14:tracePt t="30020" x="2336800" y="3670300"/>
          <p14:tracePt t="30037" x="2247900" y="3683000"/>
          <p14:tracePt t="30055" x="2171700" y="3689350"/>
          <p14:tracePt t="30070" x="2120900" y="3695700"/>
          <p14:tracePt t="30087" x="2095500" y="3695700"/>
          <p14:tracePt t="30103" x="2076450" y="3702050"/>
          <p14:tracePt t="30121" x="2070100" y="3702050"/>
          <p14:tracePt t="30137" x="2044700" y="3702050"/>
          <p14:tracePt t="30154" x="1993900" y="3702050"/>
          <p14:tracePt t="30155" x="1962150" y="3702050"/>
          <p14:tracePt t="30170" x="1930400" y="3702050"/>
          <p14:tracePt t="30188" x="1879600" y="3708400"/>
          <p14:tracePt t="30203" x="1866900" y="3708400"/>
          <p14:tracePt t="30227" x="1860550" y="3708400"/>
          <p14:tracePt t="30237" x="1847850" y="3714750"/>
          <p14:tracePt t="30255" x="1835150" y="3714750"/>
          <p14:tracePt t="30270" x="1816100" y="3721100"/>
          <p14:tracePt t="30287" x="1803400" y="3727450"/>
          <p14:tracePt t="30304" x="1797050" y="3727450"/>
          <p14:tracePt t="30321" x="1778000" y="3740150"/>
          <p14:tracePt t="30337" x="1765300" y="3740150"/>
          <p14:tracePt t="30354" x="1739900" y="3746500"/>
          <p14:tracePt t="30370" x="1708150" y="3759200"/>
          <p14:tracePt t="30388" x="1638300" y="3778250"/>
          <p14:tracePt t="30404" x="1593850" y="3790950"/>
          <p14:tracePt t="30421" x="1574800" y="3803650"/>
          <p14:tracePt t="30437" x="1555750" y="3803650"/>
          <p14:tracePt t="30455" x="1536700" y="3803650"/>
          <p14:tracePt t="30470" x="1511300" y="3803650"/>
          <p14:tracePt t="30487" x="1479550" y="3803650"/>
          <p14:tracePt t="30504" x="1447800" y="3810000"/>
          <p14:tracePt t="30521" x="1416050" y="3810000"/>
          <p14:tracePt t="30537" x="1397000" y="3810000"/>
          <p14:tracePt t="30554" x="1384300" y="3810000"/>
          <p14:tracePt t="30571" x="1371600" y="3810000"/>
          <p14:tracePt t="30588" x="1352550" y="3810000"/>
          <p14:tracePt t="30604" x="1333500" y="3810000"/>
          <p14:tracePt t="30620" x="1320800" y="3810000"/>
          <p14:tracePt t="30795" x="1327150" y="3803650"/>
          <p14:tracePt t="30803" x="1333500" y="3803650"/>
          <p14:tracePt t="30827" x="1346200" y="3797300"/>
          <p14:tracePt t="30836" x="1352550" y="3797300"/>
          <p14:tracePt t="30844" x="1365250" y="3797300"/>
          <p14:tracePt t="30854" x="1384300" y="3797300"/>
          <p14:tracePt t="30872" x="1409700" y="3790950"/>
          <p14:tracePt t="30887" x="1428750" y="3790950"/>
          <p14:tracePt t="30904" x="1447800" y="3790950"/>
          <p14:tracePt t="30922" x="1460500" y="3790950"/>
          <p14:tracePt t="30939" x="1473200" y="3790950"/>
          <p14:tracePt t="30964" x="1479550" y="3790950"/>
          <p14:tracePt t="30980" x="1492250" y="3790950"/>
          <p14:tracePt t="31003" x="1498600" y="3790950"/>
          <p14:tracePt t="31011" x="1504950" y="3790950"/>
          <p14:tracePt t="31219" x="1511300" y="3790950"/>
          <p14:tracePt t="31227" x="1517650" y="3790950"/>
          <p14:tracePt t="31238" x="1543050" y="3790950"/>
          <p14:tracePt t="31255" x="1657350" y="3803650"/>
          <p14:tracePt t="31271" x="1828800" y="3835400"/>
          <p14:tracePt t="31289" x="2070100" y="3905250"/>
          <p14:tracePt t="31305" x="2235200" y="3949700"/>
          <p14:tracePt t="31321" x="2324100" y="3975100"/>
          <p14:tracePt t="31338" x="2355850" y="3987800"/>
          <p14:tracePt t="31451" x="2355850" y="3994150"/>
          <p14:tracePt t="31459" x="2355850" y="4000500"/>
          <p14:tracePt t="31475" x="2355850" y="4013200"/>
          <p14:tracePt t="31488" x="2355850" y="4019550"/>
          <p14:tracePt t="31505" x="2362200" y="4038600"/>
          <p14:tracePt t="31522" x="2368550" y="4057650"/>
          <p14:tracePt t="31523" x="2374900" y="4070350"/>
          <p14:tracePt t="31538" x="2374900" y="4076700"/>
          <p14:tracePt t="31588" x="2381250" y="4083050"/>
          <p14:tracePt t="31627" x="2381250" y="4089400"/>
          <p14:tracePt t="31659" x="2374900" y="4089400"/>
          <p14:tracePt t="31667" x="2362200" y="4089400"/>
          <p14:tracePt t="31675" x="2349500" y="4089400"/>
          <p14:tracePt t="31688" x="2330450" y="4089400"/>
          <p14:tracePt t="31705" x="2311400" y="4083050"/>
          <p14:tracePt t="31722" x="2286000" y="4076700"/>
          <p14:tracePt t="31739" x="2254250" y="4064000"/>
          <p14:tracePt t="31756" x="2235200" y="4044950"/>
          <p14:tracePt t="31772" x="2209800" y="4025900"/>
          <p14:tracePt t="31788" x="2184400" y="4006850"/>
          <p14:tracePt t="31805" x="2165350" y="3987800"/>
          <p14:tracePt t="31822" x="2152650" y="3968750"/>
          <p14:tracePt t="31838" x="2146300" y="3962400"/>
          <p14:tracePt t="31855" x="2146300" y="3956050"/>
          <p14:tracePt t="31872" x="2139950" y="3943350"/>
          <p14:tracePt t="31888" x="2139950" y="3930650"/>
          <p14:tracePt t="31905" x="2139950" y="3911600"/>
          <p14:tracePt t="31922" x="2139950" y="3892550"/>
          <p14:tracePt t="31939" x="2139950" y="3867150"/>
          <p14:tracePt t="31956" x="2139950" y="3848100"/>
          <p14:tracePt t="31972" x="2146300" y="3835400"/>
          <p14:tracePt t="31989" x="2159000" y="3822700"/>
          <p14:tracePt t="32006" x="2165350" y="3803650"/>
          <p14:tracePt t="32022" x="2184400" y="3784600"/>
          <p14:tracePt t="32039" x="2209800" y="3771900"/>
          <p14:tracePt t="32055" x="2260600" y="3752850"/>
          <p14:tracePt t="32072" x="2324100" y="3746500"/>
          <p14:tracePt t="32089" x="2393950" y="3733800"/>
          <p14:tracePt t="32105" x="2451100" y="3727450"/>
          <p14:tracePt t="32122" x="2489200" y="3721100"/>
          <p14:tracePt t="32139" x="2571750" y="3714750"/>
          <p14:tracePt t="32155" x="2628900" y="3714750"/>
          <p14:tracePt t="32172" x="2705100" y="3714750"/>
          <p14:tracePt t="32189" x="2762250" y="3714750"/>
          <p14:tracePt t="32206" x="2781300" y="3721100"/>
          <p14:tracePt t="32222" x="2794000" y="3721100"/>
          <p14:tracePt t="32239" x="2806700" y="3733800"/>
          <p14:tracePt t="32256" x="2832100" y="3752850"/>
          <p14:tracePt t="32273" x="2844800" y="3759200"/>
          <p14:tracePt t="32289" x="2857500" y="3765550"/>
          <p14:tracePt t="32305" x="2857500" y="3771900"/>
          <p14:tracePt t="32322" x="2863850" y="3771900"/>
          <p14:tracePt t="32340" x="2876550" y="3797300"/>
          <p14:tracePt t="32356" x="2882900" y="3816350"/>
          <p14:tracePt t="32372" x="2889250" y="3835400"/>
          <p14:tracePt t="32389" x="2895600" y="3848100"/>
          <p14:tracePt t="32405" x="2895600" y="3860800"/>
          <p14:tracePt t="32423" x="2901950" y="3867150"/>
          <p14:tracePt t="32439" x="2901950" y="3873500"/>
          <p14:tracePt t="32456" x="2901950" y="3886200"/>
          <p14:tracePt t="32472" x="2901950" y="3898900"/>
          <p14:tracePt t="32490" x="2901950" y="3917950"/>
          <p14:tracePt t="32507" x="2901950" y="3930650"/>
          <p14:tracePt t="32508" x="2901950" y="3937000"/>
          <p14:tracePt t="32523" x="2901950" y="3943350"/>
          <p14:tracePt t="32539" x="2901950" y="3949700"/>
          <p14:tracePt t="32556" x="2901950" y="3962400"/>
          <p14:tracePt t="32572" x="2901950" y="3968750"/>
          <p14:tracePt t="32589" x="2901950" y="3981450"/>
          <p14:tracePt t="32606" x="2895600" y="3994150"/>
          <p14:tracePt t="32623" x="2895600" y="4000500"/>
          <p14:tracePt t="32639" x="2895600" y="4006850"/>
          <p14:tracePt t="32656" x="2889250" y="4013200"/>
          <p14:tracePt t="32673" x="2882900" y="4025900"/>
          <p14:tracePt t="32690" x="2876550" y="4032250"/>
          <p14:tracePt t="32706" x="2863850" y="4044950"/>
          <p14:tracePt t="32708" x="2857500" y="4051300"/>
          <p14:tracePt t="32723" x="2857500" y="4057650"/>
          <p14:tracePt t="32739" x="2844800" y="4064000"/>
          <p14:tracePt t="32757" x="2832100" y="4070350"/>
          <p14:tracePt t="32773" x="2819400" y="4076700"/>
          <p14:tracePt t="32789" x="2800350" y="4076700"/>
          <p14:tracePt t="32806" x="2794000" y="4083050"/>
          <p14:tracePt t="32823" x="2787650" y="4083050"/>
          <p14:tracePt t="32843" x="2781300" y="4083050"/>
          <p14:tracePt t="32876" x="2774950" y="4083050"/>
          <p14:tracePt t="32883" x="2768600" y="4089400"/>
          <p14:tracePt t="32899" x="2762250" y="4089400"/>
          <p14:tracePt t="32939" x="2755900" y="4089400"/>
          <p14:tracePt t="32964" x="2749550" y="4089400"/>
          <p14:tracePt t="32979" x="2736850" y="4089400"/>
          <p14:tracePt t="32987" x="2730500" y="4089400"/>
          <p14:tracePt t="32995" x="2717800" y="4089400"/>
          <p14:tracePt t="33006" x="2711450" y="4089400"/>
          <p14:tracePt t="33023" x="2698750" y="4089400"/>
          <p14:tracePt t="33040" x="2686050" y="4089400"/>
          <p14:tracePt t="33056" x="2679700" y="4089400"/>
          <p14:tracePt t="33073" x="2660650" y="4089400"/>
          <p14:tracePt t="33089" x="2628900" y="4083050"/>
          <p14:tracePt t="33107" x="2578100" y="4057650"/>
          <p14:tracePt t="33123" x="2546350" y="4044950"/>
          <p14:tracePt t="33140" x="2520950" y="4032250"/>
          <p14:tracePt t="33156" x="2501900" y="4019550"/>
          <p14:tracePt t="33174" x="2476500" y="4000500"/>
          <p14:tracePt t="33190" x="2457450" y="3962400"/>
          <p14:tracePt t="33206" x="2432050" y="3924300"/>
          <p14:tracePt t="33223" x="2419350" y="3898900"/>
          <p14:tracePt t="33240" x="2413000" y="3873500"/>
          <p14:tracePt t="33256" x="2413000" y="3854450"/>
          <p14:tracePt t="33273" x="2400300" y="3841750"/>
          <p14:tracePt t="33290" x="2400300" y="3816350"/>
          <p14:tracePt t="33308" x="2419350" y="3778250"/>
          <p14:tracePt t="33323" x="2451100" y="3752850"/>
          <p14:tracePt t="33340" x="2514600" y="3733800"/>
          <p14:tracePt t="33356" x="2578100" y="3733800"/>
          <p14:tracePt t="33374" x="2628900" y="3733800"/>
          <p14:tracePt t="33390" x="2660650" y="3733800"/>
          <p14:tracePt t="33406" x="2692400" y="3746500"/>
          <p14:tracePt t="33423" x="2698750" y="3759200"/>
          <p14:tracePt t="33441" x="2717800" y="3778250"/>
          <p14:tracePt t="33457" x="2730500" y="3803650"/>
          <p14:tracePt t="33473" x="2736850" y="3835400"/>
          <p14:tracePt t="33490" x="2749550" y="3867150"/>
          <p14:tracePt t="33508" x="2749550" y="3905250"/>
          <p14:tracePt t="33524" x="2749550" y="3924300"/>
          <p14:tracePt t="33540" x="2749550" y="3943350"/>
          <p14:tracePt t="33557" x="2749550" y="3956050"/>
          <p14:tracePt t="33574" x="2736850" y="3975100"/>
          <p14:tracePt t="33590" x="2730500" y="3981450"/>
          <p14:tracePt t="33607" x="2724150" y="3994150"/>
          <p14:tracePt t="33623" x="2717800" y="4000500"/>
          <p14:tracePt t="33716" x="2717800" y="3994150"/>
          <p14:tracePt t="33723" x="2743200" y="3987800"/>
          <p14:tracePt t="33732" x="2800350" y="3968750"/>
          <p14:tracePt t="33740" x="2895600" y="3930650"/>
          <p14:tracePt t="33757" x="3232150" y="3835400"/>
          <p14:tracePt t="33773" x="3790950" y="3689350"/>
          <p14:tracePt t="33791" x="4438650" y="3492500"/>
          <p14:tracePt t="33807" x="5156200" y="3276600"/>
          <p14:tracePt t="33823" x="5899150" y="3073400"/>
          <p14:tracePt t="33840" x="6642100" y="2863850"/>
          <p14:tracePt t="33857" x="7277100" y="2660650"/>
          <p14:tracePt t="33874" x="7804150" y="2501900"/>
          <p14:tracePt t="33890" x="8070850" y="2425700"/>
          <p14:tracePt t="33907" x="8147050" y="2393950"/>
          <p14:tracePt t="34091" x="8147050" y="2387600"/>
          <p14:tracePt t="34116" x="8147050" y="2381250"/>
          <p14:tracePt t="34180" x="8134350" y="2381250"/>
          <p14:tracePt t="34187" x="8115300" y="2387600"/>
          <p14:tracePt t="34196" x="8083550" y="2393950"/>
          <p14:tracePt t="34207" x="8058150" y="2406650"/>
          <p14:tracePt t="34224" x="7969250" y="2419350"/>
          <p14:tracePt t="34241" x="7861300" y="2451100"/>
          <p14:tracePt t="34258" x="7759700" y="2470150"/>
          <p14:tracePt t="34274" x="7677150" y="2470150"/>
          <p14:tracePt t="34291" x="7639050" y="2470150"/>
          <p14:tracePt t="34291" x="7632700" y="2470150"/>
          <p14:tracePt t="34308" x="7626350" y="2470150"/>
          <p14:tracePt t="34325" x="7613650" y="2476500"/>
          <p14:tracePt t="34341" x="7607300" y="2476500"/>
          <p14:tracePt t="34357" x="7575550" y="2476500"/>
          <p14:tracePt t="34374" x="7531100" y="2476500"/>
          <p14:tracePt t="34391" x="7486650" y="2476500"/>
          <p14:tracePt t="34408" x="7467600" y="2476500"/>
          <p14:tracePt t="34424" x="7448550" y="2476500"/>
          <p14:tracePt t="34441" x="7429500" y="2476500"/>
          <p14:tracePt t="34458" x="7404100" y="2476500"/>
          <p14:tracePt t="34475" x="7385050" y="2476500"/>
          <p14:tracePt t="34476" x="7366000" y="2476500"/>
          <p14:tracePt t="34491" x="7353300" y="2476500"/>
          <p14:tracePt t="34492" x="7321550" y="2470150"/>
          <p14:tracePt t="34508" x="7283450" y="2463800"/>
          <p14:tracePt t="34525" x="7258050" y="2457450"/>
          <p14:tracePt t="34541" x="7239000" y="2451100"/>
          <p14:tracePt t="34557" x="7219950" y="2444750"/>
          <p14:tracePt t="34574" x="7194550" y="2432050"/>
          <p14:tracePt t="34591" x="7156450" y="2419350"/>
          <p14:tracePt t="34607" x="7118350" y="2400300"/>
          <p14:tracePt t="34624" x="7105650" y="2393950"/>
          <p14:tracePt t="34641" x="7080250" y="2381250"/>
          <p14:tracePt t="34658" x="7073900" y="2381250"/>
          <p14:tracePt t="34674" x="7067550" y="2374900"/>
          <p14:tracePt t="34691" x="7048500" y="2349500"/>
          <p14:tracePt t="34708" x="7042150" y="2330450"/>
          <p14:tracePt t="34725" x="7029450" y="2317750"/>
          <p14:tracePt t="34741" x="7023100" y="2298700"/>
          <p14:tracePt t="34758" x="7023100" y="2292350"/>
          <p14:tracePt t="34774" x="7023100" y="2279650"/>
          <p14:tracePt t="34792" x="7023100" y="2260600"/>
          <p14:tracePt t="34808" x="7023100" y="2235200"/>
          <p14:tracePt t="34825" x="7023100" y="2203450"/>
          <p14:tracePt t="34841" x="7029450" y="2184400"/>
          <p14:tracePt t="34858" x="7042150" y="2159000"/>
          <p14:tracePt t="34875" x="7048500" y="2146300"/>
          <p14:tracePt t="34891" x="7067550" y="2133600"/>
          <p14:tracePt t="34909" x="7080250" y="2120900"/>
          <p14:tracePt t="34925" x="7099300" y="2108200"/>
          <p14:tracePt t="34941" x="7105650" y="2101850"/>
          <p14:tracePt t="34958" x="7124700" y="2095500"/>
          <p14:tracePt t="34974" x="7156450" y="2089150"/>
          <p14:tracePt t="34993" x="7200900" y="2082800"/>
          <p14:tracePt t="35008" x="7251700" y="2070100"/>
          <p14:tracePt t="35025" x="7277100" y="2063750"/>
          <p14:tracePt t="35042" x="7289800" y="2063750"/>
          <p14:tracePt t="35059" x="7296150" y="2051050"/>
          <p14:tracePt t="35075" x="7315200" y="2051050"/>
          <p14:tracePt t="35091" x="7340600" y="2051050"/>
          <p14:tracePt t="35108" x="7385050" y="2063750"/>
          <p14:tracePt t="35125" x="7397750" y="2076450"/>
          <p14:tracePt t="35141" x="7416800" y="2101850"/>
          <p14:tracePt t="35158" x="7429500" y="2127250"/>
          <p14:tracePt t="35175" x="7442200" y="2146300"/>
          <p14:tracePt t="35192" x="7448550" y="2165350"/>
          <p14:tracePt t="35208" x="7448550" y="2178050"/>
          <p14:tracePt t="35225" x="7461250" y="2197100"/>
          <p14:tracePt t="35241" x="7461250" y="2216150"/>
          <p14:tracePt t="35260" x="7461250" y="2254250"/>
          <p14:tracePt t="35275" x="7461250" y="2273300"/>
          <p14:tracePt t="35292" x="7461250" y="2286000"/>
          <p14:tracePt t="35308" x="7454900" y="2298700"/>
          <p14:tracePt t="35325" x="7454900" y="2311400"/>
          <p14:tracePt t="35342" x="7454900" y="2324100"/>
          <p14:tracePt t="35358" x="7442200" y="2336800"/>
          <p14:tracePt t="35375" x="7435850" y="2349500"/>
          <p14:tracePt t="35392" x="7423150" y="2362200"/>
          <p14:tracePt t="35408" x="7410450" y="2374900"/>
          <p14:tracePt t="35425" x="7404100" y="2381250"/>
          <p14:tracePt t="35442" x="7372350" y="2400300"/>
          <p14:tracePt t="35459" x="7334250" y="2413000"/>
          <p14:tracePt t="35475" x="7315200" y="2419350"/>
          <p14:tracePt t="35492" x="7296150" y="2419350"/>
          <p14:tracePt t="35508" x="7277100" y="2425700"/>
          <p14:tracePt t="35526" x="7258050" y="2425700"/>
          <p14:tracePt t="35542" x="7245350" y="2425700"/>
          <p14:tracePt t="35644" x="7239000" y="2425700"/>
          <p14:tracePt t="36268" x="7232650" y="2425700"/>
          <p14:tracePt t="36380" x="7226300" y="2425700"/>
          <p14:tracePt t="36420" x="7219950" y="2432050"/>
          <p14:tracePt t="36427" x="7213600" y="2438400"/>
          <p14:tracePt t="36436" x="7207250" y="2438400"/>
          <p14:tracePt t="36444" x="7194550" y="2451100"/>
          <p14:tracePt t="36461" x="7181850" y="2457450"/>
          <p14:tracePt t="36476" x="7162800" y="2476500"/>
          <p14:tracePt t="36493" x="7137400" y="2495550"/>
          <p14:tracePt t="36510" x="7099300" y="2514600"/>
          <p14:tracePt t="36527" x="7048500" y="2559050"/>
          <p14:tracePt t="36543" x="6972300" y="2616200"/>
          <p14:tracePt t="36559" x="6877050" y="2692400"/>
          <p14:tracePt t="36576" x="6769100" y="2774950"/>
          <p14:tracePt t="36593" x="6667500" y="2857500"/>
          <p14:tracePt t="36610" x="6584950" y="2914650"/>
          <p14:tracePt t="36626" x="6527800" y="2965450"/>
          <p14:tracePt t="36643" x="6464300" y="3028950"/>
          <p14:tracePt t="36661" x="6375400" y="3098800"/>
          <p14:tracePt t="36676" x="6311900" y="3155950"/>
          <p14:tracePt t="36693" x="6229350" y="3225800"/>
          <p14:tracePt t="36710" x="6153150" y="3302000"/>
          <p14:tracePt t="36727" x="6057900" y="3384550"/>
          <p14:tracePt t="36743" x="5975350" y="3448050"/>
          <p14:tracePt t="36760" x="5905500" y="3498850"/>
          <p14:tracePt t="36776" x="5842000" y="3556000"/>
          <p14:tracePt t="36794" x="5791200" y="3619500"/>
          <p14:tracePt t="36810" x="5740400" y="3689350"/>
          <p14:tracePt t="36826" x="5702300" y="3752850"/>
          <p14:tracePt t="36843" x="5626100" y="3848100"/>
          <p14:tracePt t="36844" x="5600700" y="3879850"/>
          <p14:tracePt t="36860" x="5543550" y="3937000"/>
          <p14:tracePt t="36876" x="5486400" y="3981450"/>
          <p14:tracePt t="36894" x="5429250" y="4025900"/>
          <p14:tracePt t="36910" x="5378450" y="4076700"/>
          <p14:tracePt t="36927" x="5327650" y="4133850"/>
          <p14:tracePt t="36943" x="5295900" y="4159250"/>
          <p14:tracePt t="36960" x="5289550" y="4165600"/>
          <p14:tracePt t="36977" x="5283200" y="4165600"/>
          <p14:tracePt t="37052" x="5276850" y="4171950"/>
          <p14:tracePt t="37060" x="5264150" y="4178300"/>
          <p14:tracePt t="37068" x="5257800" y="4184650"/>
          <p14:tracePt t="37076" x="5245100" y="4191000"/>
          <p14:tracePt t="37093" x="5219700" y="4203700"/>
          <p14:tracePt t="37110" x="5207000" y="4222750"/>
          <p14:tracePt t="37127" x="5200650" y="4229100"/>
          <p14:tracePt t="37144" x="5175250" y="4248150"/>
          <p14:tracePt t="37160" x="5137150" y="4286250"/>
          <p14:tracePt t="37177" x="5067300" y="4343400"/>
          <p14:tracePt t="37193" x="4972050" y="4432300"/>
          <p14:tracePt t="37211" x="4826000" y="4546600"/>
          <p14:tracePt t="37227" x="4699000" y="4648200"/>
          <p14:tracePt t="37228" x="4654550" y="4679950"/>
          <p14:tracePt t="37244" x="4572000" y="4743450"/>
          <p14:tracePt t="37261" x="4508500" y="4781550"/>
          <p14:tracePt t="37277" x="4483100" y="4806950"/>
          <p14:tracePt t="37293" x="4457700" y="4826000"/>
          <p14:tracePt t="37310" x="4438650" y="4851400"/>
          <p14:tracePt t="37327" x="4413250" y="4870450"/>
          <p14:tracePt t="37344" x="4375150" y="4895850"/>
          <p14:tracePt t="37360" x="4318000" y="4933950"/>
          <p14:tracePt t="37377" x="4273550" y="4946650"/>
          <p14:tracePt t="37393" x="4216400" y="4978400"/>
          <p14:tracePt t="37411" x="4178300" y="4997450"/>
          <p14:tracePt t="37427" x="4133850" y="5016500"/>
          <p14:tracePt t="37428" x="4114800" y="5029200"/>
          <p14:tracePt t="37444" x="4083050" y="5048250"/>
          <p14:tracePt t="37460" x="4044950" y="5067300"/>
          <p14:tracePt t="37477" x="4013200" y="5099050"/>
          <p14:tracePt t="37494" x="3975100" y="5124450"/>
          <p14:tracePt t="37510" x="3943350" y="5143500"/>
          <p14:tracePt t="37527" x="3917950" y="5156200"/>
          <p14:tracePt t="37544" x="3892550" y="5168900"/>
          <p14:tracePt t="37560" x="3867150" y="5181600"/>
          <p14:tracePt t="37577" x="3829050" y="5200650"/>
          <p14:tracePt t="37594" x="3771900" y="5226050"/>
          <p14:tracePt t="37611" x="3733800" y="5238750"/>
          <p14:tracePt t="37611" x="3714750" y="5238750"/>
          <p14:tracePt t="37627" x="3708400" y="5245100"/>
          <p14:tracePt t="37644" x="3683000" y="5245100"/>
          <p14:tracePt t="37661" x="3676650" y="5251450"/>
          <p14:tracePt t="37678" x="3670300" y="5251450"/>
          <p14:tracePt t="37694" x="3657600" y="5251450"/>
          <p14:tracePt t="37711" x="3651250" y="5264150"/>
          <p14:tracePt t="37727" x="3644900" y="5264150"/>
          <p14:tracePt t="37745" x="3638550" y="5264150"/>
          <p14:tracePt t="37764" x="3632200" y="5264150"/>
          <p14:tracePt t="37836" x="3625850" y="5264150"/>
          <p14:tracePt t="37972" x="3632200" y="5264150"/>
          <p14:tracePt t="37980" x="3651250" y="5264150"/>
          <p14:tracePt t="37988" x="3676650" y="5264150"/>
          <p14:tracePt t="37996" x="3695700" y="5264150"/>
          <p14:tracePt t="38011" x="3727450" y="5264150"/>
          <p14:tracePt t="38028" x="3797300" y="5264150"/>
          <p14:tracePt t="38045" x="3822700" y="5264150"/>
          <p14:tracePt t="38061" x="3829050" y="5264150"/>
          <p14:tracePt t="38078" x="3841750" y="5264150"/>
          <p14:tracePt t="38094" x="3867150" y="5264150"/>
          <p14:tracePt t="38111" x="3886200" y="5264150"/>
          <p14:tracePt t="38128" x="3898900" y="5264150"/>
          <p14:tracePt t="38156" x="3905250" y="5264150"/>
          <p14:tracePt t="38164" x="3911600" y="5264150"/>
          <p14:tracePt t="38178" x="3917950" y="5264150"/>
          <p14:tracePt t="38195" x="3981450" y="5264150"/>
          <p14:tracePt t="38211" x="4083050" y="5264150"/>
          <p14:tracePt t="38228" x="4229100" y="5264150"/>
          <p14:tracePt t="38245" x="4254500" y="5264150"/>
          <p14:tracePt t="38340" x="4260850" y="5264150"/>
          <p14:tracePt t="38356" x="4267200" y="5257800"/>
          <p14:tracePt t="38372" x="4279900" y="5257800"/>
          <p14:tracePt t="38380" x="4305300" y="5245100"/>
          <p14:tracePt t="38395" x="4337050" y="5238750"/>
          <p14:tracePt t="38412" x="4495800" y="5238750"/>
          <p14:tracePt t="38428" x="4540250" y="5238750"/>
          <p14:tracePt t="38484" x="4546600" y="5238750"/>
          <p14:tracePt t="38500" x="4552950" y="5238750"/>
          <p14:tracePt t="38597" x="4559300" y="5238750"/>
          <p14:tracePt t="38852" x="4565650" y="5238750"/>
          <p14:tracePt t="38860" x="4572000" y="5238750"/>
          <p14:tracePt t="38868" x="4584700" y="5238750"/>
          <p14:tracePt t="38884" x="4597400" y="5238750"/>
          <p14:tracePt t="38895" x="4603750" y="5238750"/>
          <p14:tracePt t="38912" x="4616450" y="5238750"/>
          <p14:tracePt t="38929" x="4635500" y="5238750"/>
          <p14:tracePt t="38945" x="4679950" y="5238750"/>
          <p14:tracePt t="38962" x="4724400" y="5245100"/>
          <p14:tracePt t="38979" x="4756150" y="5251450"/>
          <p14:tracePt t="38979" x="4762500" y="5251450"/>
          <p14:tracePt t="38996" x="4775200" y="5251450"/>
          <p14:tracePt t="39020" x="4781550" y="5251450"/>
          <p14:tracePt t="39036" x="4787900" y="5251450"/>
          <p14:tracePt t="39045" x="4800600" y="5251450"/>
          <p14:tracePt t="39063" x="4832350" y="5251450"/>
          <p14:tracePt t="39079" x="4876800" y="5251450"/>
          <p14:tracePt t="39095" x="4902200" y="5251450"/>
          <p14:tracePt t="39112" x="4927600" y="5251450"/>
          <p14:tracePt t="39129" x="4946650" y="5251450"/>
          <p14:tracePt t="39145" x="4965700" y="5251450"/>
          <p14:tracePt t="39162" x="5022850" y="5251450"/>
          <p14:tracePt t="39179" x="5124450" y="5251450"/>
          <p14:tracePt t="39180" x="5200650" y="5251450"/>
          <p14:tracePt t="39196" x="5327650" y="5251450"/>
          <p14:tracePt t="39212" x="5378450" y="5251450"/>
          <p14:tracePt t="39229" x="5384800" y="5251450"/>
          <p14:tracePt t="39412" x="5384800" y="5257800"/>
          <p14:tracePt t="39420" x="5384800" y="5264150"/>
          <p14:tracePt t="39429" x="5378450" y="5264150"/>
          <p14:tracePt t="39445" x="5334000" y="5283200"/>
          <p14:tracePt t="39462" x="5302250" y="5283200"/>
          <p14:tracePt t="39480" x="5251450" y="5283200"/>
          <p14:tracePt t="39496" x="5207000" y="5283200"/>
          <p14:tracePt t="39512" x="5181600" y="5283200"/>
          <p14:tracePt t="39529" x="5149850" y="5283200"/>
          <p14:tracePt t="39546" x="5111750" y="5270500"/>
          <p14:tracePt t="39563" x="5054600" y="5245100"/>
          <p14:tracePt t="39579" x="5010150" y="5226050"/>
          <p14:tracePt t="39596" x="4978400" y="5200650"/>
          <p14:tracePt t="39613" x="4965700" y="5187950"/>
          <p14:tracePt t="39629" x="4959350" y="5168900"/>
          <p14:tracePt t="39646" x="4953000" y="5149850"/>
          <p14:tracePt t="39662" x="4953000" y="5111750"/>
          <p14:tracePt t="39679" x="4953000" y="5073650"/>
          <p14:tracePt t="39696" x="4953000" y="5041900"/>
          <p14:tracePt t="39712" x="4965700" y="4997450"/>
          <p14:tracePt t="39729" x="4997450" y="4959350"/>
          <p14:tracePt t="39747" x="5041900" y="4914900"/>
          <p14:tracePt t="39762" x="5092700" y="4876800"/>
          <p14:tracePt t="39779" x="5162550" y="4838700"/>
          <p14:tracePt t="39780" x="5187950" y="4813300"/>
          <p14:tracePt t="39796" x="5257800" y="4794250"/>
          <p14:tracePt t="39813" x="5340350" y="4781550"/>
          <p14:tracePt t="39829" x="5441950" y="4781550"/>
          <p14:tracePt t="39846" x="5556250" y="4781550"/>
          <p14:tracePt t="39862" x="5695950" y="4781550"/>
          <p14:tracePt t="39880" x="5822950" y="4787900"/>
          <p14:tracePt t="39896" x="5930900" y="4813300"/>
          <p14:tracePt t="39912" x="5994400" y="4826000"/>
          <p14:tracePt t="39929" x="6026150" y="4838700"/>
          <p14:tracePt t="39947" x="6045200" y="4851400"/>
          <p14:tracePt t="39963" x="6057900" y="4864100"/>
          <p14:tracePt t="39979" x="6070600" y="4876800"/>
          <p14:tracePt t="39996" x="6096000" y="4914900"/>
          <p14:tracePt t="40013" x="6096000" y="4946650"/>
          <p14:tracePt t="40029" x="6108700" y="4965700"/>
          <p14:tracePt t="40046" x="6115050" y="4997450"/>
          <p14:tracePt t="40063" x="6115050" y="5029200"/>
          <p14:tracePt t="40080" x="6115050" y="5054600"/>
          <p14:tracePt t="40096" x="6115050" y="5086350"/>
          <p14:tracePt t="40113" x="6115050" y="5111750"/>
          <p14:tracePt t="40129" x="6115050" y="5143500"/>
          <p14:tracePt t="40147" x="6108700" y="5175250"/>
          <p14:tracePt t="40163" x="6102350" y="5187950"/>
          <p14:tracePt t="40180" x="6083300" y="5207000"/>
          <p14:tracePt t="40181" x="6076950" y="5213350"/>
          <p14:tracePt t="40197" x="6057900" y="5226050"/>
          <p14:tracePt t="40213" x="6038850" y="5245100"/>
          <p14:tracePt t="40230" x="6013450" y="5257800"/>
          <p14:tracePt t="40246" x="5981700" y="5264150"/>
          <p14:tracePt t="40263" x="5937250" y="5264150"/>
          <p14:tracePt t="40280" x="5854700" y="5264150"/>
          <p14:tracePt t="40296" x="5772150" y="5264150"/>
          <p14:tracePt t="40313" x="5683250" y="5264150"/>
          <p14:tracePt t="40330" x="5581650" y="5264150"/>
          <p14:tracePt t="40347" x="5461000" y="5270500"/>
          <p14:tracePt t="40363" x="5321300" y="5270500"/>
          <p14:tracePt t="40364" x="5226050" y="5289550"/>
          <p14:tracePt t="40380" x="4997450" y="5327650"/>
          <p14:tracePt t="40396" x="4610100" y="5365750"/>
          <p14:tracePt t="40414" x="4254500" y="5416550"/>
          <p14:tracePt t="40430" x="3937000" y="5480050"/>
          <p14:tracePt t="40446" x="3727450" y="5537200"/>
          <p14:tracePt t="40463" x="3606800" y="5607050"/>
          <p14:tracePt t="40480" x="3530600" y="5670550"/>
          <p14:tracePt t="40497" x="3479800" y="5702300"/>
          <p14:tracePt t="40513" x="3422650" y="5734050"/>
          <p14:tracePt t="40530" x="3365500" y="5759450"/>
          <p14:tracePt t="40547" x="3321050" y="5784850"/>
          <p14:tracePt t="40563" x="3263900" y="5810250"/>
          <p14:tracePt t="40565" x="3238500" y="5810250"/>
          <p14:tracePt t="40580" x="3206750" y="5829300"/>
          <p14:tracePt t="40597" x="3181350" y="5835650"/>
          <p14:tracePt t="40614" x="3168650" y="5835650"/>
          <p14:tracePt t="40700" x="3168650" y="5842000"/>
          <p14:tracePt t="40773" x="3175000" y="5842000"/>
          <p14:tracePt t="40813" x="3175000" y="5835650"/>
          <p14:tracePt t="40892" x="3175000" y="5829300"/>
          <p14:tracePt t="40908" x="3168650" y="5822950"/>
          <p14:tracePt t="40916" x="3155950" y="5810250"/>
          <p14:tracePt t="40924" x="3149600" y="5803900"/>
          <p14:tracePt t="40932" x="3130550" y="5791200"/>
          <p14:tracePt t="40947" x="3117850" y="5784850"/>
          <p14:tracePt t="40965" x="3092450" y="5759450"/>
          <p14:tracePt t="40980" x="3086100" y="5746750"/>
          <p14:tracePt t="40997" x="3086100" y="5740400"/>
          <p14:tracePt t="41014" x="3079750" y="5734050"/>
          <p14:tracePt t="41031" x="3073400" y="5715000"/>
          <p14:tracePt t="41047" x="3073400" y="5708650"/>
          <p14:tracePt t="41064" x="3067050" y="5702300"/>
          <p14:tracePt t="41080" x="3067050" y="5689600"/>
          <p14:tracePt t="41149" x="3067050" y="5683250"/>
          <p14:tracePt t="41389" x="3073400" y="5683250"/>
          <p14:tracePt t="41396" x="3086100" y="5689600"/>
          <p14:tracePt t="41404" x="3111500" y="5715000"/>
          <p14:tracePt t="41414" x="3117850" y="5715000"/>
          <p14:tracePt t="41431" x="3143250" y="5740400"/>
          <p14:tracePt t="41447" x="3181350" y="5759450"/>
          <p14:tracePt t="41465" x="3194050" y="5772150"/>
          <p14:tracePt t="41508" x="3200400" y="5772150"/>
          <p14:tracePt t="41533" x="3206750" y="5772150"/>
          <p14:tracePt t="41540" x="3213100" y="5772150"/>
          <p14:tracePt t="41548" x="3219450" y="5778500"/>
          <p14:tracePt t="41644" x="3206750" y="5778500"/>
          <p14:tracePt t="41652" x="3194050" y="5765800"/>
          <p14:tracePt t="41664" x="3187700" y="5753100"/>
          <p14:tracePt t="41681" x="3175000" y="5715000"/>
          <p14:tracePt t="41698" x="3162300" y="5689600"/>
          <p14:tracePt t="41715" x="3155950" y="5638800"/>
          <p14:tracePt t="41716" x="3155950" y="5619750"/>
          <p14:tracePt t="41731" x="3155950" y="5594350"/>
          <p14:tracePt t="41748" x="3155950" y="5511800"/>
          <p14:tracePt t="41764" x="3155950" y="5467350"/>
          <p14:tracePt t="41782" x="3168650" y="5429250"/>
          <p14:tracePt t="41798" x="3187700" y="5397500"/>
          <p14:tracePt t="41814" x="3213100" y="5372100"/>
          <p14:tracePt t="41831" x="3270250" y="5346700"/>
          <p14:tracePt t="41848" x="3327400" y="5334000"/>
          <p14:tracePt t="41865" x="3435350" y="5327650"/>
          <p14:tracePt t="41881" x="3568700" y="5327650"/>
          <p14:tracePt t="41898" x="3644900" y="5334000"/>
          <p14:tracePt t="41915" x="3683000" y="5340350"/>
          <p14:tracePt t="41916" x="3689350" y="5346700"/>
          <p14:tracePt t="41931" x="3702050" y="5359400"/>
          <p14:tracePt t="41948" x="3746500" y="5448300"/>
          <p14:tracePt t="41964" x="3778250" y="5537200"/>
          <p14:tracePt t="41982" x="3790950" y="5607050"/>
          <p14:tracePt t="41998" x="3797300" y="5664200"/>
          <p14:tracePt t="42014" x="3803650" y="5727700"/>
          <p14:tracePt t="42031" x="3803650" y="5784850"/>
          <p14:tracePt t="42049" x="3803650" y="5816600"/>
          <p14:tracePt t="42065" x="3778250" y="5835650"/>
          <p14:tracePt t="42081" x="3759200" y="5848350"/>
          <p14:tracePt t="42098" x="3740150" y="5854700"/>
          <p14:tracePt t="42116" x="3733800" y="5861050"/>
          <p14:tracePt t="42131" x="3727450" y="5861050"/>
          <p14:tracePt t="42173" x="3721100" y="5861050"/>
          <p14:tracePt t="42229" x="3714750" y="5861050"/>
          <p14:tracePt t="42524" x="3714750" y="5854700"/>
          <p14:tracePt t="42541" x="3721100" y="5854700"/>
          <p14:tracePt t="42557" x="3733800" y="5854700"/>
          <p14:tracePt t="42565" x="3740150" y="5854700"/>
          <p14:tracePt t="42572" x="3752850" y="5848350"/>
          <p14:tracePt t="42582" x="3765550" y="5848350"/>
          <p14:tracePt t="42600" x="3816350" y="5848350"/>
          <p14:tracePt t="42615" x="3892550" y="5848350"/>
          <p14:tracePt t="42632" x="3994150" y="5848350"/>
          <p14:tracePt t="42649" x="4114800" y="5848350"/>
          <p14:tracePt t="42666" x="4267200" y="5848350"/>
          <p14:tracePt t="42682" x="4521200" y="5848350"/>
          <p14:tracePt t="42698" x="5010150" y="5873750"/>
          <p14:tracePt t="42715" x="5505450" y="5905500"/>
          <p14:tracePt t="42732" x="5886450" y="5956300"/>
          <p14:tracePt t="42749" x="5956300" y="5969000"/>
          <p14:tracePt t="42765" x="5969000" y="5969000"/>
          <p14:tracePt t="42782" x="5975350" y="5969000"/>
          <p14:tracePt t="42799" x="6032500" y="5969000"/>
          <p14:tracePt t="42815" x="6127750" y="5969000"/>
          <p14:tracePt t="42832" x="6242050" y="5969000"/>
          <p14:tracePt t="42849" x="6311900" y="5969000"/>
          <p14:tracePt t="42866" x="6324600" y="5969000"/>
          <p14:tracePt t="42882" x="6330950" y="5969000"/>
          <p14:tracePt t="42909" x="6337300" y="5969000"/>
          <p14:tracePt t="42916" x="6343650" y="5962650"/>
          <p14:tracePt t="42933" x="6369050" y="5949950"/>
          <p14:tracePt t="42949" x="6381750" y="5943600"/>
          <p14:tracePt t="42966" x="6388100" y="5943600"/>
          <p14:tracePt t="42989" x="6394450" y="5937250"/>
          <p14:tracePt t="43005" x="6400800" y="5937250"/>
          <p14:tracePt t="43015" x="6407150" y="5930900"/>
          <p14:tracePt t="43032" x="6445250" y="5924550"/>
          <p14:tracePt t="43049" x="6489700" y="5924550"/>
          <p14:tracePt t="43066" x="6546850" y="5905500"/>
          <p14:tracePt t="43082" x="6572250" y="5880100"/>
          <p14:tracePt t="43099" x="6591300" y="5873750"/>
          <p14:tracePt t="43116" x="6604000" y="5867400"/>
          <p14:tracePt t="43117" x="6616700" y="5861050"/>
          <p14:tracePt t="43133" x="6673850" y="5861050"/>
          <p14:tracePt t="43149" x="6750050" y="5861050"/>
          <p14:tracePt t="43166" x="6800850" y="5861050"/>
          <p14:tracePt t="43182" x="6813550" y="5861050"/>
          <p14:tracePt t="43204" x="6819900" y="5861050"/>
          <p14:tracePt t="44021" x="6826250" y="5848350"/>
          <p14:tracePt t="44029" x="6826250" y="5803900"/>
          <p14:tracePt t="44036" x="6838950" y="5753100"/>
          <p14:tracePt t="44050" x="6845300" y="5676900"/>
          <p14:tracePt t="44067" x="6864350" y="5441950"/>
          <p14:tracePt t="44083" x="6864350" y="4991100"/>
          <p14:tracePt t="44084" x="6864350" y="4724400"/>
          <p14:tracePt t="44101" x="6864350" y="4133850"/>
          <p14:tracePt t="44117" x="6864350" y="3625850"/>
          <p14:tracePt t="44133" x="6864350" y="3365500"/>
          <p14:tracePt t="44150" x="6864350" y="3219450"/>
          <p14:tracePt t="44168" x="6877050" y="3136900"/>
          <p14:tracePt t="44183" x="6883400" y="3105150"/>
          <p14:tracePt t="44200" x="6883400" y="3098800"/>
          <p14:tracePt t="44217" x="6889750" y="3092450"/>
          <p14:tracePt t="44236" x="6896100" y="3092450"/>
          <p14:tracePt t="44250" x="6902450" y="3086100"/>
          <p14:tracePt t="44267" x="6908800" y="3073400"/>
          <p14:tracePt t="44283" x="6927850" y="3048000"/>
          <p14:tracePt t="44301" x="6985000" y="2901950"/>
          <p14:tracePt t="44317" x="7016750" y="2762250"/>
          <p14:tracePt t="44333" x="7054850" y="2667000"/>
          <p14:tracePt t="44350" x="7073900" y="2641600"/>
          <p14:tracePt t="44368" x="7080250" y="2635250"/>
          <p14:tracePt t="44384" x="7080250" y="2628900"/>
          <p14:tracePt t="44405" x="7086600" y="2622550"/>
          <p14:tracePt t="44421" x="7086600" y="2616200"/>
          <p14:tracePt t="44435" x="7099300" y="2603500"/>
          <p14:tracePt t="44450" x="7112000" y="2578100"/>
          <p14:tracePt t="44467" x="7131050" y="2559050"/>
          <p14:tracePt t="44484" x="7156450" y="2520950"/>
          <p14:tracePt t="44501" x="7219950" y="2444750"/>
          <p14:tracePt t="44517" x="7251700" y="2387600"/>
          <p14:tracePt t="44534" x="7277100" y="2362200"/>
          <p14:tracePt t="44550" x="7283450" y="2355850"/>
          <p14:tracePt t="44569" x="7283450" y="2349500"/>
          <p14:tracePt t="44748" x="7277100" y="2355850"/>
          <p14:tracePt t="44757" x="7270750" y="2355850"/>
          <p14:tracePt t="44767" x="7264400" y="2362200"/>
          <p14:tracePt t="44784" x="7251700" y="2362200"/>
          <p14:tracePt t="44800" x="7213600" y="2362200"/>
          <p14:tracePt t="44818" x="7175500" y="2362200"/>
          <p14:tracePt t="44834" x="7156450" y="2343150"/>
          <p14:tracePt t="44851" x="7150100" y="2336800"/>
          <p14:tracePt t="44867" x="7143750" y="2330450"/>
          <p14:tracePt t="44885" x="7131050" y="2305050"/>
          <p14:tracePt t="44901" x="7124700" y="2266950"/>
          <p14:tracePt t="44917" x="7124700" y="2222500"/>
          <p14:tracePt t="44934" x="7124700" y="2171700"/>
          <p14:tracePt t="44951" x="7137400" y="2089150"/>
          <p14:tracePt t="44967" x="7181850" y="2000250"/>
          <p14:tracePt t="44984" x="7207250" y="1962150"/>
          <p14:tracePt t="45001" x="7239000" y="1943100"/>
          <p14:tracePt t="45018" x="7264400" y="1936750"/>
          <p14:tracePt t="45034" x="7321550" y="1930400"/>
          <p14:tracePt t="45051" x="7404100" y="1936750"/>
          <p14:tracePt t="45068" x="7505700" y="1987550"/>
          <p14:tracePt t="45085" x="7607300" y="2057400"/>
          <p14:tracePt t="45101" x="7620000" y="2089150"/>
          <p14:tracePt t="45117" x="7626350" y="2108200"/>
          <p14:tracePt t="45134" x="7626350" y="2127250"/>
          <p14:tracePt t="45151" x="7626350" y="2139950"/>
          <p14:tracePt t="45167" x="7626350" y="2171700"/>
          <p14:tracePt t="45184" x="7626350" y="2190750"/>
          <p14:tracePt t="45201" x="7626350" y="2216150"/>
          <p14:tracePt t="45219" x="7620000" y="2241550"/>
          <p14:tracePt t="45235" x="7613650" y="2254250"/>
          <p14:tracePt t="45251" x="7600950" y="2273300"/>
          <p14:tracePt t="45268" x="7600950" y="2279650"/>
          <p14:tracePt t="45285" x="7588250" y="2292350"/>
          <p14:tracePt t="45317" x="7581900" y="2298700"/>
          <p14:tracePt t="45357" x="7581900" y="2305050"/>
          <p14:tracePt t="45406" x="7581900" y="2311400"/>
          <p14:tracePt t="45413" x="7575550" y="2311400"/>
          <p14:tracePt t="45445" x="7575550" y="2317750"/>
          <p14:tracePt t="45477" x="7569200" y="2317750"/>
          <p14:tracePt t="45493" x="7569200" y="2330450"/>
          <p14:tracePt t="45518" x="7562850" y="2336800"/>
          <p14:tracePt t="45549" x="7562850" y="2343150"/>
          <p14:tracePt t="45556" x="7556500" y="2349500"/>
          <p14:tracePt t="45581" x="7556500" y="2355850"/>
          <p14:tracePt t="45589" x="7550150" y="2362200"/>
          <p14:tracePt t="45601" x="7550150" y="2368550"/>
          <p14:tracePt t="45618" x="7537450" y="2406650"/>
          <p14:tracePt t="45636" x="7537450" y="2425700"/>
          <p14:tracePt t="45652" x="7537450" y="2438400"/>
          <p14:tracePt t="45669" x="7531100" y="2444750"/>
          <p14:tracePt t="45685" x="7531100" y="2457450"/>
          <p14:tracePt t="45701" x="7531100" y="2463800"/>
          <p14:tracePt t="45719" x="7531100" y="2476500"/>
          <p14:tracePt t="45735" x="7531100" y="2495550"/>
          <p14:tracePt t="45751" x="7524750" y="2508250"/>
          <p14:tracePt t="45768" x="7518400" y="2527300"/>
          <p14:tracePt t="45788" x="7518400" y="2533650"/>
          <p14:tracePt t="45802" x="7518400" y="2540000"/>
          <p14:tracePt t="45818" x="7518400" y="2552700"/>
          <p14:tracePt t="45835" x="7518400" y="2559050"/>
          <p14:tracePt t="45853" x="7518400" y="2571750"/>
          <p14:tracePt t="45868" x="7512050" y="2584450"/>
          <p14:tracePt t="45885" x="7505700" y="2616200"/>
          <p14:tracePt t="45902" x="7499350" y="2654300"/>
          <p14:tracePt t="45919" x="7499350" y="2692400"/>
          <p14:tracePt t="45935" x="7493000" y="2768600"/>
          <p14:tracePt t="45952" x="7473950" y="2857500"/>
          <p14:tracePt t="45969" x="7473950" y="2965450"/>
          <p14:tracePt t="45986" x="7473950" y="3111500"/>
          <p14:tracePt t="46002" x="7473950" y="3238500"/>
          <p14:tracePt t="46019" x="7473950" y="3371850"/>
          <p14:tracePt t="46035" x="7473950" y="3511550"/>
          <p14:tracePt t="46053" x="7473950" y="3721100"/>
          <p14:tracePt t="46068" x="7473950" y="3848100"/>
          <p14:tracePt t="46085" x="7480300" y="3930650"/>
          <p14:tracePt t="46102" x="7486650" y="4006850"/>
          <p14:tracePt t="46119" x="7505700" y="4089400"/>
          <p14:tracePt t="46135" x="7512050" y="4165600"/>
          <p14:tracePt t="46152" x="7512050" y="4222750"/>
          <p14:tracePt t="46169" x="7524750" y="4273550"/>
          <p14:tracePt t="46186" x="7524750" y="4311650"/>
          <p14:tracePt t="46202" x="7524750" y="4356100"/>
          <p14:tracePt t="46219" x="7524750" y="4400550"/>
          <p14:tracePt t="46235" x="7524750" y="4432300"/>
          <p14:tracePt t="46253" x="7524750" y="4470400"/>
          <p14:tracePt t="46269" x="7524750" y="4476750"/>
          <p14:tracePt t="46853" x="7524750" y="4483100"/>
          <p14:tracePt t="46869" x="7531100" y="4483100"/>
          <p14:tracePt t="46870" x="0" y="0"/>
        </p14:tracePtLst>
      </p14:laserTraceLst>
    </p:ext>
  </p:extLs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605280" y="914400"/>
            <a:ext cx="6973384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함수 내부에 리스트를 전달하여 사용할 수 있다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42195" y="1997839"/>
            <a:ext cx="5517293" cy="230832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days(a):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d =0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for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range(0,12):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i%2 == 0: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d +=a[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d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a=[31,28,31,30,31,30,31,31,30,31,30,31]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print(days(a))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753051" y="2505670"/>
            <a:ext cx="1651226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184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01520" y="4968240"/>
            <a:ext cx="3209533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홀수 달의 날수의 총합</a:t>
            </a:r>
          </a:p>
        </p:txBody>
      </p: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944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00"/>
    </mc:Choice>
    <mc:Fallback xmlns="">
      <p:transition spd="slow" advTm="8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077" x="774700" y="4000500"/>
          <p14:tracePt t="14279" x="768350" y="3994150"/>
          <p14:tracePt t="14285" x="762000" y="3994150"/>
          <p14:tracePt t="14302" x="755650" y="3987800"/>
          <p14:tracePt t="14310" x="749300" y="3987800"/>
          <p14:tracePt t="14327" x="736600" y="3981450"/>
          <p14:tracePt t="14344" x="717550" y="3981450"/>
          <p14:tracePt t="14361" x="704850" y="3981450"/>
          <p14:tracePt t="14377" x="685800" y="3975100"/>
          <p14:tracePt t="14394" x="673100" y="3968750"/>
          <p14:tracePt t="14410" x="654050" y="3962400"/>
          <p14:tracePt t="14436" x="615950" y="3949700"/>
          <p14:tracePt t="14444" x="603250" y="3943350"/>
          <p14:tracePt t="14461" x="596900" y="3930650"/>
          <p14:tracePt t="14477" x="590550" y="3930650"/>
          <p14:tracePt t="14494" x="584200" y="3924300"/>
          <p14:tracePt t="14510" x="584200" y="3905250"/>
          <p14:tracePt t="14527" x="577850" y="3879850"/>
          <p14:tracePt t="14544" x="577850" y="3854450"/>
          <p14:tracePt t="14561" x="571500" y="3835400"/>
          <p14:tracePt t="14577" x="571500" y="3816350"/>
          <p14:tracePt t="14594" x="571500" y="3797300"/>
          <p14:tracePt t="14610" x="571500" y="3765550"/>
          <p14:tracePt t="14628" x="571500" y="3752850"/>
          <p14:tracePt t="14644" x="584200" y="3721100"/>
          <p14:tracePt t="14661" x="596900" y="3702050"/>
          <p14:tracePt t="14662" x="603250" y="3695700"/>
          <p14:tracePt t="14677" x="615950" y="3689350"/>
          <p14:tracePt t="14695" x="628650" y="3689350"/>
          <p14:tracePt t="14711" x="647700" y="3683000"/>
          <p14:tracePt t="14727" x="685800" y="3683000"/>
          <p14:tracePt t="14744" x="730250" y="3683000"/>
          <p14:tracePt t="14761" x="762000" y="3683000"/>
          <p14:tracePt t="14777" x="793750" y="3689350"/>
          <p14:tracePt t="14794" x="812800" y="3695700"/>
          <p14:tracePt t="14811" x="819150" y="3708400"/>
          <p14:tracePt t="14828" x="825500" y="3714750"/>
          <p14:tracePt t="14844" x="831850" y="3727450"/>
          <p14:tracePt t="14861" x="838200" y="3740150"/>
          <p14:tracePt t="14877" x="850900" y="3765550"/>
          <p14:tracePt t="14895" x="850900" y="3778250"/>
          <p14:tracePt t="14911" x="850900" y="3797300"/>
          <p14:tracePt t="14928" x="850900" y="3810000"/>
          <p14:tracePt t="14944" x="850900" y="3829050"/>
          <p14:tracePt t="14961" x="850900" y="3841750"/>
          <p14:tracePt t="14977" x="850900" y="3860800"/>
          <p14:tracePt t="14994" x="850900" y="3873500"/>
          <p14:tracePt t="15011" x="838200" y="3892550"/>
          <p14:tracePt t="15028" x="831850" y="3905250"/>
          <p14:tracePt t="15044" x="812800" y="3924300"/>
          <p14:tracePt t="15061" x="806450" y="3930650"/>
          <p14:tracePt t="15078" x="787400" y="3943350"/>
          <p14:tracePt t="15095" x="774700" y="3949700"/>
          <p14:tracePt t="15111" x="755650" y="3949700"/>
          <p14:tracePt t="15128" x="736600" y="3949700"/>
          <p14:tracePt t="15145" x="711200" y="3949700"/>
          <p14:tracePt t="15162" x="692150" y="3949700"/>
          <p14:tracePt t="15178" x="679450" y="3949700"/>
          <p14:tracePt t="15198" x="673100" y="3949700"/>
          <p14:tracePt t="15214" x="666750" y="3949700"/>
          <p14:tracePt t="15238" x="654050" y="3949700"/>
          <p14:tracePt t="15406" x="660400" y="3943350"/>
          <p14:tracePt t="15414" x="666750" y="3943350"/>
          <p14:tracePt t="15421" x="679450" y="3943350"/>
          <p14:tracePt t="15430" x="692150" y="3943350"/>
          <p14:tracePt t="15445" x="704850" y="3943350"/>
          <p14:tracePt t="15462" x="768350" y="3943350"/>
          <p14:tracePt t="15479" x="838200" y="3943350"/>
          <p14:tracePt t="15495" x="927100" y="3943350"/>
          <p14:tracePt t="15511" x="1041400" y="3943350"/>
          <p14:tracePt t="15528" x="1168400" y="3943350"/>
          <p14:tracePt t="15545" x="1225550" y="3943350"/>
          <p14:tracePt t="15562" x="1263650" y="3949700"/>
          <p14:tracePt t="15578" x="1301750" y="3956050"/>
          <p14:tracePt t="15595" x="1358900" y="3968750"/>
          <p14:tracePt t="15612" x="1460500" y="3975100"/>
          <p14:tracePt t="15628" x="1581150" y="3987800"/>
          <p14:tracePt t="15645" x="1657350" y="3987800"/>
          <p14:tracePt t="15646" x="1689100" y="3994150"/>
          <p14:tracePt t="15662" x="1720850" y="4000500"/>
          <p14:tracePt t="15679" x="1746250" y="4006850"/>
          <p14:tracePt t="15695" x="1758950" y="4006850"/>
          <p14:tracePt t="15712" x="1828800" y="4019550"/>
          <p14:tracePt t="15728" x="1924050" y="4032250"/>
          <p14:tracePt t="15746" x="2012950" y="4044950"/>
          <p14:tracePt t="15762" x="2057400" y="4044950"/>
          <p14:tracePt t="15779" x="2076450" y="4044950"/>
          <p14:tracePt t="15795" x="2089150" y="4044950"/>
          <p14:tracePt t="15813" x="2127250" y="4044950"/>
          <p14:tracePt t="15829" x="2216150" y="4064000"/>
          <p14:tracePt t="15845" x="2330450" y="4070350"/>
          <p14:tracePt t="15846" x="2374900" y="4076700"/>
          <p14:tracePt t="15862" x="2476500" y="4095750"/>
          <p14:tracePt t="15879" x="2514600" y="4095750"/>
          <p14:tracePt t="15895" x="2520950" y="4095750"/>
          <p14:tracePt t="15912" x="2540000" y="4095750"/>
          <p14:tracePt t="15928" x="2603500" y="4095750"/>
          <p14:tracePt t="15946" x="2724150" y="4095750"/>
          <p14:tracePt t="15962" x="2978150" y="4095750"/>
          <p14:tracePt t="15979" x="3314700" y="4095750"/>
          <p14:tracePt t="15995" x="3517900" y="4095750"/>
          <p14:tracePt t="16013" x="3625850" y="4095750"/>
          <p14:tracePt t="16029" x="3676650" y="4095750"/>
          <p14:tracePt t="16045" x="3765550" y="4095750"/>
          <p14:tracePt t="16062" x="3886200" y="4095750"/>
          <p14:tracePt t="16079" x="4038600" y="4095750"/>
          <p14:tracePt t="16095" x="4159250" y="4095750"/>
          <p14:tracePt t="16112" x="4229100" y="4095750"/>
          <p14:tracePt t="16129" x="4241800" y="4095750"/>
          <p14:tracePt t="16146" x="4248150" y="4089400"/>
          <p14:tracePt t="16162" x="4273550" y="4089400"/>
          <p14:tracePt t="16179" x="4337050" y="4076700"/>
          <p14:tracePt t="16196" x="4413250" y="4076700"/>
          <p14:tracePt t="16213" x="4508500" y="4064000"/>
          <p14:tracePt t="16214" x="4552950" y="4064000"/>
          <p14:tracePt t="16229" x="4591050" y="4057650"/>
          <p14:tracePt t="16246" x="4654550" y="4038600"/>
          <p14:tracePt t="16262" x="4699000" y="4025900"/>
          <p14:tracePt t="16279" x="4781550" y="4013200"/>
          <p14:tracePt t="16295" x="4927600" y="3994150"/>
          <p14:tracePt t="16312" x="5086350" y="3994150"/>
          <p14:tracePt t="16329" x="5238750" y="3987800"/>
          <p14:tracePt t="16347" x="5321300" y="3975100"/>
          <p14:tracePt t="16362" x="5372100" y="3962400"/>
          <p14:tracePt t="16379" x="5416550" y="3943350"/>
          <p14:tracePt t="16396" x="5486400" y="3937000"/>
          <p14:tracePt t="16413" x="5549900" y="3924300"/>
          <p14:tracePt t="16414" x="5588000" y="3924300"/>
          <p14:tracePt t="16429" x="5619750" y="3924300"/>
          <p14:tracePt t="16446" x="5651500" y="3924300"/>
          <p14:tracePt t="16463" x="5657850" y="3917950"/>
          <p14:tracePt t="16494" x="5670550" y="3917950"/>
          <p14:tracePt t="16502" x="5695950" y="3917950"/>
          <p14:tracePt t="16513" x="5740400" y="3917950"/>
          <p14:tracePt t="16529" x="5829300" y="3917950"/>
          <p14:tracePt t="16547" x="5911850" y="3917950"/>
          <p14:tracePt t="16563" x="5937250" y="3917950"/>
          <p14:tracePt t="16847" x="5943600" y="3924300"/>
          <p14:tracePt t="16950" x="5937250" y="3924300"/>
          <p14:tracePt t="17030" x="5930900" y="3924300"/>
          <p14:tracePt t="17150" x="5924550" y="3924300"/>
          <p14:tracePt t="17166" x="5918200" y="3930650"/>
          <p14:tracePt t="17214" x="5911850" y="3930650"/>
          <p14:tracePt t="17222" x="5905500" y="3930650"/>
          <p14:tracePt t="17238" x="5892800" y="3937000"/>
          <p14:tracePt t="17254" x="5886450" y="3937000"/>
          <p14:tracePt t="17263" x="5880100" y="3943350"/>
          <p14:tracePt t="17280" x="5867400" y="3943350"/>
          <p14:tracePt t="17297" x="5848350" y="3943350"/>
          <p14:tracePt t="17313" x="5810250" y="3949700"/>
          <p14:tracePt t="17330" x="5772150" y="3956050"/>
          <p14:tracePt t="17346" x="5715000" y="3962400"/>
          <p14:tracePt t="17364" x="5632450" y="3968750"/>
          <p14:tracePt t="17380" x="5549900" y="3975100"/>
          <p14:tracePt t="17397" x="5441950" y="3975100"/>
          <p14:tracePt t="17413" x="5302250" y="3975100"/>
          <p14:tracePt t="17414" x="5238750" y="3981450"/>
          <p14:tracePt t="17431" x="5073650" y="3994150"/>
          <p14:tracePt t="17447" x="4908550" y="3994150"/>
          <p14:tracePt t="17463" x="4673600" y="4006850"/>
          <p14:tracePt t="17480" x="4425950" y="4019550"/>
          <p14:tracePt t="17498" x="4184650" y="4025900"/>
          <p14:tracePt t="17513" x="3981450" y="4025900"/>
          <p14:tracePt t="17530" x="3835400" y="4025900"/>
          <p14:tracePt t="17547" x="3727450" y="4025900"/>
          <p14:tracePt t="17564" x="3644900" y="4025900"/>
          <p14:tracePt t="17580" x="3543300" y="4032250"/>
          <p14:tracePt t="17597" x="3435350" y="4032250"/>
          <p14:tracePt t="17614" x="3225800" y="4032250"/>
          <p14:tracePt t="17631" x="3117850" y="4032250"/>
          <p14:tracePt t="17647" x="3048000" y="4032250"/>
          <p14:tracePt t="17663" x="2997200" y="4032250"/>
          <p14:tracePt t="17680" x="2952750" y="4032250"/>
          <p14:tracePt t="17697" x="2895600" y="4032250"/>
          <p14:tracePt t="17714" x="2825750" y="4032250"/>
          <p14:tracePt t="17730" x="2743200" y="4025900"/>
          <p14:tracePt t="17747" x="2667000" y="4019550"/>
          <p14:tracePt t="17764" x="2628900" y="4019550"/>
          <p14:tracePt t="17780" x="2616200" y="4013200"/>
          <p14:tracePt t="17797" x="2597150" y="4006850"/>
          <p14:tracePt t="17814" x="2578100" y="4006850"/>
          <p14:tracePt t="17831" x="2533650" y="4000500"/>
          <p14:tracePt t="17847" x="2476500" y="3975100"/>
          <p14:tracePt t="17864" x="2432050" y="3975100"/>
          <p14:tracePt t="17880" x="2406650" y="3975100"/>
          <p14:tracePt t="17898" x="2393950" y="3968750"/>
          <p14:tracePt t="17914" x="2381250" y="3962400"/>
          <p14:tracePt t="17935" x="2368550" y="3962400"/>
          <p14:tracePt t="18143" x="2362200" y="3962400"/>
          <p14:tracePt t="18198" x="2355850" y="3962400"/>
          <p14:tracePt t="18206" x="2349500" y="3962400"/>
          <p14:tracePt t="18215" x="2343150" y="3962400"/>
          <p14:tracePt t="18231" x="2317750" y="3962400"/>
          <p14:tracePt t="18247" x="2298700" y="3962400"/>
          <p14:tracePt t="18264" x="2279650" y="3962400"/>
          <p14:tracePt t="18281" x="2260600" y="3968750"/>
          <p14:tracePt t="18297" x="2247900" y="3975100"/>
          <p14:tracePt t="18314" x="2235200" y="3981450"/>
          <p14:tracePt t="18331" x="2203450" y="3987800"/>
          <p14:tracePt t="18348" x="2152650" y="4006850"/>
          <p14:tracePt t="18364" x="2101850" y="4025900"/>
          <p14:tracePt t="18381" x="2051050" y="4051300"/>
          <p14:tracePt t="18397" x="2032000" y="4064000"/>
          <p14:tracePt t="18398" x="2025650" y="4064000"/>
          <p14:tracePt t="18415" x="2006600" y="4083050"/>
          <p14:tracePt t="18431" x="1987550" y="4095750"/>
          <p14:tracePt t="18448" x="1981200" y="4095750"/>
          <p14:tracePt t="18464" x="1962150" y="4108450"/>
          <p14:tracePt t="18482" x="1962150" y="4114800"/>
          <p14:tracePt t="18498" x="1943100" y="4133850"/>
          <p14:tracePt t="18514" x="1943100" y="4146550"/>
          <p14:tracePt t="18531" x="1930400" y="4152900"/>
          <p14:tracePt t="18548" x="1924050" y="4171950"/>
          <p14:tracePt t="18565" x="1917700" y="4171950"/>
          <p14:tracePt t="18581" x="1905000" y="4184650"/>
          <p14:tracePt t="18583" x="1905000" y="4191000"/>
          <p14:tracePt t="18598" x="1892300" y="4210050"/>
          <p14:tracePt t="18615" x="1885950" y="4216400"/>
          <p14:tracePt t="18631" x="1879600" y="4222750"/>
          <p14:tracePt t="18648" x="1866900" y="4229100"/>
          <p14:tracePt t="18664" x="1835150" y="4229100"/>
          <p14:tracePt t="18682" x="1809750" y="4229100"/>
          <p14:tracePt t="18698" x="1790700" y="4229100"/>
          <p14:tracePt t="18714" x="1771650" y="4229100"/>
          <p14:tracePt t="18731" x="1765300" y="4229100"/>
          <p14:tracePt t="18749" x="1739900" y="4229100"/>
          <p14:tracePt t="18764" x="1689100" y="4229100"/>
          <p14:tracePt t="18781" x="1612900" y="4229100"/>
          <p14:tracePt t="18782" x="1587500" y="4229100"/>
          <p14:tracePt t="18798" x="1536700" y="4229100"/>
          <p14:tracePt t="18815" x="1530350" y="4229100"/>
          <p14:tracePt t="18863" x="1524000" y="4229100"/>
          <p14:tracePt t="18886" x="1524000" y="4222750"/>
          <p14:tracePt t="18894" x="1517650" y="4222750"/>
          <p14:tracePt t="18918" x="1517650" y="4216400"/>
          <p14:tracePt t="18934" x="1517650" y="4210050"/>
          <p14:tracePt t="18942" x="1517650" y="4203700"/>
          <p14:tracePt t="18958" x="1517650" y="4197350"/>
          <p14:tracePt t="18966" x="1517650" y="4178300"/>
          <p14:tracePt t="18981" x="1511300" y="4171950"/>
          <p14:tracePt t="18998" x="1511300" y="4159250"/>
          <p14:tracePt t="19015" x="1511300" y="4152900"/>
          <p14:tracePt t="19032" x="1511300" y="4146550"/>
          <p14:tracePt t="19048" x="1511300" y="4140200"/>
          <p14:tracePt t="19065" x="1504950" y="4127500"/>
          <p14:tracePt t="19081" x="1504950" y="4114800"/>
          <p14:tracePt t="19099" x="1511300" y="4083050"/>
          <p14:tracePt t="19115" x="1524000" y="4064000"/>
          <p14:tracePt t="19131" x="1543050" y="4044950"/>
          <p14:tracePt t="19148" x="1574800" y="4025900"/>
          <p14:tracePt t="19166" x="1619250" y="4019550"/>
          <p14:tracePt t="19182" x="1638300" y="4013200"/>
          <p14:tracePt t="19182" x="1651000" y="4006850"/>
          <p14:tracePt t="19199" x="1689100" y="4000500"/>
          <p14:tracePt t="19215" x="1720850" y="4000500"/>
          <p14:tracePt t="19232" x="1746250" y="4000500"/>
          <p14:tracePt t="19248" x="1765300" y="4000500"/>
          <p14:tracePt t="19265" x="1778000" y="4000500"/>
          <p14:tracePt t="19282" x="1784350" y="4000500"/>
          <p14:tracePt t="19299" x="1790700" y="4000500"/>
          <p14:tracePt t="19315" x="1797050" y="4000500"/>
          <p14:tracePt t="19332" x="1809750" y="4000500"/>
          <p14:tracePt t="19348" x="1816100" y="4006850"/>
          <p14:tracePt t="19366" x="1854200" y="4013200"/>
          <p14:tracePt t="19382" x="1873250" y="4025900"/>
          <p14:tracePt t="19414" x="1885950" y="4032250"/>
          <p14:tracePt t="19423" x="1892300" y="4038600"/>
          <p14:tracePt t="19432" x="1892300" y="4044950"/>
          <p14:tracePt t="19448" x="1917700" y="4070350"/>
          <p14:tracePt t="19465" x="1943100" y="4095750"/>
          <p14:tracePt t="19482" x="1962150" y="4114800"/>
          <p14:tracePt t="19499" x="1968500" y="4121150"/>
          <p14:tracePt t="19515" x="1974850" y="4127500"/>
          <p14:tracePt t="19532" x="1974850" y="4133850"/>
          <p14:tracePt t="19550" x="1974850" y="4140200"/>
          <p14:tracePt t="19566" x="1981200" y="4152900"/>
          <p14:tracePt t="19582" x="1987550" y="4165600"/>
          <p14:tracePt t="19598" x="1987550" y="4178300"/>
          <p14:tracePt t="19615" x="1987550" y="4184650"/>
          <p14:tracePt t="19633" x="1987550" y="4191000"/>
          <p14:tracePt t="19649" x="1987550" y="4203700"/>
          <p14:tracePt t="19665" x="1987550" y="4210050"/>
          <p14:tracePt t="19682" x="1987550" y="4216400"/>
          <p14:tracePt t="19699" x="1987550" y="4222750"/>
          <p14:tracePt t="19715" x="1987550" y="4229100"/>
          <p14:tracePt t="19733" x="1987550" y="4235450"/>
          <p14:tracePt t="19758" x="1981200" y="4241800"/>
          <p14:tracePt t="19798" x="1981200" y="4248150"/>
          <p14:tracePt t="20287" x="1974850" y="4248150"/>
          <p14:tracePt t="20343" x="1968500" y="4254500"/>
          <p14:tracePt t="20415" x="1962150" y="4254500"/>
          <p14:tracePt t="20422" x="1955800" y="4260850"/>
          <p14:tracePt t="20454" x="1943100" y="4267200"/>
          <p14:tracePt t="20470" x="1936750" y="4267200"/>
          <p14:tracePt t="20478" x="1924050" y="4267200"/>
          <p14:tracePt t="20494" x="1911350" y="4273550"/>
          <p14:tracePt t="20510" x="1905000" y="4273550"/>
          <p14:tracePt t="20542" x="1892300" y="4273550"/>
          <p14:tracePt t="20566" x="1879600" y="4273550"/>
          <p14:tracePt t="20574" x="1873250" y="4273550"/>
          <p14:tracePt t="20583" x="1860550" y="4273550"/>
          <p14:tracePt t="20600" x="1835150" y="4273550"/>
          <p14:tracePt t="20616" x="1816100" y="4273550"/>
          <p14:tracePt t="20634" x="1803400" y="4273550"/>
          <p14:tracePt t="20650" x="1797050" y="4273550"/>
          <p14:tracePt t="20666" x="1790700" y="4273550"/>
          <p14:tracePt t="20686" x="1784350" y="4273550"/>
          <p14:tracePt t="20700" x="1771650" y="4273550"/>
          <p14:tracePt t="20716" x="1752600" y="4273550"/>
          <p14:tracePt t="20733" x="1733550" y="4267200"/>
          <p14:tracePt t="20750" x="1727200" y="4260850"/>
          <p14:tracePt t="20767" x="1720850" y="4260850"/>
          <p14:tracePt t="20783" x="1714500" y="4260850"/>
          <p14:tracePt t="20807" x="1708150" y="4254500"/>
          <p14:tracePt t="20823" x="1701800" y="4254500"/>
          <p14:tracePt t="20847" x="1695450" y="4248150"/>
          <p14:tracePt t="21199" x="1689100" y="4248150"/>
          <p14:tracePt t="21206" x="1689100" y="4241800"/>
          <p14:tracePt t="21217" x="1689100" y="4235450"/>
          <p14:tracePt t="21234" x="1720850" y="4229100"/>
          <p14:tracePt t="21250" x="1778000" y="4229100"/>
          <p14:tracePt t="21268" x="1841500" y="4229100"/>
          <p14:tracePt t="21283" x="1885950" y="4229100"/>
          <p14:tracePt t="21300" x="1911350" y="4229100"/>
          <p14:tracePt t="21317" x="1936750" y="4229100"/>
          <p14:tracePt t="21335" x="1968500" y="4229100"/>
          <p14:tracePt t="21350" x="1987550" y="4229100"/>
          <p14:tracePt t="21367" x="2006600" y="4229100"/>
          <p14:tracePt t="21384" x="2032000" y="4229100"/>
          <p14:tracePt t="21401" x="2051050" y="4229100"/>
          <p14:tracePt t="21417" x="2063750" y="4229100"/>
          <p14:tracePt t="21434" x="2070100" y="4229100"/>
          <p14:tracePt t="21450" x="2076450" y="4229100"/>
          <p14:tracePt t="21468" x="2082800" y="4229100"/>
          <p14:tracePt t="21484" x="2089150" y="4229100"/>
          <p14:tracePt t="21500" x="2114550" y="4229100"/>
          <p14:tracePt t="21517" x="2133600" y="4229100"/>
          <p14:tracePt t="21535" x="2178050" y="4229100"/>
          <p14:tracePt t="21550" x="2190750" y="4216400"/>
          <p14:tracePt t="21567" x="2197100" y="4216400"/>
          <p14:tracePt t="21615" x="2203450" y="4216400"/>
          <p14:tracePt t="21622" x="2209800" y="4216400"/>
          <p14:tracePt t="21634" x="2216150" y="4216400"/>
          <p14:tracePt t="21650" x="2222500" y="4216400"/>
          <p14:tracePt t="21667" x="2228850" y="4216400"/>
          <p14:tracePt t="21685" x="2241550" y="4216400"/>
          <p14:tracePt t="21711" x="2247900" y="4216400"/>
          <p14:tracePt t="21727" x="2254250" y="4216400"/>
          <p14:tracePt t="21735" x="2260600" y="4216400"/>
          <p14:tracePt t="21815" x="2266950" y="4216400"/>
          <p14:tracePt t="22158" x="2260600" y="4216400"/>
          <p14:tracePt t="22239" x="2254250" y="4216400"/>
          <p14:tracePt t="22254" x="2247900" y="4216400"/>
          <p14:tracePt t="22358" x="2241550" y="4216400"/>
          <p14:tracePt t="22382" x="2235200" y="4216400"/>
          <p14:tracePt t="22406" x="2228850" y="4216400"/>
          <p14:tracePt t="22423" x="2222500" y="4216400"/>
          <p14:tracePt t="22439" x="2216150" y="4216400"/>
          <p14:tracePt t="22454" x="2209800" y="4216400"/>
          <p14:tracePt t="22463" x="2203450" y="4216400"/>
          <p14:tracePt t="22471" x="2197100" y="4216400"/>
          <p14:tracePt t="22487" x="2184400" y="4216400"/>
          <p14:tracePt t="22501" x="2178050" y="4216400"/>
          <p14:tracePt t="22519" x="2165350" y="4216400"/>
          <p14:tracePt t="22543" x="2159000" y="4216400"/>
          <p14:tracePt t="22591" x="2152650" y="4216400"/>
          <p14:tracePt t="22631" x="2146300" y="4216400"/>
          <p14:tracePt t="22695" x="2139950" y="4210050"/>
          <p14:tracePt t="22703" x="2133600" y="4203700"/>
          <p14:tracePt t="22710" x="2133600" y="4197350"/>
          <p14:tracePt t="22727" x="2127250" y="4191000"/>
          <p14:tracePt t="22743" x="2127250" y="4184650"/>
          <p14:tracePt t="22758" x="2120900" y="4184650"/>
          <p14:tracePt t="22807" x="2120900" y="4178300"/>
          <p14:tracePt t="22814" x="2120900" y="4165600"/>
          <p14:tracePt t="22831" x="2120900" y="4152900"/>
          <p14:tracePt t="22847" x="2120900" y="4146550"/>
          <p14:tracePt t="22863" x="2120900" y="4140200"/>
          <p14:tracePt t="22879" x="2120900" y="4133850"/>
          <p14:tracePt t="22895" x="2120900" y="4127500"/>
          <p14:tracePt t="22903" x="2120900" y="4114800"/>
          <p14:tracePt t="22918" x="2120900" y="4102100"/>
          <p14:tracePt t="22935" x="2127250" y="4083050"/>
          <p14:tracePt t="22952" x="2133600" y="4070350"/>
          <p14:tracePt t="22969" x="2139950" y="4057650"/>
          <p14:tracePt t="22985" x="2146300" y="4051300"/>
          <p14:tracePt t="23002" x="2152650" y="4044950"/>
          <p14:tracePt t="23018" x="2152650" y="4038600"/>
          <p14:tracePt t="23036" x="2159000" y="4032250"/>
          <p14:tracePt t="23052" x="2165350" y="4032250"/>
          <p14:tracePt t="23088" x="2171700" y="4032250"/>
          <p14:tracePt t="23095" x="2184400" y="4032250"/>
          <p14:tracePt t="23103" x="2197100" y="4032250"/>
          <p14:tracePt t="23119" x="2228850" y="4032250"/>
          <p14:tracePt t="23135" x="2241550" y="4032250"/>
          <p14:tracePt t="23152" x="2247900" y="4032250"/>
          <p14:tracePt t="23191" x="2254250" y="4032250"/>
          <p14:tracePt t="23199" x="2260600" y="4032250"/>
          <p14:tracePt t="23206" x="2260600" y="4038600"/>
          <p14:tracePt t="23219" x="2266950" y="4044950"/>
          <p14:tracePt t="23236" x="2279650" y="4064000"/>
          <p14:tracePt t="23253" x="2286000" y="4089400"/>
          <p14:tracePt t="23269" x="2286000" y="4108450"/>
          <p14:tracePt t="23286" x="2292350" y="4121150"/>
          <p14:tracePt t="23303" x="2292350" y="4127500"/>
          <p14:tracePt t="23319" x="2292350" y="4133850"/>
          <p14:tracePt t="23335" x="2292350" y="4140200"/>
          <p14:tracePt t="23352" x="2292350" y="4146550"/>
          <p14:tracePt t="23370" x="2292350" y="4152900"/>
          <p14:tracePt t="23385" x="2292350" y="4165600"/>
          <p14:tracePt t="23402" x="2292350" y="4178300"/>
          <p14:tracePt t="23419" x="2286000" y="4191000"/>
          <p14:tracePt t="23436" x="2279650" y="4210050"/>
          <p14:tracePt t="23452" x="2273300" y="4216400"/>
          <p14:tracePt t="23469" x="2266950" y="4222750"/>
          <p14:tracePt t="23487" x="2260600" y="4229100"/>
          <p14:tracePt t="23503" x="2254250" y="4235450"/>
          <p14:tracePt t="23519" x="2247900" y="4241800"/>
          <p14:tracePt t="23536" x="2241550" y="4241800"/>
          <p14:tracePt t="23552" x="2235200" y="4241800"/>
          <p14:tracePt t="23570" x="2228850" y="4241800"/>
          <p14:tracePt t="23586" x="2228850" y="4248150"/>
          <p14:tracePt t="23603" x="2222500" y="4248150"/>
          <p14:tracePt t="23619" x="2216150" y="4248150"/>
          <p14:tracePt t="23637" x="2203450" y="4248150"/>
          <p14:tracePt t="23653" x="2197100" y="4248150"/>
          <p14:tracePt t="23669" x="2190750" y="4248150"/>
          <p14:tracePt t="23686" x="2184400" y="4248150"/>
          <p14:tracePt t="23703" x="2165350" y="4235450"/>
          <p14:tracePt t="23719" x="2152650" y="4216400"/>
          <p14:tracePt t="23736" x="2146300" y="4210050"/>
          <p14:tracePt t="23753" x="2139950" y="4197350"/>
          <p14:tracePt t="23770" x="2133600" y="4191000"/>
          <p14:tracePt t="23786" x="2127250" y="4178300"/>
          <p14:tracePt t="23803" x="2120900" y="4178300"/>
          <p14:tracePt t="23820" x="2120900" y="4165600"/>
          <p14:tracePt t="23837" x="2120900" y="4146550"/>
          <p14:tracePt t="23853" x="2114550" y="4121150"/>
          <p14:tracePt t="23869" x="2114550" y="4095750"/>
          <p14:tracePt t="23886" x="2114550" y="4076700"/>
          <p14:tracePt t="23887" x="2114550" y="4070350"/>
          <p14:tracePt t="23903" x="2114550" y="4057650"/>
          <p14:tracePt t="23919" x="2133600" y="4044950"/>
          <p14:tracePt t="23936" x="2139950" y="4038600"/>
          <p14:tracePt t="23953" x="2152650" y="4032250"/>
          <p14:tracePt t="23970" x="2159000" y="4032250"/>
          <p14:tracePt t="23986" x="2165350" y="4032250"/>
          <p14:tracePt t="24003" x="2178050" y="4032250"/>
          <p14:tracePt t="24019" x="2190750" y="4032250"/>
          <p14:tracePt t="24037" x="2228850" y="4044950"/>
          <p14:tracePt t="24053" x="2235200" y="4057650"/>
          <p14:tracePt t="24069" x="2247900" y="4070350"/>
          <p14:tracePt t="24086" x="2254250" y="4083050"/>
          <p14:tracePt t="24104" x="2254250" y="4089400"/>
          <p14:tracePt t="24120" x="2260600" y="4095750"/>
          <p14:tracePt t="24136" x="2260600" y="4108450"/>
          <p14:tracePt t="24153" x="2266950" y="4108450"/>
          <p14:tracePt t="24171" x="2266950" y="4121150"/>
          <p14:tracePt t="24207" x="2266950" y="4127500"/>
          <p14:tracePt t="24231" x="2266950" y="4133850"/>
          <p14:tracePt t="24247" x="2266950" y="4140200"/>
          <p14:tracePt t="24271" x="2273300" y="4152900"/>
          <p14:tracePt t="24287" x="2273300" y="4159250"/>
          <p14:tracePt t="24295" x="2273300" y="4165600"/>
          <p14:tracePt t="24311" x="2273300" y="4171950"/>
          <p14:tracePt t="24321" x="2273300" y="4178300"/>
          <p14:tracePt t="24336" x="2273300" y="4184650"/>
          <p14:tracePt t="24353" x="2273300" y="4197350"/>
          <p14:tracePt t="24370" x="2273300" y="4203700"/>
          <p14:tracePt t="24387" x="2273300" y="4216400"/>
          <p14:tracePt t="24403" x="2266950" y="4222750"/>
          <p14:tracePt t="24420" x="2260600" y="4229100"/>
          <p14:tracePt t="24436" x="2260600" y="4235450"/>
          <p14:tracePt t="24455" x="2254250" y="4235450"/>
          <p14:tracePt t="24470" x="2247900" y="4235450"/>
          <p14:tracePt t="24487" x="2235200" y="4235450"/>
          <p14:tracePt t="24503" x="2228850" y="4235450"/>
          <p14:tracePt t="24544" x="2222500" y="4235450"/>
          <p14:tracePt t="24575" x="2216150" y="4235450"/>
          <p14:tracePt t="25023" x="2209800" y="4235450"/>
          <p14:tracePt t="25031" x="2197100" y="4235450"/>
          <p14:tracePt t="25055" x="2190750" y="4235450"/>
          <p14:tracePt t="25079" x="2184400" y="4235450"/>
          <p14:tracePt t="25103" x="2171700" y="4229100"/>
          <p14:tracePt t="25111" x="2165350" y="4222750"/>
          <p14:tracePt t="25121" x="2152650" y="4216400"/>
          <p14:tracePt t="25137" x="2127250" y="4197350"/>
          <p14:tracePt t="25154" x="2082800" y="4165600"/>
          <p14:tracePt t="25171" x="2012950" y="4114800"/>
          <p14:tracePt t="25187" x="1924050" y="4032250"/>
          <p14:tracePt t="25204" x="1828800" y="3956050"/>
          <p14:tracePt t="25221" x="1746250" y="3867150"/>
          <p14:tracePt t="25238" x="1676400" y="3778250"/>
          <p14:tracePt t="25238" x="1638300" y="3721100"/>
          <p14:tracePt t="25254" x="1600200" y="3670300"/>
          <p14:tracePt t="25271" x="1536700" y="3524250"/>
          <p14:tracePt t="25288" x="1485900" y="3435350"/>
          <p14:tracePt t="25305" x="1441450" y="3289300"/>
          <p14:tracePt t="25321" x="1422400" y="3213100"/>
          <p14:tracePt t="25337" x="1403350" y="3130550"/>
          <p14:tracePt t="25354" x="1397000" y="3067050"/>
          <p14:tracePt t="25372" x="1377950" y="3009900"/>
          <p14:tracePt t="25387" x="1352550" y="2946400"/>
          <p14:tracePt t="25404" x="1333500" y="2895600"/>
          <p14:tracePt t="25421" x="1308100" y="2857500"/>
          <p14:tracePt t="25438" x="1289050" y="2813050"/>
          <p14:tracePt t="25438" x="1289050" y="2800350"/>
          <p14:tracePt t="25454" x="1282700" y="2794000"/>
          <p14:tracePt t="25471" x="1270000" y="2755900"/>
          <p14:tracePt t="25488" x="1263650" y="2743200"/>
          <p14:tracePt t="25505" x="1263650" y="2724150"/>
          <p14:tracePt t="25521" x="1250950" y="2705100"/>
          <p14:tracePt t="25538" x="1244600" y="2673350"/>
          <p14:tracePt t="25554" x="1231900" y="2654300"/>
          <p14:tracePt t="25571" x="1225550" y="2622550"/>
          <p14:tracePt t="25588" x="1219200" y="2590800"/>
          <p14:tracePt t="25604" x="1212850" y="2559050"/>
          <p14:tracePt t="25621" x="1212850" y="2514600"/>
          <p14:tracePt t="25638" x="1212850" y="2438400"/>
          <p14:tracePt t="25654" x="1212850" y="2413000"/>
          <p14:tracePt t="25671" x="1231900" y="2311400"/>
          <p14:tracePt t="25688" x="1244600" y="2286000"/>
          <p14:tracePt t="25705" x="1257300" y="2273300"/>
          <p14:tracePt t="25721" x="1257300" y="2266950"/>
          <p14:tracePt t="25743" x="1257300" y="2260600"/>
          <p14:tracePt t="25775" x="1263650" y="2260600"/>
          <p14:tracePt t="26207" x="1263650" y="2254250"/>
          <p14:tracePt t="26215" x="1270000" y="2254250"/>
          <p14:tracePt t="26223" x="1276350" y="2254250"/>
          <p14:tracePt t="26238" x="1282700" y="2254250"/>
          <p14:tracePt t="26255" x="1320800" y="2254250"/>
          <p14:tracePt t="26271" x="1409700" y="2260600"/>
          <p14:tracePt t="26289" x="1562100" y="2286000"/>
          <p14:tracePt t="26305" x="1771650" y="2305050"/>
          <p14:tracePt t="26322" x="1898650" y="2317750"/>
          <p14:tracePt t="26338" x="1981200" y="2324100"/>
          <p14:tracePt t="26356" x="2012950" y="2324100"/>
          <p14:tracePt t="26372" x="2025650" y="2324100"/>
          <p14:tracePt t="26391" x="2032000" y="2324100"/>
          <p14:tracePt t="26455" x="2044700" y="2324100"/>
          <p14:tracePt t="26688" x="2038350" y="2330450"/>
          <p14:tracePt t="26695" x="2032000" y="2330450"/>
          <p14:tracePt t="26705" x="2025650" y="2336800"/>
          <p14:tracePt t="26722" x="2012950" y="2343150"/>
          <p14:tracePt t="26743" x="2006600" y="2343150"/>
          <p14:tracePt t="26767" x="2000250" y="2343150"/>
          <p14:tracePt t="26791" x="1993900" y="2343150"/>
          <p14:tracePt t="26824" x="1987550" y="2343150"/>
          <p14:tracePt t="26831" x="1987550" y="2349500"/>
          <p14:tracePt t="26927" x="1981200" y="2349500"/>
          <p14:tracePt t="27255" x="1974850" y="2349500"/>
          <p14:tracePt t="27263" x="1968500" y="2349500"/>
          <p14:tracePt t="27272" x="1962150" y="2349500"/>
          <p14:tracePt t="27289" x="1949450" y="2349500"/>
          <p14:tracePt t="27306" x="1930400" y="2349500"/>
          <p14:tracePt t="27323" x="1917700" y="2349500"/>
          <p14:tracePt t="27343" x="1911350" y="2349500"/>
          <p14:tracePt t="27356" x="1905000" y="2349500"/>
          <p14:tracePt t="27373" x="1898650" y="2349500"/>
          <p14:tracePt t="27390" x="1879600" y="2343150"/>
          <p14:tracePt t="27406" x="1873250" y="2330450"/>
          <p14:tracePt t="27407" x="1866900" y="2330450"/>
          <p14:tracePt t="27423" x="1860550" y="2324100"/>
          <p14:tracePt t="27439" x="1847850" y="2317750"/>
          <p14:tracePt t="27457" x="1841500" y="2311400"/>
          <p14:tracePt t="27473" x="1841500" y="2305050"/>
          <p14:tracePt t="27496" x="1835150" y="2298700"/>
          <p14:tracePt t="27506" x="1835150" y="2292350"/>
          <p14:tracePt t="27524" x="1828800" y="2279650"/>
          <p14:tracePt t="27539" x="1828800" y="2254250"/>
          <p14:tracePt t="27556" x="1828800" y="2235200"/>
          <p14:tracePt t="27573" x="1828800" y="2216150"/>
          <p14:tracePt t="27591" x="1828800" y="2178050"/>
          <p14:tracePt t="27606" x="1828800" y="2171700"/>
          <p14:tracePt t="27623" x="1835150" y="2146300"/>
          <p14:tracePt t="27640" x="1835150" y="2139950"/>
          <p14:tracePt t="27657" x="1847850" y="2127250"/>
          <p14:tracePt t="27673" x="1854200" y="2127250"/>
          <p14:tracePt t="27690" x="1866900" y="2120900"/>
          <p14:tracePt t="27706" x="1873250" y="2120900"/>
          <p14:tracePt t="27724" x="1879600" y="2114550"/>
          <p14:tracePt t="27740" x="1885950" y="2114550"/>
          <p14:tracePt t="27756" x="1898650" y="2114550"/>
          <p14:tracePt t="27773" x="1905000" y="2114550"/>
          <p14:tracePt t="27790" x="1911350" y="2114550"/>
          <p14:tracePt t="27806" x="1924050" y="2114550"/>
          <p14:tracePt t="27823" x="1930400" y="2114550"/>
          <p14:tracePt t="27840" x="1936750" y="2114550"/>
          <p14:tracePt t="27857" x="1943100" y="2114550"/>
          <p14:tracePt t="27873" x="1949450" y="2120900"/>
          <p14:tracePt t="27890" x="1955800" y="2127250"/>
          <p14:tracePt t="27907" x="1962150" y="2133600"/>
          <p14:tracePt t="27924" x="1962150" y="2139950"/>
          <p14:tracePt t="27943" x="1968500" y="2146300"/>
          <p14:tracePt t="27959" x="1968500" y="2152650"/>
          <p14:tracePt t="27973" x="1974850" y="2159000"/>
          <p14:tracePt t="27991" x="1981200" y="2171700"/>
          <p14:tracePt t="28007" x="1981200" y="2178050"/>
          <p14:tracePt t="28023" x="1993900" y="2190750"/>
          <p14:tracePt t="28040" x="1993900" y="2197100"/>
          <p14:tracePt t="28058" x="2000250" y="2209800"/>
          <p14:tracePt t="28073" x="2000250" y="2222500"/>
          <p14:tracePt t="28090" x="2006600" y="2228850"/>
          <p14:tracePt t="28107" x="2006600" y="2241550"/>
          <p14:tracePt t="28124" x="2006600" y="2247900"/>
          <p14:tracePt t="28140" x="2006600" y="2254250"/>
          <p14:tracePt t="28157" x="2006600" y="2266950"/>
          <p14:tracePt t="28173" x="2012950" y="2266950"/>
          <p14:tracePt t="28191" x="2012950" y="2273300"/>
          <p14:tracePt t="28247" x="2012950" y="2279650"/>
          <p14:tracePt t="28272" x="2012950" y="2286000"/>
          <p14:tracePt t="28320" x="2012950" y="2292350"/>
          <p14:tracePt t="28335" x="2006600" y="2298700"/>
          <p14:tracePt t="28343" x="2006600" y="2305050"/>
          <p14:tracePt t="28357" x="2000250" y="2317750"/>
          <p14:tracePt t="28374" x="1993900" y="2330450"/>
          <p14:tracePt t="28390" x="1987550" y="2336800"/>
          <p14:tracePt t="28408" x="1974850" y="2362200"/>
          <p14:tracePt t="28424" x="1974850" y="2368550"/>
          <p14:tracePt t="28440" x="1962150" y="2387600"/>
          <p14:tracePt t="28457" x="1955800" y="2406650"/>
          <p14:tracePt t="28474" x="1949450" y="2419350"/>
          <p14:tracePt t="28490" x="1936750" y="2432050"/>
          <p14:tracePt t="28507" x="1930400" y="2438400"/>
          <p14:tracePt t="28524" x="1917700" y="2457450"/>
          <p14:tracePt t="28541" x="1905000" y="2470150"/>
          <p14:tracePt t="28557" x="1892300" y="2489200"/>
          <p14:tracePt t="28574" x="1879600" y="2508250"/>
          <p14:tracePt t="28590" x="1873250" y="2520950"/>
          <p14:tracePt t="28608" x="1866900" y="2533650"/>
          <p14:tracePt t="28624" x="1866900" y="2540000"/>
          <p14:tracePt t="28640" x="1860550" y="2552700"/>
          <p14:tracePt t="28657" x="1860550" y="2578100"/>
          <p14:tracePt t="28674" x="1847850" y="2603500"/>
          <p14:tracePt t="28690" x="1847850" y="2628900"/>
          <p14:tracePt t="28707" x="1847850" y="2635250"/>
          <p14:tracePt t="28724" x="1841500" y="2647950"/>
          <p14:tracePt t="28741" x="1841500" y="2660650"/>
          <p14:tracePt t="28757" x="1841500" y="2673350"/>
          <p14:tracePt t="28774" x="1841500" y="2686050"/>
          <p14:tracePt t="28791" x="1841500" y="2717800"/>
          <p14:tracePt t="28808" x="1841500" y="2730500"/>
          <p14:tracePt t="28824" x="1841500" y="2749550"/>
          <p14:tracePt t="28841" x="1841500" y="2755900"/>
          <p14:tracePt t="28888" x="1841500" y="2762250"/>
          <p14:tracePt t="28904" x="1841500" y="2768600"/>
          <p14:tracePt t="28912" x="1841500" y="2774950"/>
          <p14:tracePt t="28924" x="1841500" y="2781300"/>
          <p14:tracePt t="28941" x="1847850" y="2794000"/>
          <p14:tracePt t="29096" x="1847850" y="2800350"/>
          <p14:tracePt t="29128" x="1847850" y="2806700"/>
          <p14:tracePt t="29176" x="1847850" y="2813050"/>
          <p14:tracePt t="29224" x="1841500" y="2819400"/>
          <p14:tracePt t="29272" x="1841500" y="2825750"/>
          <p14:tracePt t="29296" x="1835150" y="2825750"/>
          <p14:tracePt t="29312" x="1828800" y="2832100"/>
          <p14:tracePt t="29360" x="1822450" y="2832100"/>
          <p14:tracePt t="29535" x="1816100" y="2832100"/>
          <p14:tracePt t="29543" x="1816100" y="2838450"/>
          <p14:tracePt t="29560" x="1803400" y="2838450"/>
          <p14:tracePt t="29567" x="1797050" y="2838450"/>
          <p14:tracePt t="29576" x="1784350" y="2838450"/>
          <p14:tracePt t="29591" x="1765300" y="2851150"/>
          <p14:tracePt t="29609" x="1746250" y="2851150"/>
          <p14:tracePt t="29625" x="1727200" y="2857500"/>
          <p14:tracePt t="29641" x="1689100" y="2857500"/>
          <p14:tracePt t="29659" x="1644650" y="2857500"/>
          <p14:tracePt t="29676" x="1593850" y="2857500"/>
          <p14:tracePt t="29691" x="1530350" y="2857500"/>
          <p14:tracePt t="29708" x="1492250" y="2857500"/>
          <p14:tracePt t="29725" x="1473200" y="2857500"/>
          <p14:tracePt t="30072" x="1479550" y="2857500"/>
          <p14:tracePt t="30079" x="1498600" y="2857500"/>
          <p14:tracePt t="30092" x="1504950" y="2857500"/>
          <p14:tracePt t="30108" x="1562100" y="2857500"/>
          <p14:tracePt t="30125" x="1612900" y="2857500"/>
          <p14:tracePt t="30142" x="1638300" y="2857500"/>
          <p14:tracePt t="30143" x="1644650" y="2857500"/>
          <p14:tracePt t="30160" x="1651000" y="2857500"/>
          <p14:tracePt t="30192" x="1663700" y="2857500"/>
          <p14:tracePt t="30208" x="1670050" y="2857500"/>
          <p14:tracePt t="30215" x="1682750" y="2857500"/>
          <p14:tracePt t="30226" x="1689100" y="2857500"/>
          <p14:tracePt t="30242" x="1701800" y="2857500"/>
          <p14:tracePt t="30259" x="1708150" y="2857500"/>
          <p14:tracePt t="30276" x="1714500" y="2857500"/>
          <p14:tracePt t="30292" x="1720850" y="2857500"/>
          <p14:tracePt t="30311" x="1727200" y="2857500"/>
          <p14:tracePt t="30326" x="1733550" y="2857500"/>
          <p14:tracePt t="30343" x="1739900" y="2857500"/>
          <p14:tracePt t="30360" x="1746250" y="2857500"/>
          <p14:tracePt t="30384" x="1752600" y="2857500"/>
          <p14:tracePt t="30400" x="1758950" y="2857500"/>
          <p14:tracePt t="30409" x="1771650" y="2857500"/>
          <p14:tracePt t="30426" x="1784350" y="2857500"/>
          <p14:tracePt t="30448" x="1790700" y="2857500"/>
          <p14:tracePt t="30459" x="1797050" y="2857500"/>
          <p14:tracePt t="30476" x="1809750" y="2857500"/>
          <p14:tracePt t="30492" x="1835150" y="2857500"/>
          <p14:tracePt t="30509" x="1866900" y="2857500"/>
          <p14:tracePt t="30525" x="1905000" y="2857500"/>
          <p14:tracePt t="30544" x="1943100" y="2857500"/>
          <p14:tracePt t="30559" x="1955800" y="2857500"/>
          <p14:tracePt t="30576" x="1968500" y="2857500"/>
          <p14:tracePt t="30592" x="2000250" y="2857500"/>
          <p14:tracePt t="30610" x="2076450" y="2857500"/>
          <p14:tracePt t="30626" x="2171700" y="2857500"/>
          <p14:tracePt t="30642" x="2260600" y="2857500"/>
          <p14:tracePt t="30659" x="2298700" y="2857500"/>
          <p14:tracePt t="30676" x="2305050" y="2857500"/>
          <p14:tracePt t="30692" x="2311400" y="2857500"/>
          <p14:tracePt t="30709" x="2317750" y="2857500"/>
          <p14:tracePt t="30736" x="2324100" y="2857500"/>
          <p14:tracePt t="30880" x="2330450" y="2857500"/>
          <p14:tracePt t="30896" x="2336800" y="2857500"/>
          <p14:tracePt t="30903" x="2355850" y="2857500"/>
          <p14:tracePt t="30911" x="2381250" y="2857500"/>
          <p14:tracePt t="30926" x="2419350" y="2857500"/>
          <p14:tracePt t="30943" x="2552700" y="2857500"/>
          <p14:tracePt t="30960" x="2844800" y="2857500"/>
          <p14:tracePt t="30976" x="2959100" y="2857500"/>
          <p14:tracePt t="30993" x="2978150" y="2851150"/>
          <p14:tracePt t="31009" x="2984500" y="2851150"/>
          <p14:tracePt t="31249" x="2990850" y="2851150"/>
          <p14:tracePt t="31256" x="3003550" y="2851150"/>
          <p14:tracePt t="31263" x="3022600" y="2851150"/>
          <p14:tracePt t="31276" x="3048000" y="2851150"/>
          <p14:tracePt t="31293" x="3098800" y="2851150"/>
          <p14:tracePt t="31310" x="3162300" y="2851150"/>
          <p14:tracePt t="31327" x="3187700" y="2838450"/>
          <p14:tracePt t="31376" x="3194050" y="2838450"/>
          <p14:tracePt t="31392" x="3200400" y="2838450"/>
          <p14:tracePt t="31400" x="3213100" y="2838450"/>
          <p14:tracePt t="31410" x="3219450" y="2838450"/>
          <p14:tracePt t="31427" x="3238500" y="2838450"/>
          <p14:tracePt t="31443" x="3251200" y="2832100"/>
          <p14:tracePt t="31497" x="3263900" y="2832100"/>
          <p14:tracePt t="31504" x="3270250" y="2832100"/>
          <p14:tracePt t="31512" x="3289300" y="2832100"/>
          <p14:tracePt t="31528" x="3333750" y="2832100"/>
          <p14:tracePt t="31543" x="3359150" y="2832100"/>
          <p14:tracePt t="31696" x="3359150" y="2838450"/>
          <p14:tracePt t="31720" x="3359150" y="2844800"/>
          <p14:tracePt t="31736" x="3359150" y="2851150"/>
          <p14:tracePt t="31752" x="3359150" y="2857500"/>
          <p14:tracePt t="31768" x="3359150" y="2863850"/>
          <p14:tracePt t="32032" x="3359150" y="2870200"/>
          <p14:tracePt t="32048" x="3365500" y="2870200"/>
          <p14:tracePt t="32056" x="3371850" y="2876550"/>
          <p14:tracePt t="32063" x="3390900" y="2876550"/>
          <p14:tracePt t="32077" x="3435350" y="2876550"/>
          <p14:tracePt t="32094" x="3524250" y="2889250"/>
          <p14:tracePt t="32111" x="3638550" y="2901950"/>
          <p14:tracePt t="32111" x="3689350" y="2921000"/>
          <p14:tracePt t="32127" x="3721100" y="2921000"/>
          <p14:tracePt t="32128" x="3733800" y="2921000"/>
          <p14:tracePt t="32144" x="3740150" y="2921000"/>
          <p14:tracePt t="32448" x="3740150" y="2914650"/>
          <p14:tracePt t="32455" x="3740150" y="2901950"/>
          <p14:tracePt t="32464" x="3740150" y="2895600"/>
          <p14:tracePt t="32480" x="3740150" y="2889250"/>
          <p14:tracePt t="32496" x="3746500" y="2882900"/>
          <p14:tracePt t="33248" x="3740150" y="2882900"/>
          <p14:tracePt t="33264" x="3733800" y="2882900"/>
          <p14:tracePt t="33272" x="3721100" y="2882900"/>
          <p14:tracePt t="33280" x="3714750" y="2882900"/>
          <p14:tracePt t="33295" x="3702050" y="2882900"/>
          <p14:tracePt t="33312" x="3638550" y="2882900"/>
          <p14:tracePt t="33329" x="3606800" y="2882900"/>
          <p14:tracePt t="33345" x="3581400" y="2882900"/>
          <p14:tracePt t="33362" x="3549650" y="2882900"/>
          <p14:tracePt t="33378" x="3517900" y="2882900"/>
          <p14:tracePt t="33396" x="3460750" y="2882900"/>
          <p14:tracePt t="33412" x="3371850" y="2889250"/>
          <p14:tracePt t="33428" x="3257550" y="2889250"/>
          <p14:tracePt t="33445" x="3111500" y="2889250"/>
          <p14:tracePt t="33462" x="2990850" y="2901950"/>
          <p14:tracePt t="33478" x="2914650" y="2908300"/>
          <p14:tracePt t="33479" x="2895600" y="2914650"/>
          <p14:tracePt t="33495" x="2851150" y="2914650"/>
          <p14:tracePt t="33512" x="2743200" y="2914650"/>
          <p14:tracePt t="33529" x="2647950" y="2921000"/>
          <p14:tracePt t="33545" x="2552700" y="2933700"/>
          <p14:tracePt t="33562" x="2514600" y="2933700"/>
          <p14:tracePt t="33578" x="2495550" y="2940050"/>
          <p14:tracePt t="33624" x="2489200" y="2940050"/>
          <p14:tracePt t="33632" x="2476500" y="2940050"/>
          <p14:tracePt t="33640" x="2451100" y="2940050"/>
          <p14:tracePt t="33648" x="2406650" y="2940050"/>
          <p14:tracePt t="33663" x="2381250" y="2940050"/>
          <p14:tracePt t="33679" x="2292350" y="2940050"/>
          <p14:tracePt t="33695" x="2171700" y="2940050"/>
          <p14:tracePt t="33712" x="2089150" y="2940050"/>
          <p14:tracePt t="33729" x="1981200" y="2921000"/>
          <p14:tracePt t="33745" x="1885950" y="2914650"/>
          <p14:tracePt t="33762" x="1822450" y="2908300"/>
          <p14:tracePt t="33779" x="1784350" y="2908300"/>
          <p14:tracePt t="33796" x="1758950" y="2908300"/>
          <p14:tracePt t="33812" x="1746250" y="2908300"/>
          <p14:tracePt t="33865" x="1739900" y="2908300"/>
          <p14:tracePt t="33872" x="1733550" y="2908300"/>
          <p14:tracePt t="33880" x="1727200" y="2895600"/>
          <p14:tracePt t="33896" x="1708150" y="2895600"/>
          <p14:tracePt t="33912" x="1689100" y="2889250"/>
          <p14:tracePt t="33929" x="1682750" y="2889250"/>
          <p14:tracePt t="33976" x="1676400" y="2882900"/>
          <p14:tracePt t="33992" x="1676400" y="2876550"/>
          <p14:tracePt t="34048" x="1676400" y="2870200"/>
          <p14:tracePt t="34080" x="1676400" y="2863850"/>
          <p14:tracePt t="34256" x="1682750" y="2863850"/>
          <p14:tracePt t="34305" x="1682750" y="2857500"/>
          <p14:tracePt t="34320" x="1689100" y="2857500"/>
          <p14:tracePt t="34336" x="1695450" y="2857500"/>
          <p14:tracePt t="34361" x="1701800" y="2851150"/>
          <p14:tracePt t="34400" x="1708150" y="2851150"/>
          <p14:tracePt t="34417" x="1720850" y="2851150"/>
          <p14:tracePt t="34424" x="1733550" y="2851150"/>
          <p14:tracePt t="34432" x="1739900" y="2851150"/>
          <p14:tracePt t="34446" x="1765300" y="2844800"/>
          <p14:tracePt t="34463" x="1816100" y="2844800"/>
          <p14:tracePt t="34479" x="1930400" y="2844800"/>
          <p14:tracePt t="34480" x="2012950" y="2844800"/>
          <p14:tracePt t="34497" x="2381250" y="2844800"/>
          <p14:tracePt t="34513" x="2889250" y="2844800"/>
          <p14:tracePt t="34529" x="3200400" y="2844800"/>
          <p14:tracePt t="34546" x="3308350" y="2844800"/>
          <p14:tracePt t="34564" x="3327400" y="2844800"/>
          <p14:tracePt t="35344" x="3333750" y="2844800"/>
          <p14:tracePt t="35360" x="3340100" y="2844800"/>
          <p14:tracePt t="35376" x="3352800" y="2844800"/>
          <p14:tracePt t="35384" x="3359150" y="2844800"/>
          <p14:tracePt t="35397" x="3371850" y="2844800"/>
          <p14:tracePt t="35414" x="3409950" y="2844800"/>
          <p14:tracePt t="35430" x="3473450" y="2844800"/>
          <p14:tracePt t="35447" x="3524250" y="2844800"/>
          <p14:tracePt t="35464" x="3556000" y="2844800"/>
          <p14:tracePt t="35481" x="3568700" y="2844800"/>
          <p14:tracePt t="35497" x="3581400" y="2838450"/>
          <p14:tracePt t="35514" x="3594100" y="2838450"/>
          <p14:tracePt t="35530" x="3625850" y="2838450"/>
          <p14:tracePt t="35548" x="3676650" y="2838450"/>
          <p14:tracePt t="35564" x="3695700" y="2838450"/>
          <p14:tracePt t="35581" x="3708400" y="2838450"/>
          <p14:tracePt t="38416" x="3702050" y="2844800"/>
          <p14:tracePt t="38424" x="3689350" y="2851150"/>
          <p14:tracePt t="38433" x="3676650" y="2857500"/>
          <p14:tracePt t="38450" x="3632200" y="2876550"/>
          <p14:tracePt t="38466" x="3549650" y="2895600"/>
          <p14:tracePt t="38484" x="3422650" y="2908300"/>
          <p14:tracePt t="38500" x="3270250" y="2933700"/>
          <p14:tracePt t="38516" x="3143250" y="2946400"/>
          <p14:tracePt t="38533" x="3073400" y="2965450"/>
          <p14:tracePt t="38550" x="3016250" y="2978150"/>
          <p14:tracePt t="38567" x="2978150" y="2984500"/>
          <p14:tracePt t="38583" x="2921000" y="3003550"/>
          <p14:tracePt t="38584" x="2876550" y="3009900"/>
          <p14:tracePt t="38600" x="2794000" y="3022600"/>
          <p14:tracePt t="38617" x="2711450" y="3041650"/>
          <p14:tracePt t="38633" x="2667000" y="3054350"/>
          <p14:tracePt t="38650" x="2647950" y="3060700"/>
          <p14:tracePt t="38667" x="2635250" y="3060700"/>
          <p14:tracePt t="38684" x="2622550" y="3067050"/>
          <p14:tracePt t="38700" x="2603500" y="3079750"/>
          <p14:tracePt t="38717" x="2571750" y="3086100"/>
          <p14:tracePt t="38733" x="2552700" y="3092450"/>
          <p14:tracePt t="38751" x="2540000" y="3092450"/>
          <p14:tracePt t="38768" x="2533650" y="3098800"/>
          <p14:tracePt t="38783" x="2527300" y="3098800"/>
          <p14:tracePt t="38800" x="2489200" y="3105150"/>
          <p14:tracePt t="38817" x="2451100" y="3111500"/>
          <p14:tracePt t="38833" x="2419350" y="3117850"/>
          <p14:tracePt t="38850" x="2400300" y="3124200"/>
          <p14:tracePt t="38867" x="2393950" y="3124200"/>
          <p14:tracePt t="38885" x="2387600" y="3130550"/>
          <p14:tracePt t="38921" x="2381250" y="3130550"/>
          <p14:tracePt t="38929" x="2374900" y="3130550"/>
          <p14:tracePt t="38993" x="2368550" y="3130550"/>
          <p14:tracePt t="39033" x="2362200" y="3130550"/>
          <p14:tracePt t="39049" x="2355850" y="3136900"/>
          <p14:tracePt t="39105" x="2349500" y="3136900"/>
          <p14:tracePt t="39113" x="2343150" y="3136900"/>
          <p14:tracePt t="39120" x="2336800" y="3136900"/>
          <p14:tracePt t="39134" x="2330450" y="3136900"/>
          <p14:tracePt t="39150" x="2305050" y="3136900"/>
          <p14:tracePt t="39167" x="2292350" y="3136900"/>
          <p14:tracePt t="39184" x="2279650" y="3136900"/>
          <p14:tracePt t="39209" x="2273300" y="3136900"/>
          <p14:tracePt t="39217" x="2266950" y="3136900"/>
          <p14:tracePt t="39234" x="2254250" y="3136900"/>
          <p14:tracePt t="39251" x="2241550" y="3136900"/>
          <p14:tracePt t="39267" x="2228850" y="3136900"/>
          <p14:tracePt t="39284" x="2222500" y="3136900"/>
          <p14:tracePt t="39301" x="2216150" y="3136900"/>
          <p14:tracePt t="39328" x="2209800" y="3136900"/>
          <p14:tracePt t="39353" x="2203450" y="3136900"/>
          <p14:tracePt t="39361" x="2190750" y="3130550"/>
          <p14:tracePt t="39393" x="2184400" y="3130550"/>
          <p14:tracePt t="39409" x="2178050" y="3130550"/>
          <p14:tracePt t="39537" x="2171700" y="3130550"/>
          <p14:tracePt t="39873" x="2178050" y="3130550"/>
          <p14:tracePt t="39881" x="2184400" y="3130550"/>
          <p14:tracePt t="39889" x="2190750" y="3130550"/>
          <p14:tracePt t="39901" x="2209800" y="3130550"/>
          <p14:tracePt t="39918" x="2228850" y="3124200"/>
          <p14:tracePt t="39935" x="2260600" y="3124200"/>
          <p14:tracePt t="39952" x="2286000" y="3124200"/>
          <p14:tracePt t="39952" x="2298700" y="3124200"/>
          <p14:tracePt t="39968" x="2305050" y="3124200"/>
          <p14:tracePt t="39985" x="2330450" y="3124200"/>
          <p14:tracePt t="40001" x="2343150" y="3117850"/>
          <p14:tracePt t="40018" x="2362200" y="3111500"/>
          <p14:tracePt t="40035" x="2387600" y="3111500"/>
          <p14:tracePt t="40051" x="2419350" y="3111500"/>
          <p14:tracePt t="40068" x="2457450" y="3105150"/>
          <p14:tracePt t="40085" x="2482850" y="3105150"/>
          <p14:tracePt t="40101" x="2495550" y="3098800"/>
          <p14:tracePt t="40177" x="2501900" y="3098800"/>
          <p14:tracePt t="40193" x="2508250" y="3098800"/>
          <p14:tracePt t="40209" x="2514600" y="3098800"/>
          <p14:tracePt t="40273" x="2520950" y="3092450"/>
          <p14:tracePt t="40361" x="2527300" y="3092450"/>
          <p14:tracePt t="40649" x="2520950" y="3092450"/>
          <p14:tracePt t="40657" x="2514600" y="3092450"/>
          <p14:tracePt t="40673" x="2501900" y="3092450"/>
          <p14:tracePt t="40686" x="2495550" y="3098800"/>
          <p14:tracePt t="40702" x="2470150" y="3098800"/>
          <p14:tracePt t="40720" x="2457450" y="3105150"/>
          <p14:tracePt t="40735" x="2451100" y="3105150"/>
          <p14:tracePt t="40753" x="2444750" y="3105150"/>
          <p14:tracePt t="40769" x="2438400" y="3105150"/>
          <p14:tracePt t="40786" x="2425700" y="3111500"/>
          <p14:tracePt t="40802" x="2413000" y="3111500"/>
          <p14:tracePt t="40819" x="2400300" y="3111500"/>
          <p14:tracePt t="40835" x="2393950" y="3111500"/>
          <p14:tracePt t="40853" x="2387600" y="3111500"/>
          <p14:tracePt t="40881" x="2381250" y="3111500"/>
          <p14:tracePt t="40897" x="2381250" y="3117850"/>
          <p14:tracePt t="40905" x="2374900" y="3117850"/>
          <p14:tracePt t="40920" x="2368550" y="3117850"/>
          <p14:tracePt t="40936" x="2362200" y="3117850"/>
          <p14:tracePt t="40952" x="2343150" y="3124200"/>
          <p14:tracePt t="40969" x="2336800" y="3124200"/>
          <p14:tracePt t="40986" x="2330450" y="3124200"/>
          <p14:tracePt t="41002" x="2324100" y="3124200"/>
          <p14:tracePt t="41025" x="2317750" y="3124200"/>
          <p14:tracePt t="41036" x="2311400" y="3124200"/>
          <p14:tracePt t="41053" x="2298700" y="3124200"/>
          <p14:tracePt t="41209" x="2292350" y="3124200"/>
          <p14:tracePt t="41249" x="2279650" y="3124200"/>
          <p14:tracePt t="41273" x="2266950" y="3124200"/>
          <p14:tracePt t="41289" x="2260600" y="3124200"/>
          <p14:tracePt t="41297" x="2254250" y="3124200"/>
          <p14:tracePt t="41313" x="2247900" y="3124200"/>
          <p14:tracePt t="41353" x="2241550" y="3124200"/>
          <p14:tracePt t="41361" x="2235200" y="3124200"/>
          <p14:tracePt t="41377" x="2222500" y="3124200"/>
          <p14:tracePt t="41386" x="2216150" y="3124200"/>
          <p14:tracePt t="41402" x="2203450" y="3124200"/>
          <p14:tracePt t="41489" x="2197100" y="3124200"/>
          <p14:tracePt t="41497" x="2190750" y="3124200"/>
          <p14:tracePt t="41505" x="2184400" y="3124200"/>
          <p14:tracePt t="41522" x="2178050" y="3117850"/>
          <p14:tracePt t="41537" x="2171700" y="3105150"/>
          <p14:tracePt t="41553" x="2159000" y="3098800"/>
          <p14:tracePt t="41570" x="2152650" y="3067050"/>
          <p14:tracePt t="41586" x="2139950" y="3041650"/>
          <p14:tracePt t="41603" x="2133600" y="3016250"/>
          <p14:tracePt t="41619" x="2127250" y="3009900"/>
          <p14:tracePt t="41637" x="2120900" y="3003550"/>
          <p14:tracePt t="41653" x="2120900" y="2997200"/>
          <p14:tracePt t="41669" x="2114550" y="2984500"/>
          <p14:tracePt t="41686" x="2114550" y="2965450"/>
          <p14:tracePt t="41704" x="2114550" y="2933700"/>
          <p14:tracePt t="41720" x="2127250" y="2908300"/>
          <p14:tracePt t="41736" x="2146300" y="2882900"/>
          <p14:tracePt t="41753" x="2152650" y="2870200"/>
          <p14:tracePt t="41777" x="2159000" y="2870200"/>
          <p14:tracePt t="41817" x="2165350" y="2870200"/>
          <p14:tracePt t="41825" x="2171700" y="2870200"/>
          <p14:tracePt t="41837" x="2190750" y="2870200"/>
          <p14:tracePt t="41853" x="2241550" y="2895600"/>
          <p14:tracePt t="41870" x="2266950" y="2914650"/>
          <p14:tracePt t="41886" x="2279650" y="2921000"/>
          <p14:tracePt t="41904" x="2286000" y="2933700"/>
          <p14:tracePt t="41921" x="2292350" y="2946400"/>
          <p14:tracePt t="41937" x="2292350" y="2952750"/>
          <p14:tracePt t="41953" x="2292350" y="2978150"/>
          <p14:tracePt t="41971" x="2292350" y="3003550"/>
          <p14:tracePt t="41987" x="2292350" y="3022600"/>
          <p14:tracePt t="42003" x="2292350" y="3041650"/>
          <p14:tracePt t="42020" x="2286000" y="3054350"/>
          <p14:tracePt t="42037" x="2279650" y="3067050"/>
          <p14:tracePt t="42053" x="2279650" y="3073400"/>
          <p14:tracePt t="42070" x="2273300" y="3079750"/>
          <p14:tracePt t="42087" x="2273300" y="3086100"/>
          <p14:tracePt t="42113" x="2273300" y="3092450"/>
          <p14:tracePt t="42138" x="2273300" y="3098800"/>
          <p14:tracePt t="42145" x="2279650" y="3105150"/>
          <p14:tracePt t="42153" x="2292350" y="3105150"/>
          <p14:tracePt t="42171" x="2336800" y="3105150"/>
          <p14:tracePt t="42187" x="2400300" y="3117850"/>
          <p14:tracePt t="42203" x="2432050" y="3117850"/>
          <p14:tracePt t="42220" x="2476500" y="3117850"/>
          <p14:tracePt t="42237" x="2514600" y="3124200"/>
          <p14:tracePt t="42253" x="2520950" y="3124200"/>
          <p14:tracePt t="42369" x="2527300" y="3124200"/>
          <p14:tracePt t="42482" x="2533650" y="3130550"/>
          <p14:tracePt t="42505" x="2520950" y="3130550"/>
          <p14:tracePt t="42521" x="2514600" y="3130550"/>
          <p14:tracePt t="42529" x="2508250" y="3130550"/>
          <p14:tracePt t="42545" x="2508250" y="3136900"/>
          <p14:tracePt t="42554" x="2501900" y="3136900"/>
          <p14:tracePt t="42570" x="2495550" y="3136900"/>
          <p14:tracePt t="42587" x="2489200" y="3136900"/>
          <p14:tracePt t="42604" x="2476500" y="3136900"/>
          <p14:tracePt t="42621" x="2457450" y="3124200"/>
          <p14:tracePt t="42637" x="2451100" y="3124200"/>
          <p14:tracePt t="42654" x="2438400" y="3105150"/>
          <p14:tracePt t="42673" x="2432050" y="3092450"/>
          <p14:tracePt t="42688" x="2432050" y="3086100"/>
          <p14:tracePt t="42704" x="2425700" y="3079750"/>
          <p14:tracePt t="42721" x="2425700" y="3073400"/>
          <p14:tracePt t="42738" x="2419350" y="3048000"/>
          <p14:tracePt t="42754" x="2419350" y="3041650"/>
          <p14:tracePt t="42771" x="2419350" y="3022600"/>
          <p14:tracePt t="42788" x="2419350" y="3009900"/>
          <p14:tracePt t="42804" x="2419350" y="2997200"/>
          <p14:tracePt t="42821" x="2419350" y="2990850"/>
          <p14:tracePt t="42837" x="2419350" y="2978150"/>
          <p14:tracePt t="42854" x="2419350" y="2965450"/>
          <p14:tracePt t="42870" x="2432050" y="2959100"/>
          <p14:tracePt t="42888" x="2444750" y="2952750"/>
          <p14:tracePt t="42889" x="2451100" y="2952750"/>
          <p14:tracePt t="42904" x="2457450" y="2946400"/>
          <p14:tracePt t="42921" x="2470150" y="2946400"/>
          <p14:tracePt t="42937" x="2489200" y="2946400"/>
          <p14:tracePt t="42954" x="2508250" y="2946400"/>
          <p14:tracePt t="42971" x="2527300" y="2946400"/>
          <p14:tracePt t="42987" x="2546350" y="2959100"/>
          <p14:tracePt t="43004" x="2559050" y="2971800"/>
          <p14:tracePt t="43022" x="2559050" y="2978150"/>
          <p14:tracePt t="43037" x="2565400" y="2997200"/>
          <p14:tracePt t="43054" x="2565400" y="3016250"/>
          <p14:tracePt t="43071" x="2565400" y="3028950"/>
          <p14:tracePt t="43089" x="2565400" y="3054350"/>
          <p14:tracePt t="43104" x="2565400" y="3060700"/>
          <p14:tracePt t="43121" x="2565400" y="3079750"/>
          <p14:tracePt t="43137" x="2565400" y="3092450"/>
          <p14:tracePt t="43169" x="2559050" y="3098800"/>
          <p14:tracePt t="43273" x="2565400" y="3105150"/>
          <p14:tracePt t="43281" x="2584450" y="3105150"/>
          <p14:tracePt t="43289" x="2609850" y="3105150"/>
          <p14:tracePt t="43304" x="2641600" y="3105150"/>
          <p14:tracePt t="43305" x="2667000" y="3105150"/>
          <p14:tracePt t="43321" x="2692400" y="3105150"/>
          <p14:tracePt t="43338" x="2730500" y="3105150"/>
          <p14:tracePt t="43355" x="2768600" y="3105150"/>
          <p14:tracePt t="43371" x="2819400" y="3105150"/>
          <p14:tracePt t="43388" x="2870200" y="3105150"/>
          <p14:tracePt t="43404" x="2889250" y="3105150"/>
          <p14:tracePt t="43422" x="2901950" y="3105150"/>
          <p14:tracePt t="43438" x="2908300" y="3105150"/>
          <p14:tracePt t="43454" x="2921000" y="3105150"/>
          <p14:tracePt t="43471" x="2965450" y="3105150"/>
          <p14:tracePt t="43489" x="3054350" y="3105150"/>
          <p14:tracePt t="43504" x="3079750" y="3105150"/>
          <p14:tracePt t="43521" x="3086100" y="3105150"/>
          <p14:tracePt t="43577" x="3092450" y="3105150"/>
          <p14:tracePt t="43585" x="3111500" y="3105150"/>
          <p14:tracePt t="43593" x="3124200" y="3105150"/>
          <p14:tracePt t="43605" x="3143250" y="3105150"/>
          <p14:tracePt t="43621" x="3149600" y="3105150"/>
          <p14:tracePt t="43746" x="3149600" y="3111500"/>
          <p14:tracePt t="43761" x="3149600" y="3117850"/>
          <p14:tracePt t="43777" x="3149600" y="3124200"/>
          <p14:tracePt t="43793" x="3149600" y="3130550"/>
          <p14:tracePt t="43801" x="3143250" y="3130550"/>
          <p14:tracePt t="43809" x="3143250" y="3136900"/>
          <p14:tracePt t="43825" x="3136900" y="3136900"/>
          <p14:tracePt t="43842" x="3130550" y="3136900"/>
          <p14:tracePt t="43857" x="3117850" y="3136900"/>
          <p14:tracePt t="43872" x="3111500" y="3136900"/>
          <p14:tracePt t="43888" x="3098800" y="3136900"/>
          <p14:tracePt t="43905" x="3086100" y="3124200"/>
          <p14:tracePt t="43922" x="3079750" y="3111500"/>
          <p14:tracePt t="43938" x="3079750" y="3079750"/>
          <p14:tracePt t="43955" x="3073400" y="3060700"/>
          <p14:tracePt t="43972" x="3067050" y="3028950"/>
          <p14:tracePt t="43988" x="3067050" y="3016250"/>
          <p14:tracePt t="44005" x="3067050" y="3003550"/>
          <p14:tracePt t="44022" x="3067050" y="2984500"/>
          <p14:tracePt t="44038" x="3067050" y="2978150"/>
          <p14:tracePt t="44055" x="3092450" y="2971800"/>
          <p14:tracePt t="44072" x="3143250" y="2959100"/>
          <p14:tracePt t="44073" x="3168650" y="2959100"/>
          <p14:tracePt t="44089" x="3232150" y="2959100"/>
          <p14:tracePt t="44105" x="3263900" y="2959100"/>
          <p14:tracePt t="44122" x="3276600" y="2959100"/>
          <p14:tracePt t="44138" x="3282950" y="2959100"/>
          <p14:tracePt t="44156" x="3289300" y="2959100"/>
          <p14:tracePt t="44172" x="3295650" y="2959100"/>
          <p14:tracePt t="44188" x="3308350" y="2971800"/>
          <p14:tracePt t="44205" x="3314700" y="2997200"/>
          <p14:tracePt t="44222" x="3314700" y="3016250"/>
          <p14:tracePt t="44239" x="3314700" y="3041650"/>
          <p14:tracePt t="44255" x="3314700" y="3054350"/>
          <p14:tracePt t="44272" x="3314700" y="3073400"/>
          <p14:tracePt t="44289" x="3314700" y="3079750"/>
          <p14:tracePt t="44305" x="3302000" y="3086100"/>
          <p14:tracePt t="44322" x="3295650" y="3086100"/>
          <p14:tracePt t="44339" x="3276600" y="3092450"/>
          <p14:tracePt t="44356" x="3263900" y="3092450"/>
          <p14:tracePt t="44372" x="3251200" y="3098800"/>
          <p14:tracePt t="44578" x="3244850" y="3098800"/>
          <p14:tracePt t="44593" x="3232150" y="3098800"/>
          <p14:tracePt t="44601" x="3213100" y="3111500"/>
          <p14:tracePt t="44609" x="3187700" y="3117850"/>
          <p14:tracePt t="44622" x="3136900" y="3136900"/>
          <p14:tracePt t="44639" x="2997200" y="3175000"/>
          <p14:tracePt t="44656" x="2781300" y="3219450"/>
          <p14:tracePt t="44657" x="2698750" y="3238500"/>
          <p14:tracePt t="44672" x="2597150" y="3263900"/>
          <p14:tracePt t="44689" x="2451100" y="3302000"/>
          <p14:tracePt t="44706" x="2413000" y="3314700"/>
          <p14:tracePt t="44723" x="2406650" y="3321050"/>
          <p14:tracePt t="44777" x="2393950" y="3327400"/>
          <p14:tracePt t="44866" x="2387600" y="3333750"/>
          <p14:tracePt t="44882" x="2387600" y="3340100"/>
          <p14:tracePt t="44889" x="2387600" y="3346450"/>
          <p14:tracePt t="44897" x="2387600" y="3352800"/>
          <p14:tracePt t="44906" x="2381250" y="3352800"/>
          <p14:tracePt t="44923" x="2381250" y="3365500"/>
          <p14:tracePt t="44940" x="2374900" y="3371850"/>
          <p14:tracePt t="44956" x="2368550" y="3384550"/>
          <p14:tracePt t="44986" x="2368550" y="3390900"/>
          <p14:tracePt t="44993" x="2362200" y="3403600"/>
          <p14:tracePt t="45009" x="2355850" y="3403600"/>
          <p14:tracePt t="45025" x="2355850" y="3409950"/>
          <p14:tracePt t="45041" x="2349500" y="3416300"/>
          <p14:tracePt t="45057" x="2343150" y="3416300"/>
          <p14:tracePt t="45074" x="2330450" y="3416300"/>
          <p14:tracePt t="45089" x="2305050" y="3416300"/>
          <p14:tracePt t="45106" x="2273300" y="3416300"/>
          <p14:tracePt t="45123" x="2254250" y="3416300"/>
          <p14:tracePt t="45140" x="2228850" y="3416300"/>
          <p14:tracePt t="45156" x="2222500" y="3416300"/>
          <p14:tracePt t="45173" x="2209800" y="3416300"/>
          <p14:tracePt t="45189" x="2190750" y="3378200"/>
          <p14:tracePt t="45207" x="2171700" y="3321050"/>
          <p14:tracePt t="45223" x="2165350" y="3257550"/>
          <p14:tracePt t="45239" x="2146300" y="3219450"/>
          <p14:tracePt t="45256" x="2146300" y="3206750"/>
          <p14:tracePt t="45273" x="2146300" y="3181350"/>
          <p14:tracePt t="45290" x="2146300" y="3162300"/>
          <p14:tracePt t="45306" x="2146300" y="3149600"/>
          <p14:tracePt t="45323" x="2171700" y="3130550"/>
          <p14:tracePt t="45340" x="2222500" y="3111500"/>
          <p14:tracePt t="45356" x="2286000" y="3111500"/>
          <p14:tracePt t="45373" x="2355850" y="3111500"/>
          <p14:tracePt t="45390" x="2387600" y="3111500"/>
          <p14:tracePt t="45407" x="2419350" y="3117850"/>
          <p14:tracePt t="45423" x="2438400" y="3136900"/>
          <p14:tracePt t="45440" x="2457450" y="3155950"/>
          <p14:tracePt t="45456" x="2470150" y="3194050"/>
          <p14:tracePt t="45457" x="2476500" y="3206750"/>
          <p14:tracePt t="45474" x="2482850" y="3238500"/>
          <p14:tracePt t="45490" x="2482850" y="3270250"/>
          <p14:tracePt t="45506" x="2482850" y="3295650"/>
          <p14:tracePt t="45523" x="2476500" y="3327400"/>
          <p14:tracePt t="45540" x="2457450" y="3352800"/>
          <p14:tracePt t="45556" x="2438400" y="3371850"/>
          <p14:tracePt t="45573" x="2432050" y="3371850"/>
          <p14:tracePt t="45590" x="2432050" y="3378200"/>
          <p14:tracePt t="45681" x="2438400" y="3378200"/>
          <p14:tracePt t="45689" x="2482850" y="3378200"/>
          <p14:tracePt t="45697" x="2520950" y="3371850"/>
          <p14:tracePt t="45706" x="2571750" y="3359150"/>
          <p14:tracePt t="45723" x="2667000" y="3359150"/>
          <p14:tracePt t="45740" x="2768600" y="3359150"/>
          <p14:tracePt t="45757" x="2844800" y="3359150"/>
          <p14:tracePt t="45773" x="2908300" y="3365500"/>
          <p14:tracePt t="45790" x="2927350" y="3365500"/>
          <p14:tracePt t="45807" x="2933700" y="3365500"/>
          <p14:tracePt t="46010" x="2933700" y="3371850"/>
          <p14:tracePt t="46049" x="2940050" y="3371850"/>
          <p14:tracePt t="46089" x="2940050" y="3378200"/>
          <p14:tracePt t="46106" x="2940050" y="3384550"/>
          <p14:tracePt t="46130" x="2940050" y="3390900"/>
          <p14:tracePt t="46146" x="2940050" y="3397250"/>
          <p14:tracePt t="46290" x="2971800" y="3397250"/>
          <p14:tracePt t="46297" x="2997200" y="3397250"/>
          <p14:tracePt t="46307" x="3035300" y="3397250"/>
          <p14:tracePt t="46324" x="3111500" y="3397250"/>
          <p14:tracePt t="46340" x="3143250" y="3397250"/>
          <p14:tracePt t="46358" x="3155950" y="3397250"/>
          <p14:tracePt t="46449" x="3162300" y="3397250"/>
          <p14:tracePt t="46578" x="3162300" y="3403600"/>
          <p14:tracePt t="46585" x="3162300" y="3409950"/>
          <p14:tracePt t="46593" x="3155950" y="3416300"/>
          <p14:tracePt t="46607" x="3143250" y="3416300"/>
          <p14:tracePt t="46624" x="3111500" y="3422650"/>
          <p14:tracePt t="46641" x="3060700" y="3429000"/>
          <p14:tracePt t="46658" x="3016250" y="3429000"/>
          <p14:tracePt t="46675" x="2978150" y="3429000"/>
          <p14:tracePt t="46691" x="2933700" y="3422650"/>
          <p14:tracePt t="46707" x="2895600" y="3409950"/>
          <p14:tracePt t="46725" x="2876550" y="3390900"/>
          <p14:tracePt t="46741" x="2870200" y="3384550"/>
          <p14:tracePt t="46758" x="2851150" y="3378200"/>
          <p14:tracePt t="46774" x="2844800" y="3365500"/>
          <p14:tracePt t="46792" x="2838450" y="3346450"/>
          <p14:tracePt t="46808" x="2825750" y="3321050"/>
          <p14:tracePt t="46824" x="2825750" y="3308350"/>
          <p14:tracePt t="46841" x="2819400" y="3276600"/>
          <p14:tracePt t="46858" x="2819400" y="3263900"/>
          <p14:tracePt t="46874" x="2819400" y="3232150"/>
          <p14:tracePt t="46891" x="2844800" y="3187700"/>
          <p14:tracePt t="46908" x="2870200" y="3149600"/>
          <p14:tracePt t="46925" x="2908300" y="3130550"/>
          <p14:tracePt t="46941" x="2984500" y="3111500"/>
          <p14:tracePt t="46958" x="3060700" y="3111500"/>
          <p14:tracePt t="46974" x="3117850" y="3111500"/>
          <p14:tracePt t="46992" x="3194050" y="3130550"/>
          <p14:tracePt t="47008" x="3244850" y="3143250"/>
          <p14:tracePt t="47024" x="3289300" y="3168650"/>
          <p14:tracePt t="47041" x="3352800" y="3219450"/>
          <p14:tracePt t="47058" x="3365500" y="3244850"/>
          <p14:tracePt t="47074" x="3378200" y="3263900"/>
          <p14:tracePt t="47091" x="3384550" y="3282950"/>
          <p14:tracePt t="47108" x="3384550" y="3295650"/>
          <p14:tracePt t="47125" x="3384550" y="3314700"/>
          <p14:tracePt t="47141" x="3384550" y="3333750"/>
          <p14:tracePt t="47158" x="3371850" y="3359150"/>
          <p14:tracePt t="47174" x="3340100" y="3397250"/>
          <p14:tracePt t="47192" x="3321050" y="3422650"/>
          <p14:tracePt t="47208" x="3302000" y="3429000"/>
          <p14:tracePt t="47210" x="3295650" y="3435350"/>
          <p14:tracePt t="47234" x="3289300" y="3435350"/>
          <p14:tracePt t="47241" x="3276600" y="3435350"/>
          <p14:tracePt t="47259" x="3244850" y="3435350"/>
          <p14:tracePt t="47275" x="3219450" y="3435350"/>
          <p14:tracePt t="47291" x="3206750" y="3435350"/>
          <p14:tracePt t="47308" x="3200400" y="3435350"/>
          <p14:tracePt t="47325" x="3187700" y="3441700"/>
          <p14:tracePt t="47342" x="3175000" y="3441700"/>
          <p14:tracePt t="47358" x="3155950" y="3441700"/>
          <p14:tracePt t="47375" x="3136900" y="3441700"/>
          <p14:tracePt t="47393" x="3130550" y="3441700"/>
          <p14:tracePt t="47408" x="3124200" y="3441700"/>
          <p14:tracePt t="47450" x="3117850" y="3441700"/>
          <p14:tracePt t="47466" x="3105150" y="3441700"/>
          <p14:tracePt t="47473" x="3092450" y="3448050"/>
          <p14:tracePt t="47481" x="3079750" y="3448050"/>
          <p14:tracePt t="47492" x="3073400" y="3454400"/>
          <p14:tracePt t="47508" x="3060700" y="3454400"/>
          <p14:tracePt t="47525" x="3048000" y="3454400"/>
          <p14:tracePt t="47542" x="3016250" y="3454400"/>
          <p14:tracePt t="47558" x="2978150" y="3448050"/>
          <p14:tracePt t="47575" x="2946400" y="3435350"/>
          <p14:tracePt t="47591" x="2927350" y="3429000"/>
          <p14:tracePt t="47609" x="2914650" y="3416300"/>
          <p14:tracePt t="47625" x="2901950" y="3403600"/>
          <p14:tracePt t="47642" x="2889250" y="3390900"/>
          <p14:tracePt t="47658" x="2876550" y="3371850"/>
          <p14:tracePt t="47676" x="2870200" y="3346450"/>
          <p14:tracePt t="47692" x="2857500" y="3327400"/>
          <p14:tracePt t="47708" x="2857500" y="3295650"/>
          <p14:tracePt t="47725" x="2857500" y="3276600"/>
          <p14:tracePt t="47742" x="2857500" y="3257550"/>
          <p14:tracePt t="47758" x="2857500" y="3232150"/>
          <p14:tracePt t="47775" x="2876550" y="3213100"/>
          <p14:tracePt t="47792" x="2901950" y="3194050"/>
          <p14:tracePt t="47810" x="2997200" y="3181350"/>
          <p14:tracePt t="47825" x="3060700" y="3181350"/>
          <p14:tracePt t="47842" x="3136900" y="3181350"/>
          <p14:tracePt t="47858" x="3187700" y="3181350"/>
          <p14:tracePt t="47876" x="3244850" y="3194050"/>
          <p14:tracePt t="47892" x="3302000" y="3206750"/>
          <p14:tracePt t="47908" x="3327400" y="3225800"/>
          <p14:tracePt t="47925" x="3340100" y="3238500"/>
          <p14:tracePt t="47943" x="3359150" y="3263900"/>
          <p14:tracePt t="47959" x="3371850" y="3289300"/>
          <p14:tracePt t="47975" x="3384550" y="3308350"/>
          <p14:tracePt t="47992" x="3384550" y="3327400"/>
          <p14:tracePt t="48010" x="3384550" y="3352800"/>
          <p14:tracePt t="48025" x="3384550" y="3371850"/>
          <p14:tracePt t="48042" x="3384550" y="3384550"/>
          <p14:tracePt t="48059" x="3378200" y="3390900"/>
          <p14:tracePt t="48076" x="3365500" y="3403600"/>
          <p14:tracePt t="48092" x="3359150" y="3416300"/>
          <p14:tracePt t="48109" x="3352800" y="3422650"/>
          <p14:tracePt t="48125" x="3346450" y="3435350"/>
          <p14:tracePt t="48143" x="3340100" y="3435350"/>
          <p14:tracePt t="48159" x="3333750" y="3435350"/>
          <p14:tracePt t="48314" x="3333750" y="3441700"/>
          <p14:tracePt t="48466" x="3327400" y="3441700"/>
          <p14:tracePt t="48482" x="3321050" y="3441700"/>
          <p14:tracePt t="48497" x="3314700" y="3441700"/>
          <p14:tracePt t="48514" x="3308350" y="3441700"/>
          <p14:tracePt t="48521" x="3302000" y="3441700"/>
          <p14:tracePt t="48537" x="3295650" y="3441700"/>
          <p14:tracePt t="48545" x="3289300" y="3441700"/>
          <p14:tracePt t="48559" x="3282950" y="3441700"/>
          <p14:tracePt t="48576" x="3270250" y="3441700"/>
          <p14:tracePt t="48593" x="3257550" y="3441700"/>
          <p14:tracePt t="48611" x="3238500" y="3448050"/>
          <p14:tracePt t="48626" x="3225800" y="3448050"/>
          <p14:tracePt t="48643" x="3206750" y="3448050"/>
          <p14:tracePt t="48660" x="3168650" y="3454400"/>
          <p14:tracePt t="48676" x="3136900" y="3460750"/>
          <p14:tracePt t="48693" x="3098800" y="3460750"/>
          <p14:tracePt t="48709" x="3067050" y="3460750"/>
          <p14:tracePt t="48726" x="3048000" y="3460750"/>
          <p14:tracePt t="48743" x="3028950" y="3460750"/>
          <p14:tracePt t="48759" x="3003550" y="3460750"/>
          <p14:tracePt t="48776" x="2971800" y="3460750"/>
          <p14:tracePt t="48793" x="2940050" y="3460750"/>
          <p14:tracePt t="48794" x="2933700" y="3460750"/>
          <p14:tracePt t="48810" x="2914650" y="3460750"/>
          <p14:tracePt t="48834" x="2908300" y="3460750"/>
          <p14:tracePt t="48850" x="2901950" y="3460750"/>
          <p14:tracePt t="48866" x="2895600" y="3460750"/>
          <p14:tracePt t="48877" x="2882900" y="3460750"/>
          <p14:tracePt t="48893" x="2857500" y="3448050"/>
          <p14:tracePt t="48910" x="2838450" y="3448050"/>
          <p14:tracePt t="48926" x="2825750" y="3441700"/>
          <p14:tracePt t="48945" x="2819400" y="3435350"/>
          <p14:tracePt t="48960" x="2813050" y="3429000"/>
          <p14:tracePt t="48976" x="2800350" y="3416300"/>
          <p14:tracePt t="48993" x="2794000" y="3409950"/>
          <p14:tracePt t="48994" x="2787650" y="3403600"/>
          <p14:tracePt t="49011" x="2787650" y="3390900"/>
          <p14:tracePt t="49027" x="2787650" y="3384550"/>
          <p14:tracePt t="49043" x="2787650" y="3365500"/>
          <p14:tracePt t="49060" x="2787650" y="3340100"/>
          <p14:tracePt t="49077" x="2787650" y="3327400"/>
          <p14:tracePt t="49093" x="2787650" y="3295650"/>
          <p14:tracePt t="49110" x="2787650" y="3276600"/>
          <p14:tracePt t="49127" x="2787650" y="3257550"/>
          <p14:tracePt t="49144" x="2787650" y="3244850"/>
          <p14:tracePt t="49160" x="2787650" y="3238500"/>
          <p14:tracePt t="49178" x="2794000" y="3219450"/>
          <p14:tracePt t="49194" x="2800350" y="3213100"/>
          <p14:tracePt t="49211" x="2819400" y="3194050"/>
          <p14:tracePt t="49227" x="2832100" y="3181350"/>
          <p14:tracePt t="49243" x="2838450" y="3175000"/>
          <p14:tracePt t="49260" x="2844800" y="3168650"/>
          <p14:tracePt t="49278" x="2857500" y="3168650"/>
          <p14:tracePt t="49293" x="2870200" y="3162300"/>
          <p14:tracePt t="49310" x="2895600" y="3155950"/>
          <p14:tracePt t="49327" x="2927350" y="3155950"/>
          <p14:tracePt t="49344" x="2959100" y="3149600"/>
          <p14:tracePt t="49360" x="2990850" y="3149600"/>
          <p14:tracePt t="49377" x="3028950" y="3149600"/>
          <p14:tracePt t="49393" x="3098800" y="3149600"/>
          <p14:tracePt t="49411" x="3136900" y="3149600"/>
          <p14:tracePt t="49427" x="3162300" y="3149600"/>
          <p14:tracePt t="49443" x="3181350" y="3149600"/>
          <p14:tracePt t="49460" x="3206750" y="3149600"/>
          <p14:tracePt t="49477" x="3244850" y="3149600"/>
          <p14:tracePt t="49493" x="3302000" y="3168650"/>
          <p14:tracePt t="49510" x="3321050" y="3175000"/>
          <p14:tracePt t="49527" x="3327400" y="3175000"/>
          <p14:tracePt t="49563" x="3333750" y="3181350"/>
          <p14:tracePt t="49586" x="3340100" y="3194050"/>
          <p14:tracePt t="49594" x="3346450" y="3194050"/>
          <p14:tracePt t="49602" x="3346450" y="3200400"/>
          <p14:tracePt t="49610" x="3352800" y="3200400"/>
          <p14:tracePt t="49627" x="3359150" y="3213100"/>
          <p14:tracePt t="49658" x="3359150" y="3219450"/>
          <p14:tracePt t="49674" x="3359150" y="3225800"/>
          <p14:tracePt t="49682" x="3359150" y="3232150"/>
          <p14:tracePt t="49697" x="3365500" y="3238500"/>
          <p14:tracePt t="49710" x="3365500" y="3244850"/>
          <p14:tracePt t="49727" x="3365500" y="3251200"/>
          <p14:tracePt t="49744" x="3371850" y="3270250"/>
          <p14:tracePt t="49761" x="3371850" y="3282950"/>
          <p14:tracePt t="49777" x="3371850" y="3295650"/>
          <p14:tracePt t="49794" x="3371850" y="3302000"/>
          <p14:tracePt t="49811" x="3371850" y="3308350"/>
          <p14:tracePt t="49827" x="3371850" y="3321050"/>
          <p14:tracePt t="49844" x="3359150" y="3333750"/>
          <p14:tracePt t="49860" x="3359150" y="3340100"/>
          <p14:tracePt t="49878" x="3352800" y="3352800"/>
          <p14:tracePt t="49894" x="3340100" y="3365500"/>
          <p14:tracePt t="49910" x="3327400" y="3378200"/>
          <p14:tracePt t="49927" x="3308350" y="3390900"/>
          <p14:tracePt t="49945" x="3295650" y="3403600"/>
          <p14:tracePt t="49960" x="3276600" y="3409950"/>
          <p14:tracePt t="49977" x="3244850" y="3422650"/>
          <p14:tracePt t="49994" x="3232150" y="3429000"/>
          <p14:tracePt t="50011" x="3200400" y="3429000"/>
          <p14:tracePt t="50027" x="3168650" y="3441700"/>
          <p14:tracePt t="50044" x="3136900" y="3441700"/>
          <p14:tracePt t="50061" x="3086100" y="3454400"/>
          <p14:tracePt t="50078" x="3041650" y="3460750"/>
          <p14:tracePt t="50094" x="3022600" y="3460750"/>
          <p14:tracePt t="50111" x="3003550" y="3460750"/>
          <p14:tracePt t="50127" x="2990850" y="3460750"/>
          <p14:tracePt t="50145" x="2984500" y="3460750"/>
          <p14:tracePt t="50161" x="2978150" y="3460750"/>
          <p14:tracePt t="50362" x="2971800" y="3460750"/>
          <p14:tracePt t="50370" x="2959100" y="3460750"/>
          <p14:tracePt t="50378" x="2940050" y="3467100"/>
          <p14:tracePt t="50394" x="2857500" y="3505200"/>
          <p14:tracePt t="50411" x="2730500" y="3549650"/>
          <p14:tracePt t="50428" x="2603500" y="3606800"/>
          <p14:tracePt t="50445" x="2438400" y="3638550"/>
          <p14:tracePt t="50461" x="2311400" y="3657600"/>
          <p14:tracePt t="50478" x="2203450" y="3676650"/>
          <p14:tracePt t="50494" x="2120900" y="3702050"/>
          <p14:tracePt t="50512" x="2076450" y="3708400"/>
          <p14:tracePt t="50528" x="2032000" y="3727450"/>
          <p14:tracePt t="50544" x="1993900" y="3727450"/>
          <p14:tracePt t="50562" x="1917700" y="3733800"/>
          <p14:tracePt t="50562" x="1892300" y="3746500"/>
          <p14:tracePt t="50578" x="1841500" y="3746500"/>
          <p14:tracePt t="50595" x="1797050" y="3759200"/>
          <p14:tracePt t="50611" x="1758950" y="3765550"/>
          <p14:tracePt t="50628" x="1720850" y="3771900"/>
          <p14:tracePt t="50646" x="1676400" y="3778250"/>
          <p14:tracePt t="50661" x="1638300" y="3797300"/>
          <p14:tracePt t="50678" x="1606550" y="3803650"/>
          <p14:tracePt t="50695" x="1530350" y="3835400"/>
          <p14:tracePt t="50712" x="1485900" y="3854450"/>
          <p14:tracePt t="50728" x="1435100" y="3867150"/>
          <p14:tracePt t="50745" x="1390650" y="3873500"/>
          <p14:tracePt t="50761" x="1339850" y="3892550"/>
          <p14:tracePt t="50762" x="1327150" y="3892550"/>
          <p14:tracePt t="50779" x="1308100" y="3898900"/>
          <p14:tracePt t="50795" x="1289050" y="3905250"/>
          <p14:tracePt t="50811" x="1282700" y="3911600"/>
          <p14:tracePt t="50828" x="1270000" y="3911600"/>
          <p14:tracePt t="50845" x="1231900" y="3917950"/>
          <p14:tracePt t="50861" x="1181100" y="3924300"/>
          <p14:tracePt t="50878" x="1130300" y="3930650"/>
          <p14:tracePt t="50895" x="1111250" y="3937000"/>
          <p14:tracePt t="50913" x="1098550" y="3937000"/>
          <p14:tracePt t="50928" x="1085850" y="3937000"/>
          <p14:tracePt t="50945" x="1079500" y="3943350"/>
          <p14:tracePt t="50962" x="1041400" y="3943350"/>
          <p14:tracePt t="50979" x="996950" y="3943350"/>
          <p14:tracePt t="50995" x="939800" y="3943350"/>
          <p14:tracePt t="51011" x="920750" y="3943350"/>
          <p14:tracePt t="51098" x="914400" y="3943350"/>
          <p14:tracePt t="51106" x="901700" y="3943350"/>
          <p14:tracePt t="51113" x="895350" y="3943350"/>
          <p14:tracePt t="51128" x="882650" y="3949700"/>
          <p14:tracePt t="51145" x="869950" y="3949700"/>
          <p14:tracePt t="51186" x="863600" y="3949700"/>
          <p14:tracePt t="51202" x="850900" y="3949700"/>
          <p14:tracePt t="51210" x="831850" y="3949700"/>
          <p14:tracePt t="51218" x="819150" y="3949700"/>
          <p14:tracePt t="51228" x="812800" y="3949700"/>
          <p14:tracePt t="51245" x="806450" y="3949700"/>
          <p14:tracePt t="51263" x="800100" y="3949700"/>
          <p14:tracePt t="52186" x="806450" y="3949700"/>
          <p14:tracePt t="52202" x="812800" y="3949700"/>
          <p14:tracePt t="52242" x="819150" y="3949700"/>
          <p14:tracePt t="52251" x="825500" y="3949700"/>
          <p14:tracePt t="52266" x="831850" y="3949700"/>
          <p14:tracePt t="52279" x="838200" y="3949700"/>
          <p14:tracePt t="52298" x="844550" y="3949700"/>
          <p14:tracePt t="52386" x="850900" y="3949700"/>
          <p14:tracePt t="52482" x="857250" y="3943350"/>
          <p14:tracePt t="52531" x="863600" y="3943350"/>
          <p14:tracePt t="52619" x="869950" y="3943350"/>
          <p14:tracePt t="52642" x="876300" y="3943350"/>
          <p14:tracePt t="52658" x="882650" y="3943350"/>
          <p14:tracePt t="52730" x="889000" y="3943350"/>
          <p14:tracePt t="52747" x="895350" y="3937000"/>
          <p14:tracePt t="52762" x="901700" y="3930650"/>
          <p14:tracePt t="52786" x="908050" y="3930650"/>
          <p14:tracePt t="52810" x="914400" y="3930650"/>
          <p14:tracePt t="52826" x="914400" y="3924300"/>
          <p14:tracePt t="52842" x="920750" y="3924300"/>
          <p14:tracePt t="53243" x="927100" y="3917950"/>
          <p14:tracePt t="53259" x="933450" y="3917950"/>
          <p14:tracePt t="53347" x="939800" y="3917950"/>
          <p14:tracePt t="53362" x="946150" y="3917950"/>
          <p14:tracePt t="54530" x="952500" y="3917950"/>
          <p14:tracePt t="54538" x="958850" y="3917950"/>
          <p14:tracePt t="54548" x="965200" y="3917950"/>
          <p14:tracePt t="54565" x="971550" y="3917950"/>
          <p14:tracePt t="54582" x="984250" y="3911600"/>
          <p14:tracePt t="54599" x="990600" y="3911600"/>
          <p14:tracePt t="54615" x="1009650" y="3911600"/>
          <p14:tracePt t="54632" x="1022350" y="3911600"/>
          <p14:tracePt t="54648" x="1047750" y="3911600"/>
          <p14:tracePt t="54666" x="1079500" y="3911600"/>
          <p14:tracePt t="54682" x="1098550" y="3911600"/>
          <p14:tracePt t="54699" x="1111250" y="3911600"/>
          <p14:tracePt t="54716" x="1123950" y="3911600"/>
          <p14:tracePt t="54733" x="1149350" y="3905250"/>
          <p14:tracePt t="54748" x="1200150" y="3905250"/>
          <p14:tracePt t="54765" x="1250950" y="3905250"/>
          <p14:tracePt t="54782" x="1308100" y="3905250"/>
          <p14:tracePt t="54799" x="1339850" y="3905250"/>
          <p14:tracePt t="54815" x="1358900" y="3905250"/>
          <p14:tracePt t="54832" x="1371600" y="3905250"/>
          <p14:tracePt t="54849" x="1390650" y="3905250"/>
          <p14:tracePt t="54866" x="1441450" y="3905250"/>
          <p14:tracePt t="54882" x="1473200" y="3905250"/>
          <p14:tracePt t="54899" x="1504950" y="3905250"/>
          <p14:tracePt t="54915" x="1517650" y="3905250"/>
          <p14:tracePt t="54932" x="1536700" y="3905250"/>
          <p14:tracePt t="54948" x="1555750" y="3905250"/>
          <p14:tracePt t="54965" x="1593850" y="3905250"/>
          <p14:tracePt t="54982" x="1644650" y="3911600"/>
          <p14:tracePt t="54999" x="1682750" y="3917950"/>
          <p14:tracePt t="55015" x="1714500" y="3917950"/>
          <p14:tracePt t="55032" x="1733550" y="3917950"/>
          <p14:tracePt t="55049" x="1752600" y="3917950"/>
          <p14:tracePt t="55066" x="1809750" y="3917950"/>
          <p14:tracePt t="55082" x="1847850" y="3924300"/>
          <p14:tracePt t="55099" x="1892300" y="3924300"/>
          <p14:tracePt t="55116" x="1943100" y="3924300"/>
          <p14:tracePt t="55133" x="1981200" y="3924300"/>
          <p14:tracePt t="55149" x="2032000" y="3924300"/>
          <p14:tracePt t="55165" x="2070100" y="3924300"/>
          <p14:tracePt t="55182" x="2108200" y="3924300"/>
          <p14:tracePt t="55200" x="2139950" y="3924300"/>
          <p14:tracePt t="55215" x="2184400" y="3924300"/>
          <p14:tracePt t="55232" x="2235200" y="3924300"/>
          <p14:tracePt t="55249" x="2305050" y="3924300"/>
          <p14:tracePt t="55267" x="2438400" y="3924300"/>
          <p14:tracePt t="55282" x="2520950" y="3924300"/>
          <p14:tracePt t="55299" x="2571750" y="3924300"/>
          <p14:tracePt t="55315" x="2609850" y="3924300"/>
          <p14:tracePt t="55333" x="2641600" y="3924300"/>
          <p14:tracePt t="55349" x="2692400" y="3924300"/>
          <p14:tracePt t="55366" x="2762250" y="3924300"/>
          <p14:tracePt t="55382" x="2870200" y="3943350"/>
          <p14:tracePt t="55400" x="2971800" y="3962400"/>
          <p14:tracePt t="55416" x="3035300" y="3962400"/>
          <p14:tracePt t="55432" x="3067050" y="3968750"/>
          <p14:tracePt t="55449" x="3079750" y="3968750"/>
          <p14:tracePt t="55467" x="3098800" y="3968750"/>
          <p14:tracePt t="55482" x="3143250" y="3975100"/>
          <p14:tracePt t="55499" x="3213100" y="3981450"/>
          <p14:tracePt t="55516" x="3295650" y="4000500"/>
          <p14:tracePt t="55533" x="3333750" y="4000500"/>
          <p14:tracePt t="55549" x="3346450" y="4000500"/>
          <p14:tracePt t="55579" x="3352800" y="4000500"/>
          <p14:tracePt t="55586" x="3365500" y="4000500"/>
          <p14:tracePt t="55600" x="3384550" y="4000500"/>
          <p14:tracePt t="55616" x="3429000" y="4006850"/>
          <p14:tracePt t="55633" x="3473450" y="4019550"/>
          <p14:tracePt t="55649" x="3492500" y="4019550"/>
          <p14:tracePt t="55667" x="3498850" y="4019550"/>
          <p14:tracePt t="55683" x="3511550" y="4019550"/>
          <p14:tracePt t="55700" x="3524250" y="4019550"/>
          <p14:tracePt t="55716" x="3568700" y="4019550"/>
          <p14:tracePt t="55733" x="3625850" y="4019550"/>
          <p14:tracePt t="55749" x="3689350" y="4019550"/>
          <p14:tracePt t="55766" x="3708400" y="4019550"/>
          <p14:tracePt t="55783" x="3714750" y="4019550"/>
          <p14:tracePt t="55800" x="3721100" y="4019550"/>
          <p14:tracePt t="55816" x="3746500" y="4019550"/>
          <p14:tracePt t="55833" x="3797300" y="4019550"/>
          <p14:tracePt t="55850" x="3873500" y="4019550"/>
          <p14:tracePt t="55851" x="3917950" y="4019550"/>
          <p14:tracePt t="55867" x="3987800" y="4019550"/>
          <p14:tracePt t="55883" x="4006850" y="4019550"/>
          <p14:tracePt t="55900" x="4013200" y="4019550"/>
          <p14:tracePt t="55916" x="4025900" y="4013200"/>
          <p14:tracePt t="55934" x="4044950" y="4013200"/>
          <p14:tracePt t="55950" x="4108450" y="4013200"/>
          <p14:tracePt t="55966" x="4171950" y="4013200"/>
          <p14:tracePt t="55983" x="4229100" y="4013200"/>
          <p14:tracePt t="56000" x="4260850" y="4006850"/>
          <p14:tracePt t="56016" x="4267200" y="4006850"/>
          <p14:tracePt t="56033" x="4273550" y="4000500"/>
          <p14:tracePt t="56050" x="4318000" y="4000500"/>
          <p14:tracePt t="56068" x="4457700" y="4000500"/>
          <p14:tracePt t="56083" x="4552950" y="3994150"/>
          <p14:tracePt t="56100" x="4629150" y="3981450"/>
          <p14:tracePt t="56116" x="4654550" y="3975100"/>
          <p14:tracePt t="56134" x="4667250" y="3968750"/>
          <p14:tracePt t="56150" x="4699000" y="3956050"/>
          <p14:tracePt t="56166" x="4800600" y="3956050"/>
          <p14:tracePt t="56183" x="4940300" y="3956050"/>
          <p14:tracePt t="56200" x="5086350" y="3956050"/>
          <p14:tracePt t="56216" x="5194300" y="3949700"/>
          <p14:tracePt t="56234" x="5207000" y="3949700"/>
          <p14:tracePt t="56250" x="5213350" y="3943350"/>
          <p14:tracePt t="56274" x="5219700" y="3943350"/>
          <p14:tracePt t="56298" x="5226050" y="3937000"/>
          <p14:tracePt t="56570" x="5200650" y="3937000"/>
          <p14:tracePt t="56578" x="5149850" y="3937000"/>
          <p14:tracePt t="56587" x="5073650" y="3937000"/>
          <p14:tracePt t="56600" x="4953000" y="3930650"/>
          <p14:tracePt t="56617" x="4508500" y="3835400"/>
          <p14:tracePt t="56634" x="4051300" y="3746500"/>
          <p14:tracePt t="56635" x="3829050" y="3695700"/>
          <p14:tracePt t="56651" x="3473450" y="3587750"/>
          <p14:tracePt t="56667" x="3105150" y="3473450"/>
          <p14:tracePt t="56683" x="2882900" y="3384550"/>
          <p14:tracePt t="56700" x="2819400" y="3359150"/>
          <p14:tracePt t="56718" x="2813050" y="3359150"/>
          <p14:tracePt t="56811" x="2813050" y="3352800"/>
          <p14:tracePt t="56923" x="2813050" y="3346450"/>
          <p14:tracePt t="56955" x="2819400" y="3346450"/>
          <p14:tracePt t="56971" x="2825750" y="3346450"/>
          <p14:tracePt t="56987" x="2838450" y="3346450"/>
          <p14:tracePt t="56995" x="2857500" y="3346450"/>
          <p14:tracePt t="57002" x="2876550" y="3352800"/>
          <p14:tracePt t="57017" x="2895600" y="3359150"/>
          <p14:tracePt t="57034" x="2921000" y="3371850"/>
          <p14:tracePt t="57051" x="2927350" y="3378200"/>
          <p14:tracePt t="57075" x="2927350" y="3384550"/>
          <p14:tracePt t="57091" x="2927350" y="3390900"/>
          <p14:tracePt t="57101" x="2927350" y="3397250"/>
          <p14:tracePt t="57118" x="2921000" y="3397250"/>
          <p14:tracePt t="57135" x="2914650" y="3397250"/>
          <p14:tracePt t="57151" x="2908300" y="3397250"/>
          <p14:tracePt t="57167" x="2882900" y="3397250"/>
          <p14:tracePt t="57184" x="2851150" y="3371850"/>
          <p14:tracePt t="57202" x="2787650" y="3302000"/>
          <p14:tracePt t="57217" x="2749550" y="3238500"/>
          <p14:tracePt t="57234" x="2736850" y="3206750"/>
          <p14:tracePt t="57251" x="2736850" y="3200400"/>
          <p14:tracePt t="57268" x="2755900" y="3187700"/>
          <p14:tracePt t="57284" x="2825750" y="3181350"/>
          <p14:tracePt t="57301" x="2914650" y="3181350"/>
          <p14:tracePt t="57318" x="2984500" y="3181350"/>
          <p14:tracePt t="57335" x="3054350" y="3181350"/>
          <p14:tracePt t="57351" x="3111500" y="3187700"/>
          <p14:tracePt t="57368" x="3155950" y="3200400"/>
          <p14:tracePt t="57384" x="3213100" y="3232150"/>
          <p14:tracePt t="57402" x="3257550" y="3270250"/>
          <p14:tracePt t="57402" x="3270250" y="3282950"/>
          <p14:tracePt t="57418" x="3276600" y="3295650"/>
          <p14:tracePt t="57434" x="3282950" y="3321050"/>
          <p14:tracePt t="57451" x="3282950" y="3346450"/>
          <p14:tracePt t="57469" x="3282950" y="3378200"/>
          <p14:tracePt t="57484" x="3282950" y="3390900"/>
          <p14:tracePt t="57501" x="3282950" y="3397250"/>
          <p14:tracePt t="57518" x="3276600" y="3397250"/>
          <p14:tracePt t="57535" x="3270250" y="3403600"/>
          <p14:tracePt t="57551" x="3244850" y="3409950"/>
          <p14:tracePt t="57568" x="3206750" y="3416300"/>
          <p14:tracePt t="57584" x="3168650" y="3422650"/>
          <p14:tracePt t="57602" x="3136900" y="3422650"/>
          <p14:tracePt t="57602" x="3117850" y="3422650"/>
          <p14:tracePt t="57618" x="3098800" y="3422650"/>
          <p14:tracePt t="57634" x="3041650" y="3422650"/>
          <p14:tracePt t="57651" x="2997200" y="3422650"/>
          <p14:tracePt t="57669" x="2952750" y="3422650"/>
          <p14:tracePt t="57684" x="2921000" y="3416300"/>
          <p14:tracePt t="57701" x="2908300" y="3416300"/>
          <p14:tracePt t="57718" x="2901950" y="3416300"/>
          <p14:tracePt t="57735" x="2901950" y="3409950"/>
          <p14:tracePt t="57751" x="2895600" y="3403600"/>
          <p14:tracePt t="57768" x="2882900" y="3390900"/>
          <p14:tracePt t="57784" x="2870200" y="3378200"/>
          <p14:tracePt t="57802" x="2851150" y="3340100"/>
          <p14:tracePt t="57818" x="2851150" y="3333750"/>
          <p14:tracePt t="57835" x="2844800" y="3282950"/>
          <p14:tracePt t="57851" x="2844800" y="3244850"/>
          <p14:tracePt t="57869" x="2857500" y="3213100"/>
          <p14:tracePt t="57885" x="2908300" y="3181350"/>
          <p14:tracePt t="57901" x="3003550" y="3162300"/>
          <p14:tracePt t="57918" x="3155950" y="3162300"/>
          <p14:tracePt t="57935" x="3289300" y="3168650"/>
          <p14:tracePt t="57951" x="3352800" y="3194050"/>
          <p14:tracePt t="57968" x="3365500" y="3206750"/>
          <p14:tracePt t="57985" x="3384550" y="3238500"/>
          <p14:tracePt t="58003" x="3409950" y="3321050"/>
          <p14:tracePt t="58018" x="3422650" y="3352800"/>
          <p14:tracePt t="58035" x="3422650" y="3371850"/>
          <p14:tracePt t="58051" x="3416300" y="3384550"/>
          <p14:tracePt t="58069" x="3378200" y="3397250"/>
          <p14:tracePt t="58085" x="3251200" y="3409950"/>
          <p14:tracePt t="58101" x="3035300" y="3409950"/>
          <p14:tracePt t="58118" x="2844800" y="3409950"/>
          <p14:tracePt t="58135" x="2762250" y="3409950"/>
          <p14:tracePt t="58152" x="2743200" y="3409950"/>
          <p14:tracePt t="58203" x="2736850" y="3409950"/>
          <p14:tracePt t="58219" x="2730500" y="3409950"/>
          <p14:tracePt t="59051" x="2730500" y="3422650"/>
          <p14:tracePt t="59059" x="2730500" y="3448050"/>
          <p14:tracePt t="59069" x="2730500" y="3473450"/>
          <p14:tracePt t="59086" x="2749550" y="3536950"/>
          <p14:tracePt t="59103" x="2762250" y="3663950"/>
          <p14:tracePt t="59120" x="2762250" y="3778250"/>
          <p14:tracePt t="59136" x="2762250" y="3867150"/>
          <p14:tracePt t="59153" x="2762250" y="3937000"/>
          <p14:tracePt t="59169" x="2762250" y="4006850"/>
          <p14:tracePt t="59187" x="2755900" y="4051300"/>
          <p14:tracePt t="59203" x="2749550" y="4070350"/>
          <p14:tracePt t="59219" x="2730500" y="4089400"/>
          <p14:tracePt t="59236" x="2711450" y="4108450"/>
          <p14:tracePt t="59253" x="2673350" y="4133850"/>
          <p14:tracePt t="59269" x="2622550" y="4159250"/>
          <p14:tracePt t="59286" x="2578100" y="4178300"/>
          <p14:tracePt t="59303" x="2533650" y="4197350"/>
          <p14:tracePt t="59320" x="2508250" y="4216400"/>
          <p14:tracePt t="59336" x="2482850" y="4241800"/>
          <p14:tracePt t="59353" x="2451100" y="4260850"/>
          <p14:tracePt t="59369" x="2438400" y="4273550"/>
          <p14:tracePt t="59387" x="2419350" y="4286250"/>
          <p14:tracePt t="59403" x="2400300" y="4298950"/>
          <p14:tracePt t="59419" x="2374900" y="4305300"/>
          <p14:tracePt t="59436" x="2349500" y="4324350"/>
          <p14:tracePt t="59453" x="2311400" y="4337050"/>
          <p14:tracePt t="59469" x="2292350" y="4337050"/>
          <p14:tracePt t="59486" x="2266950" y="4349750"/>
          <p14:tracePt t="59503" x="2247900" y="4349750"/>
          <p14:tracePt t="59520" x="2222500" y="4349750"/>
          <p14:tracePt t="59536" x="2203450" y="4349750"/>
          <p14:tracePt t="59553" x="2171700" y="4349750"/>
          <p14:tracePt t="59570" x="2146300" y="4349750"/>
          <p14:tracePt t="59570" x="2133600" y="4349750"/>
          <p14:tracePt t="59587" x="2108200" y="4349750"/>
          <p14:tracePt t="59603" x="2089150" y="4349750"/>
          <p14:tracePt t="59620" x="2063750" y="4343400"/>
          <p14:tracePt t="59636" x="2025650" y="4330700"/>
          <p14:tracePt t="59654" x="1993900" y="4330700"/>
          <p14:tracePt t="59670" x="1968500" y="4318000"/>
          <p14:tracePt t="59686" x="1955800" y="4311650"/>
          <p14:tracePt t="59707" x="1949450" y="4311650"/>
          <p14:tracePt t="59739" x="1936750" y="4305300"/>
          <p14:tracePt t="59747" x="1930400" y="4298950"/>
          <p14:tracePt t="59755" x="1924050" y="4298950"/>
          <p14:tracePt t="59771" x="1917700" y="4298950"/>
          <p14:tracePt t="59787" x="1911350" y="4298950"/>
          <p14:tracePt t="59803" x="1905000" y="4298950"/>
          <p14:tracePt t="59820" x="1898650" y="4292600"/>
          <p14:tracePt t="59837" x="1885950" y="4286250"/>
          <p14:tracePt t="59854" x="1873250" y="4279900"/>
          <p14:tracePt t="59870" x="1860550" y="4273550"/>
          <p14:tracePt t="59887" x="1847850" y="4267200"/>
          <p14:tracePt t="59903" x="1841500" y="4260850"/>
          <p14:tracePt t="59923" x="1835150" y="4254500"/>
          <p14:tracePt t="59937" x="1828800" y="4248150"/>
          <p14:tracePt t="59954" x="1822450" y="4229100"/>
          <p14:tracePt t="59970" x="1816100" y="4216400"/>
          <p14:tracePt t="59971" x="1809750" y="4216400"/>
          <p14:tracePt t="59987" x="1803400" y="4203700"/>
          <p14:tracePt t="60091" x="1803400" y="4197350"/>
          <p14:tracePt t="60099" x="1797050" y="4197350"/>
          <p14:tracePt t="60131" x="1790700" y="4191000"/>
          <p14:tracePt t="60195" x="1790700" y="4184650"/>
          <p14:tracePt t="60203" x="1784350" y="4178300"/>
          <p14:tracePt t="60219" x="1784350" y="4171950"/>
          <p14:tracePt t="60251" x="1778000" y="4165600"/>
          <p14:tracePt t="60291" x="1778000" y="4159250"/>
          <p14:tracePt t="60307" x="1771650" y="4159250"/>
          <p14:tracePt t="60316" x="1771650" y="4152900"/>
          <p14:tracePt t="60324" x="1771650" y="4146550"/>
          <p14:tracePt t="60338" x="1765300" y="4133850"/>
          <p14:tracePt t="60354" x="1758950" y="4121150"/>
          <p14:tracePt t="60371" x="1758950" y="4108450"/>
          <p14:tracePt t="60387" x="1758950" y="4102100"/>
          <p14:tracePt t="60404" x="1758950" y="4089400"/>
          <p14:tracePt t="60420" x="1752600" y="4076700"/>
          <p14:tracePt t="60438" x="1752600" y="4064000"/>
          <p14:tracePt t="60454" x="1752600" y="4051300"/>
          <p14:tracePt t="60470" x="1752600" y="4025900"/>
          <p14:tracePt t="60487" x="1752600" y="4019550"/>
          <p14:tracePt t="60504" x="1752600" y="4006850"/>
          <p14:tracePt t="60521" x="1752600" y="3994150"/>
          <p14:tracePt t="60537" x="1752600" y="3987800"/>
          <p14:tracePt t="60554" x="1752600" y="3975100"/>
          <p14:tracePt t="60572" x="1758950" y="3949700"/>
          <p14:tracePt t="60587" x="1765300" y="3924300"/>
          <p14:tracePt t="60604" x="1778000" y="3911600"/>
          <p14:tracePt t="60621" x="1778000" y="3905250"/>
          <p14:tracePt t="60638" x="1784350" y="3898900"/>
          <p14:tracePt t="60654" x="1790700" y="3898900"/>
          <p14:tracePt t="60671" x="1797050" y="3892550"/>
          <p14:tracePt t="60688" x="1822450" y="3879850"/>
          <p14:tracePt t="60705" x="1854200" y="3867150"/>
          <p14:tracePt t="60721" x="1873250" y="3854450"/>
          <p14:tracePt t="60737" x="1885950" y="3854450"/>
          <p14:tracePt t="60754" x="1898650" y="3841750"/>
          <p14:tracePt t="60772" x="1930400" y="3841750"/>
          <p14:tracePt t="60787" x="1968500" y="3841750"/>
          <p14:tracePt t="60804" x="2038350" y="3841750"/>
          <p14:tracePt t="60821" x="2101850" y="3841750"/>
          <p14:tracePt t="60838" x="2133600" y="3841750"/>
          <p14:tracePt t="60854" x="2152650" y="3841750"/>
          <p14:tracePt t="60871" x="2165350" y="3841750"/>
          <p14:tracePt t="60887" x="2190750" y="3841750"/>
          <p14:tracePt t="60905" x="2222500" y="3841750"/>
          <p14:tracePt t="60921" x="2254250" y="3841750"/>
          <p14:tracePt t="60938" x="2286000" y="3848100"/>
          <p14:tracePt t="60939" x="2298700" y="3848100"/>
          <p14:tracePt t="60954" x="2305050" y="3848100"/>
          <p14:tracePt t="60972" x="2330450" y="3867150"/>
          <p14:tracePt t="60988" x="2362200" y="3905250"/>
          <p14:tracePt t="61004" x="2400300" y="3949700"/>
          <p14:tracePt t="61021" x="2432050" y="3994150"/>
          <p14:tracePt t="61038" x="2444750" y="4038600"/>
          <p14:tracePt t="61054" x="2463800" y="4076700"/>
          <p14:tracePt t="61071" x="2470150" y="4114800"/>
          <p14:tracePt t="61088" x="2482850" y="4146550"/>
          <p14:tracePt t="61105" x="2482850" y="4184650"/>
          <p14:tracePt t="61121" x="2482850" y="4216400"/>
          <p14:tracePt t="61123" x="2482850" y="4229100"/>
          <p14:tracePt t="61138" x="2482850" y="4241800"/>
          <p14:tracePt t="61155" x="2482850" y="4267200"/>
          <p14:tracePt t="61155" x="2482850" y="4279900"/>
          <p14:tracePt t="61172" x="2482850" y="4292600"/>
          <p14:tracePt t="61188" x="2482850" y="4305300"/>
          <p14:tracePt t="61204" x="2463800" y="4330700"/>
          <p14:tracePt t="61221" x="2451100" y="4343400"/>
          <p14:tracePt t="61238" x="2438400" y="4368800"/>
          <p14:tracePt t="61254" x="2406650" y="4387850"/>
          <p14:tracePt t="61271" x="2381250" y="4406900"/>
          <p14:tracePt t="61288" x="2362200" y="4413250"/>
          <p14:tracePt t="61305" x="2330450" y="4419600"/>
          <p14:tracePt t="61321" x="2305050" y="4425950"/>
          <p14:tracePt t="61338" x="2266950" y="4425950"/>
          <p14:tracePt t="61339" x="2254250" y="4425950"/>
          <p14:tracePt t="61355" x="2228850" y="4425950"/>
          <p14:tracePt t="61372" x="2209800" y="4425950"/>
          <p14:tracePt t="61388" x="2171700" y="4425950"/>
          <p14:tracePt t="61405" x="2139950" y="4413250"/>
          <p14:tracePt t="61421" x="2101850" y="4387850"/>
          <p14:tracePt t="61439" x="2057400" y="4375150"/>
          <p14:tracePt t="61455" x="2038350" y="4362450"/>
          <p14:tracePt t="61471" x="2032000" y="4356100"/>
          <p14:tracePt t="61489" x="2025650" y="4356100"/>
          <p14:tracePt t="61506" x="2019300" y="4349750"/>
          <p14:tracePt t="61522" x="2012950" y="4343400"/>
          <p14:tracePt t="61538" x="2000250" y="4330700"/>
          <p14:tracePt t="61539" x="1993900" y="4330700"/>
          <p14:tracePt t="61555" x="1993900" y="4324350"/>
          <p14:tracePt t="61572" x="1987550" y="4324350"/>
          <p14:tracePt t="61635" x="1987550" y="4318000"/>
          <p14:tracePt t="61644" x="1974850" y="4311650"/>
          <p14:tracePt t="61667" x="1968500" y="4305300"/>
          <p14:tracePt t="61707" x="1962150" y="4305300"/>
          <p14:tracePt t="61723" x="1955800" y="4298950"/>
          <p14:tracePt t="61739" x="1949450" y="4292600"/>
          <p14:tracePt t="61747" x="1943100" y="4286250"/>
          <p14:tracePt t="61755" x="1936750" y="4279900"/>
          <p14:tracePt t="61772" x="1924050" y="4267200"/>
          <p14:tracePt t="61795" x="1917700" y="4260850"/>
          <p14:tracePt t="61811" x="1911350" y="4248150"/>
          <p14:tracePt t="61827" x="1905000" y="4241800"/>
          <p14:tracePt t="61843" x="1905000" y="4235450"/>
          <p14:tracePt t="61855" x="1905000" y="4229100"/>
          <p14:tracePt t="61872" x="1892300" y="4216400"/>
          <p14:tracePt t="61888" x="1892300" y="4203700"/>
          <p14:tracePt t="61905" x="1885950" y="4184650"/>
          <p14:tracePt t="61922" x="1885950" y="4178300"/>
          <p14:tracePt t="61924" x="1885950" y="4171950"/>
          <p14:tracePt t="61940" x="1879600" y="4165600"/>
          <p14:tracePt t="61979" x="1879600" y="4159250"/>
          <p14:tracePt t="61996" x="1879600" y="4152900"/>
          <p14:tracePt t="62012" x="1873250" y="4146550"/>
          <p14:tracePt t="62076" x="1873250" y="4140200"/>
          <p14:tracePt t="62083" x="1873250" y="4133850"/>
          <p14:tracePt t="62091" x="1873250" y="4127500"/>
          <p14:tracePt t="62105" x="1873250" y="4121150"/>
          <p14:tracePt t="62122" x="1866900" y="4102100"/>
          <p14:tracePt t="62139" x="1860550" y="4089400"/>
          <p14:tracePt t="62156" x="1860550" y="4083050"/>
          <p14:tracePt t="62172" x="1860550" y="4076700"/>
          <p14:tracePt t="62189" x="1860550" y="4064000"/>
          <p14:tracePt t="62205" x="1885950" y="4032250"/>
          <p14:tracePt t="62223" x="1911350" y="4000500"/>
          <p14:tracePt t="62239" x="1949450" y="3962400"/>
          <p14:tracePt t="62255" x="2006600" y="3924300"/>
          <p14:tracePt t="62272" x="2038350" y="3917950"/>
          <p14:tracePt t="62290" x="2051050" y="3911600"/>
          <p14:tracePt t="62305" x="2057400" y="3911600"/>
          <p14:tracePt t="62322" x="2063750" y="3911600"/>
          <p14:tracePt t="62339" x="2089150" y="3911600"/>
          <p14:tracePt t="62356" x="2108200" y="3911600"/>
          <p14:tracePt t="62372" x="2139950" y="3930650"/>
          <p14:tracePt t="62389" x="2159000" y="3949700"/>
          <p14:tracePt t="62406" x="2184400" y="3975100"/>
          <p14:tracePt t="62423" x="2216150" y="4032250"/>
          <p14:tracePt t="62439" x="2241550" y="4076700"/>
          <p14:tracePt t="62456" x="2260600" y="4127500"/>
          <p14:tracePt t="62472" x="2266950" y="4146550"/>
          <p14:tracePt t="62490" x="2279650" y="4171950"/>
          <p14:tracePt t="62506" x="2279650" y="4191000"/>
          <p14:tracePt t="62522" x="2286000" y="4210050"/>
          <p14:tracePt t="62524" x="2286000" y="4216400"/>
          <p14:tracePt t="62539" x="2286000" y="4241800"/>
          <p14:tracePt t="62556" x="2286000" y="4260850"/>
          <p14:tracePt t="62573" x="2286000" y="4279900"/>
          <p14:tracePt t="62589" x="2286000" y="4292600"/>
          <p14:tracePt t="62606" x="2286000" y="4305300"/>
          <p14:tracePt t="62623" x="2279650" y="4311650"/>
          <p14:tracePt t="62639" x="2279650" y="4318000"/>
          <p14:tracePt t="62656" x="2273300" y="4324350"/>
          <p14:tracePt t="62673" x="2266950" y="4330700"/>
          <p14:tracePt t="62690" x="2266950" y="4337050"/>
          <p14:tracePt t="62708" x="2260600" y="4337050"/>
          <p14:tracePt t="62723" x="2247900" y="4337050"/>
          <p14:tracePt t="62739" x="2235200" y="4337050"/>
          <p14:tracePt t="62756" x="2216150" y="4337050"/>
          <p14:tracePt t="62773" x="2197100" y="4324350"/>
          <p14:tracePt t="62789" x="2178050" y="4311650"/>
          <p14:tracePt t="62806" x="2165350" y="4298950"/>
          <p14:tracePt t="62823" x="2152650" y="4286250"/>
          <p14:tracePt t="62839" x="2139950" y="4267200"/>
          <p14:tracePt t="62856" x="2127250" y="4235450"/>
          <p14:tracePt t="62873" x="2120900" y="4203700"/>
          <p14:tracePt t="62890" x="2120900" y="4165600"/>
          <p14:tracePt t="62906" x="2120900" y="4140200"/>
          <p14:tracePt t="62923" x="2120900" y="4095750"/>
          <p14:tracePt t="62940" x="2127250" y="4089400"/>
          <p14:tracePt t="62957" x="2133600" y="4089400"/>
          <p14:tracePt t="62973" x="2152650" y="4083050"/>
          <p14:tracePt t="62989" x="2165350" y="4076700"/>
          <p14:tracePt t="63006" x="2171700" y="4076700"/>
          <p14:tracePt t="63023" x="2190750" y="4070350"/>
          <p14:tracePt t="63040" x="2203450" y="4070350"/>
          <p14:tracePt t="63056" x="2222500" y="4070350"/>
          <p14:tracePt t="63073" x="2235200" y="4070350"/>
          <p14:tracePt t="63090" x="2241550" y="4070350"/>
          <p14:tracePt t="63107" x="2254250" y="4070350"/>
          <p14:tracePt t="63132" x="2260600" y="4070350"/>
          <p14:tracePt t="63140" x="2266950" y="4076700"/>
          <p14:tracePt t="63157" x="2273300" y="4083050"/>
          <p14:tracePt t="63173" x="2286000" y="4089400"/>
          <p14:tracePt t="63190" x="2292350" y="4102100"/>
          <p14:tracePt t="63206" x="2305050" y="4121150"/>
          <p14:tracePt t="63224" x="2305050" y="4133850"/>
          <p14:tracePt t="63240" x="2311400" y="4146550"/>
          <p14:tracePt t="63256" x="2317750" y="4159250"/>
          <p14:tracePt t="63273" x="2317750" y="4171950"/>
          <p14:tracePt t="63290" x="2324100" y="4184650"/>
          <p14:tracePt t="63306" x="2324100" y="4191000"/>
          <p14:tracePt t="63323" x="2324100" y="4210050"/>
          <p14:tracePt t="63340" x="2324100" y="4229100"/>
          <p14:tracePt t="63357" x="2324100" y="4241800"/>
          <p14:tracePt t="63373" x="2324100" y="4248150"/>
          <p14:tracePt t="63390" x="2324100" y="4254500"/>
          <p14:tracePt t="63407" x="2324100" y="4260850"/>
          <p14:tracePt t="63452" x="2317750" y="4267200"/>
          <p14:tracePt t="63572" x="2311400" y="4267200"/>
          <p14:tracePt t="63915" x="2305050" y="4267200"/>
          <p14:tracePt t="63923" x="2298700" y="4267200"/>
          <p14:tracePt t="63931" x="2292350" y="4260850"/>
          <p14:tracePt t="63948" x="2279650" y="4241800"/>
          <p14:tracePt t="63957" x="2273300" y="4229100"/>
          <p14:tracePt t="63974" x="2266950" y="4171950"/>
          <p14:tracePt t="63991" x="2228850" y="4083050"/>
          <p14:tracePt t="64007" x="2197100" y="3962400"/>
          <p14:tracePt t="64024" x="2165350" y="3835400"/>
          <p14:tracePt t="64040" x="2120900" y="3708400"/>
          <p14:tracePt t="64058" x="2070100" y="3536950"/>
          <p14:tracePt t="64074" x="2038350" y="3416300"/>
          <p14:tracePt t="64075" x="2012950" y="3359150"/>
          <p14:tracePt t="64091" x="2000250" y="3295650"/>
          <p14:tracePt t="64107" x="1981200" y="3143250"/>
          <p14:tracePt t="64125" x="1968500" y="3079750"/>
          <p14:tracePt t="64141" x="1962150" y="3041650"/>
          <p14:tracePt t="64157" x="1955800" y="3003550"/>
          <p14:tracePt t="64174" x="1955800" y="2959100"/>
          <p14:tracePt t="64191" x="1943100" y="2927350"/>
          <p14:tracePt t="64207" x="1943100" y="2908300"/>
          <p14:tracePt t="64224" x="1943100" y="2895600"/>
          <p14:tracePt t="64241" x="1936750" y="2857500"/>
          <p14:tracePt t="64258" x="1930400" y="2806700"/>
          <p14:tracePt t="64274" x="1924050" y="2762250"/>
          <p14:tracePt t="64291" x="1898650" y="2660650"/>
          <p14:tracePt t="64307" x="1892300" y="2584450"/>
          <p14:tracePt t="64325" x="1885950" y="2514600"/>
          <p14:tracePt t="64341" x="1885950" y="2476500"/>
          <p14:tracePt t="64357" x="1873250" y="2451100"/>
          <p14:tracePt t="64374" x="1873250" y="2432050"/>
          <p14:tracePt t="64392" x="1873250" y="2413000"/>
          <p14:tracePt t="64407" x="1873250" y="2400300"/>
          <p14:tracePt t="64424" x="1873250" y="2387600"/>
          <p14:tracePt t="64451" x="1873250" y="2381250"/>
          <p14:tracePt t="64467" x="1873250" y="2374900"/>
          <p14:tracePt t="64475" x="1873250" y="2368550"/>
          <p14:tracePt t="64491" x="1873250" y="2355850"/>
          <p14:tracePt t="64491" x="1873250" y="2349500"/>
          <p14:tracePt t="64508" x="1879600" y="2298700"/>
          <p14:tracePt t="64525" x="1892300" y="2260600"/>
          <p14:tracePt t="64541" x="1898650" y="2247900"/>
          <p14:tracePt t="64558" x="1898650" y="2241550"/>
          <p14:tracePt t="64580" x="1905000" y="2241550"/>
          <p14:tracePt t="64628" x="1911350" y="2241550"/>
          <p14:tracePt t="64668" x="1917700" y="2241550"/>
          <p14:tracePt t="64708" x="1924050" y="2241550"/>
          <p14:tracePt t="64772" x="1924050" y="2247900"/>
          <p14:tracePt t="64844" x="1924050" y="2241550"/>
          <p14:tracePt t="64851" x="1917700" y="2228850"/>
          <p14:tracePt t="64859" x="1917700" y="2222500"/>
          <p14:tracePt t="64874" x="1917700" y="2209800"/>
          <p14:tracePt t="64891" x="1917700" y="2190750"/>
          <p14:tracePt t="64908" x="1917700" y="2159000"/>
          <p14:tracePt t="64925" x="1917700" y="2133600"/>
          <p14:tracePt t="64941" x="1924050" y="2114550"/>
          <p14:tracePt t="64958" x="1930400" y="2108200"/>
          <p14:tracePt t="64980" x="1936750" y="2108200"/>
          <p14:tracePt t="64992" x="1943100" y="2101850"/>
          <p14:tracePt t="65021" x="1949450" y="2101850"/>
          <p14:tracePt t="65028" x="1955800" y="2101850"/>
          <p14:tracePt t="65041" x="1955800" y="2108200"/>
          <p14:tracePt t="65060" x="1962150" y="2114550"/>
          <p14:tracePt t="65075" x="1974850" y="2120900"/>
          <p14:tracePt t="65091" x="1974850" y="2133600"/>
          <p14:tracePt t="65108" x="1981200" y="2139950"/>
          <p14:tracePt t="65125" x="1981200" y="2152650"/>
          <p14:tracePt t="65142" x="1981200" y="2159000"/>
          <p14:tracePt t="65164" x="1981200" y="2165350"/>
          <p14:tracePt t="65211" x="1981200" y="2171700"/>
          <p14:tracePt t="65219" x="1981200" y="2178050"/>
          <p14:tracePt t="65243" x="1981200" y="2184400"/>
          <p14:tracePt t="65756" x="1974850" y="2190750"/>
          <p14:tracePt t="65764" x="1974850" y="2197100"/>
          <p14:tracePt t="65775" x="1974850" y="2222500"/>
          <p14:tracePt t="65792" x="1993900" y="2292350"/>
          <p14:tracePt t="65809" x="2101850" y="2413000"/>
          <p14:tracePt t="65826" x="2241550" y="2540000"/>
          <p14:tracePt t="65827" x="2292350" y="2597150"/>
          <p14:tracePt t="65842" x="2336800" y="2654300"/>
          <p14:tracePt t="65859" x="2419350" y="2736850"/>
          <p14:tracePt t="65860" x="2457450" y="2787650"/>
          <p14:tracePt t="65876" x="2527300" y="2876550"/>
          <p14:tracePt t="65893" x="2559050" y="2927350"/>
          <p14:tracePt t="65909" x="2584450" y="2965450"/>
          <p14:tracePt t="65926" x="2597150" y="2997200"/>
          <p14:tracePt t="65942" x="2616200" y="3009900"/>
          <p14:tracePt t="65960" x="2616200" y="3016250"/>
          <p14:tracePt t="65975" x="2622550" y="3028950"/>
          <p14:tracePt t="65992" x="2628900" y="3054350"/>
          <p14:tracePt t="66009" x="2635250" y="3079750"/>
          <p14:tracePt t="66026" x="2641600" y="3098800"/>
          <p14:tracePt t="66042" x="2647950" y="3117850"/>
          <p14:tracePt t="66059" x="2654300" y="3130550"/>
          <p14:tracePt t="66076" x="2673350" y="3187700"/>
          <p14:tracePt t="66094" x="2673350" y="3213100"/>
          <p14:tracePt t="66109" x="2679700" y="3232150"/>
          <p14:tracePt t="66126" x="2679700" y="3244850"/>
          <p14:tracePt t="66143" x="2686050" y="3257550"/>
          <p14:tracePt t="66160" x="2686050" y="3270250"/>
          <p14:tracePt t="66176" x="2686050" y="3289300"/>
          <p14:tracePt t="66192" x="2686050" y="3308350"/>
          <p14:tracePt t="66209" x="2686050" y="3321050"/>
          <p14:tracePt t="66227" x="2686050" y="3333750"/>
          <p14:tracePt t="66268" x="2686050" y="3340100"/>
          <p14:tracePt t="66284" x="2686050" y="3346450"/>
          <p14:tracePt t="66308" x="2686050" y="3352800"/>
          <p14:tracePt t="66341" x="2686050" y="3359150"/>
          <p14:tracePt t="66356" x="2679700" y="3365500"/>
          <p14:tracePt t="66372" x="2673350" y="3365500"/>
          <p14:tracePt t="66396" x="2667000" y="3365500"/>
          <p14:tracePt t="66412" x="2660650" y="3365500"/>
          <p14:tracePt t="66436" x="2654300" y="3365500"/>
          <p14:tracePt t="66444" x="2647950" y="3359150"/>
          <p14:tracePt t="66452" x="2628900" y="3340100"/>
          <p14:tracePt t="66459" x="2609850" y="3302000"/>
          <p14:tracePt t="66476" x="2578100" y="3270250"/>
          <p14:tracePt t="66493" x="2552700" y="3225800"/>
          <p14:tracePt t="66509" x="2546350" y="3206750"/>
          <p14:tracePt t="66527" x="2546350" y="3200400"/>
          <p14:tracePt t="66543" x="2546350" y="3194050"/>
          <p14:tracePt t="66559" x="2546350" y="3187700"/>
          <p14:tracePt t="66576" x="2565400" y="3162300"/>
          <p14:tracePt t="66594" x="2628900" y="3136900"/>
          <p14:tracePt t="66611" x="2762250" y="3111500"/>
          <p14:tracePt t="66626" x="2965450" y="3086100"/>
          <p14:tracePt t="66643" x="3124200" y="3086100"/>
          <p14:tracePt t="66644" x="3181350" y="3086100"/>
          <p14:tracePt t="66661" x="3232150" y="3086100"/>
          <p14:tracePt t="66676" x="3244850" y="3092450"/>
          <p14:tracePt t="66693" x="3257550" y="3111500"/>
          <p14:tracePt t="66710" x="3263900" y="3143250"/>
          <p14:tracePt t="66727" x="3276600" y="3181350"/>
          <p14:tracePt t="66743" x="3289300" y="3213100"/>
          <p14:tracePt t="66760" x="3289300" y="3232150"/>
          <p14:tracePt t="66777" x="3289300" y="3251200"/>
          <p14:tracePt t="66794" x="3289300" y="3263900"/>
          <p14:tracePt t="66810" x="3282950" y="3276600"/>
          <p14:tracePt t="66826" x="3276600" y="3282950"/>
          <p14:tracePt t="66843" x="3276600" y="3289300"/>
          <p14:tracePt t="66844" x="3270250" y="3302000"/>
          <p14:tracePt t="66860" x="3263900" y="3308350"/>
          <p14:tracePt t="66876" x="3257550" y="3321050"/>
          <p14:tracePt t="66893" x="3244850" y="3327400"/>
          <p14:tracePt t="66910" x="3225800" y="3340100"/>
          <p14:tracePt t="66927" x="3200400" y="3352800"/>
          <p14:tracePt t="66943" x="3155950" y="3371850"/>
          <p14:tracePt t="66960" x="3111500" y="3390900"/>
          <p14:tracePt t="66977" x="3092450" y="3397250"/>
          <p14:tracePt t="66994" x="3086100" y="3397250"/>
          <p14:tracePt t="67010" x="3073400" y="3397250"/>
          <p14:tracePt t="67027" x="3067050" y="3397250"/>
          <p14:tracePt t="67043" x="3003550" y="3390900"/>
          <p14:tracePt t="67061" x="2952750" y="3371850"/>
          <p14:tracePt t="67077" x="2921000" y="3371850"/>
          <p14:tracePt t="67094" x="2908300" y="3365500"/>
          <p14:tracePt t="67116" x="2901950" y="3365500"/>
          <p14:tracePt t="67135" x="2901950" y="3359150"/>
          <p14:tracePt t="67143" x="2895600" y="3352800"/>
          <p14:tracePt t="67160" x="2889250" y="3333750"/>
          <p14:tracePt t="67177" x="2889250" y="3321050"/>
          <p14:tracePt t="67194" x="2889250" y="3302000"/>
          <p14:tracePt t="67210" x="2889250" y="3282950"/>
          <p14:tracePt t="67227" x="2889250" y="3270250"/>
          <p14:tracePt t="67244" x="2895600" y="3263900"/>
          <p14:tracePt t="67261" x="2895600" y="3257550"/>
          <p14:tracePt t="67277" x="2901950" y="3257550"/>
          <p14:tracePt t="67580" x="0" y="0"/>
        </p14:tracePtLst>
      </p14:laserTraceLst>
    </p:ext>
  </p:extLs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10911154" y="5822093"/>
            <a:ext cx="442645" cy="365125"/>
          </a:xfrm>
        </p:spPr>
        <p:txBody>
          <a:bodyPr/>
          <a:lstStyle/>
          <a:p>
            <a:fld id="{6CE53209-2371-4D65-93D5-4216FE49072B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364525" y="133713"/>
            <a:ext cx="7970452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형식이 있는 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output: 1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개 이상의 값 또는 변수를 정해진 형식으로 출력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17781" y="1477306"/>
            <a:ext cx="6299086" cy="92333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a=1.2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b=345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f'A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is {a}, B is {b}') 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7122790" y="1549838"/>
            <a:ext cx="3700431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 is 1.2, B is 345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67172" y="826571"/>
            <a:ext cx="2039020" cy="36375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출력할 변수 또는 값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8038" y="84004"/>
            <a:ext cx="175721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7. 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출력형식</a:t>
            </a: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05101B5B-7C17-4C40-B655-89448B5771DE}"/>
              </a:ext>
            </a:extLst>
          </p:cNvPr>
          <p:cNvCxnSpPr>
            <a:cxnSpLocks/>
          </p:cNvCxnSpPr>
          <p:nvPr/>
        </p:nvCxnSpPr>
        <p:spPr>
          <a:xfrm flipH="1">
            <a:off x="2394697" y="1216040"/>
            <a:ext cx="739252" cy="88368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79FCF268-2AA6-4D95-9006-640271209559}"/>
              </a:ext>
            </a:extLst>
          </p:cNvPr>
          <p:cNvCxnSpPr>
            <a:cxnSpLocks/>
          </p:cNvCxnSpPr>
          <p:nvPr/>
        </p:nvCxnSpPr>
        <p:spPr>
          <a:xfrm flipH="1">
            <a:off x="3700444" y="1303303"/>
            <a:ext cx="152464" cy="811609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08CB6A1-B721-4436-BDFD-7B9FFF2A2674}"/>
              </a:ext>
            </a:extLst>
          </p:cNvPr>
          <p:cNvSpPr/>
          <p:nvPr/>
        </p:nvSpPr>
        <p:spPr>
          <a:xfrm>
            <a:off x="317781" y="3744684"/>
            <a:ext cx="6703908" cy="92333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age=20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name='Han'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f'My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name is {name} and my age is {age}.')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C1BC1EA-FFE1-4A5D-A424-C4C355FF0540}"/>
              </a:ext>
            </a:extLst>
          </p:cNvPr>
          <p:cNvSpPr/>
          <p:nvPr/>
        </p:nvSpPr>
        <p:spPr>
          <a:xfrm>
            <a:off x="7122790" y="3817216"/>
            <a:ext cx="4459610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My name is Han and my age is 20.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9B8C419F-7EEF-4AE7-809A-1921A05402D4}"/>
              </a:ext>
            </a:extLst>
          </p:cNvPr>
          <p:cNvSpPr/>
          <p:nvPr/>
        </p:nvSpPr>
        <p:spPr>
          <a:xfrm>
            <a:off x="317781" y="5175762"/>
            <a:ext cx="6703908" cy="64633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a=2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print(f'{a} {a*a} {a*a*a}')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CDD84C6-1B1A-4186-9C2A-5386BB7BC10C}"/>
              </a:ext>
            </a:extLst>
          </p:cNvPr>
          <p:cNvSpPr/>
          <p:nvPr/>
        </p:nvSpPr>
        <p:spPr>
          <a:xfrm>
            <a:off x="7122790" y="5175762"/>
            <a:ext cx="4459610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2 4 8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pic>
        <p:nvPicPr>
          <p:cNvPr id="9" name="오디오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54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000"/>
    </mc:Choice>
    <mc:Fallback xmlns="">
      <p:transition spd="slow" advTm="11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011" x="806450" y="1873250"/>
          <p14:tracePt t="12043" x="806450" y="1866900"/>
          <p14:tracePt t="12170" x="800100" y="1866900"/>
          <p14:tracePt t="12187" x="781050" y="1854200"/>
          <p14:tracePt t="12195" x="774700" y="1854200"/>
          <p14:tracePt t="12216" x="717550" y="1841500"/>
          <p14:tracePt t="12249" x="482600" y="1803400"/>
          <p14:tracePt t="12251" x="406400" y="1790700"/>
          <p14:tracePt t="12282" x="298450" y="1778000"/>
          <p14:tracePt t="12323" x="285750" y="1771650"/>
          <p14:tracePt t="12331" x="266700" y="1758950"/>
          <p14:tracePt t="12350" x="254000" y="1733550"/>
          <p14:tracePt t="12382" x="228600" y="1714500"/>
          <p14:tracePt t="12386" x="222250" y="1708150"/>
          <p14:tracePt t="12416" x="209550" y="1682750"/>
          <p14:tracePt t="12448" x="196850" y="1651000"/>
          <p14:tracePt t="12452" x="190500" y="1638300"/>
          <p14:tracePt t="12482" x="184150" y="1631950"/>
          <p14:tracePt t="12547" x="184150" y="1612900"/>
          <p14:tracePt t="12554" x="190500" y="1606550"/>
          <p14:tracePt t="12563" x="190500" y="1600200"/>
          <p14:tracePt t="12583" x="209550" y="1568450"/>
          <p14:tracePt t="12616" x="292100" y="1498600"/>
          <p14:tracePt t="12618" x="330200" y="1492250"/>
          <p14:tracePt t="12648" x="476250" y="1441450"/>
          <p14:tracePt t="12679" x="673100" y="1390650"/>
          <p14:tracePt t="12682" x="692150" y="1384300"/>
          <p14:tracePt t="12712" x="723900" y="1377950"/>
          <p14:tracePt t="12715" x="736600" y="1377950"/>
          <p14:tracePt t="12745" x="812800" y="1377950"/>
          <p14:tracePt t="12749" x="838200" y="1377950"/>
          <p14:tracePt t="12779" x="952500" y="1390650"/>
          <p14:tracePt t="12787" x="965200" y="1397000"/>
          <p14:tracePt t="12816" x="996950" y="1416050"/>
          <p14:tracePt t="12847" x="1009650" y="1416050"/>
          <p14:tracePt t="12867" x="1016000" y="1422400"/>
          <p14:tracePt t="12883" x="1022350" y="1428750"/>
          <p14:tracePt t="12914" x="1041400" y="1466850"/>
          <p14:tracePt t="12915" x="1041400" y="1479550"/>
          <p14:tracePt t="12923" x="1041400" y="1485900"/>
          <p14:tracePt t="12950" x="1054100" y="1492250"/>
          <p14:tracePt t="12981" x="1054100" y="1524000"/>
          <p14:tracePt t="12987" x="1054100" y="1530350"/>
          <p14:tracePt t="13016" x="1054100" y="1549400"/>
          <p14:tracePt t="13048" x="1054100" y="1568450"/>
          <p14:tracePt t="13051" x="1054100" y="1581150"/>
          <p14:tracePt t="13082" x="1054100" y="1593850"/>
          <p14:tracePt t="13091" x="1054100" y="1606550"/>
          <p14:tracePt t="13117" x="1054100" y="1612900"/>
          <p14:tracePt t="13148" x="1047750" y="1644650"/>
          <p14:tracePt t="13155" x="1047750" y="1651000"/>
          <p14:tracePt t="13183" x="1035050" y="1670050"/>
          <p14:tracePt t="13215" x="1028700" y="1676400"/>
          <p14:tracePt t="13267" x="1028700" y="1682750"/>
          <p14:tracePt t="13275" x="1022350" y="1689100"/>
          <p14:tracePt t="13283" x="1022350" y="1708150"/>
          <p14:tracePt t="13314" x="1009650" y="1727200"/>
          <p14:tracePt t="13315" x="1009650" y="1733550"/>
          <p14:tracePt t="13331" x="1009650" y="1739900"/>
          <p14:tracePt t="13351" x="1009650" y="1752600"/>
          <p14:tracePt t="13382" x="990600" y="1778000"/>
          <p14:tracePt t="13402" x="984250" y="1790700"/>
          <p14:tracePt t="13459" x="984250" y="1803400"/>
          <p14:tracePt t="13523" x="971550" y="1809750"/>
          <p14:tracePt t="13531" x="971550" y="1822450"/>
          <p14:tracePt t="13550" x="958850" y="1841500"/>
          <p14:tracePt t="13582" x="882650" y="1936750"/>
          <p14:tracePt t="13587" x="857250" y="1962150"/>
          <p14:tracePt t="13617" x="825500" y="2006600"/>
          <p14:tracePt t="13648" x="800100" y="2044700"/>
          <p14:tracePt t="13650" x="787400" y="2063750"/>
          <p14:tracePt t="13681" x="736600" y="2120900"/>
          <p14:tracePt t="13683" x="723900" y="2139950"/>
          <p14:tracePt t="13713" x="704850" y="2171700"/>
          <p14:tracePt t="13716" x="698500" y="2171700"/>
          <p14:tracePt t="13747" x="692150" y="2178050"/>
          <p14:tracePt t="13755" x="685800" y="2178050"/>
          <p14:tracePt t="13784" x="673100" y="2190750"/>
          <p14:tracePt t="13815" x="628650" y="2203450"/>
          <p14:tracePt t="13819" x="622300" y="2203450"/>
          <p14:tracePt t="13849" x="609600" y="2203450"/>
          <p14:tracePt t="13875" x="590550" y="2203450"/>
          <p14:tracePt t="13884" x="584200" y="2203450"/>
          <p14:tracePt t="13915" x="508000" y="2203450"/>
          <p14:tracePt t="13923" x="488950" y="2197100"/>
          <p14:tracePt t="13951" x="431800" y="2165350"/>
          <p14:tracePt t="13982" x="400050" y="2139950"/>
          <p14:tracePt t="13995" x="387350" y="2133600"/>
          <p14:tracePt t="14017" x="361950" y="2095500"/>
          <p14:tracePt t="14050" x="349250" y="2063750"/>
          <p14:tracePt t="14059" x="342900" y="2051050"/>
          <p14:tracePt t="14084" x="342900" y="2038350"/>
          <p14:tracePt t="14115" x="336550" y="1993900"/>
          <p14:tracePt t="14123" x="336550" y="1981200"/>
          <p14:tracePt t="14151" x="336550" y="1930400"/>
          <p14:tracePt t="14182" x="336550" y="1905000"/>
          <p14:tracePt t="14187" x="336550" y="1892300"/>
          <p14:tracePt t="14217" x="361950" y="1854200"/>
          <p14:tracePt t="14219" x="374650" y="1835150"/>
          <p14:tracePt t="14227" x="393700" y="1809750"/>
          <p14:tracePt t="14251" x="444500" y="1771650"/>
          <p14:tracePt t="14282" x="488950" y="1746250"/>
          <p14:tracePt t="14291" x="527050" y="1739900"/>
          <p14:tracePt t="14318" x="654050" y="1708150"/>
          <p14:tracePt t="14349" x="787400" y="1695450"/>
          <p14:tracePt t="14355" x="793750" y="1695450"/>
          <p14:tracePt t="14385" x="838200" y="1695450"/>
          <p14:tracePt t="14417" x="1022350" y="1695450"/>
          <p14:tracePt t="14419" x="1054100" y="1701800"/>
          <p14:tracePt t="14450" x="1079500" y="1714500"/>
          <p14:tracePt t="14539" x="1085850" y="1714500"/>
          <p14:tracePt t="14555" x="1092200" y="1720850"/>
          <p14:tracePt t="14563" x="1098550" y="1727200"/>
          <p14:tracePt t="14584" x="1098550" y="1733550"/>
          <p14:tracePt t="14616" x="1111250" y="1752600"/>
          <p14:tracePt t="14627" x="1117600" y="1758950"/>
          <p14:tracePt t="14651" x="1117600" y="1765300"/>
          <p14:tracePt t="14683" x="1123950" y="1803400"/>
          <p14:tracePt t="14691" x="1123950" y="1816100"/>
          <p14:tracePt t="14718" x="1123950" y="1828800"/>
          <p14:tracePt t="14749" x="1123950" y="1847850"/>
          <p14:tracePt t="14755" x="1123950" y="1854200"/>
          <p14:tracePt t="14785" x="1123950" y="1873250"/>
          <p14:tracePt t="14816" x="1123950" y="1917700"/>
          <p14:tracePt t="14827" x="1123950" y="1936750"/>
          <p14:tracePt t="14851" x="1111250" y="1962150"/>
          <p14:tracePt t="14883" x="1098550" y="1981200"/>
          <p14:tracePt t="14891" x="1098550" y="1987550"/>
          <p14:tracePt t="14918" x="1092200" y="1993900"/>
          <p14:tracePt t="14949" x="1073150" y="2012950"/>
          <p14:tracePt t="14955" x="1066800" y="2019300"/>
          <p14:tracePt t="14985" x="1041400" y="2044700"/>
          <p14:tracePt t="15016" x="1022350" y="2057400"/>
          <p14:tracePt t="15027" x="1009650" y="2063750"/>
          <p14:tracePt t="15052" x="977900" y="2082800"/>
          <p14:tracePt t="15083" x="933450" y="2095500"/>
          <p14:tracePt t="15091" x="920750" y="2101850"/>
          <p14:tracePt t="15118" x="882650" y="2108200"/>
          <p14:tracePt t="15149" x="831850" y="2114550"/>
          <p14:tracePt t="15155" x="806450" y="2114550"/>
          <p14:tracePt t="15185" x="698500" y="2114550"/>
          <p14:tracePt t="15216" x="654050" y="2114550"/>
          <p14:tracePt t="15219" x="647700" y="2114550"/>
          <p14:tracePt t="15250" x="603250" y="2114550"/>
          <p14:tracePt t="15251" x="584200" y="2114550"/>
          <p14:tracePt t="15259" x="571500" y="2114550"/>
          <p14:tracePt t="15285" x="488950" y="2101850"/>
          <p14:tracePt t="15316" x="469900" y="2095500"/>
          <p14:tracePt t="15355" x="457200" y="2076450"/>
          <p14:tracePt t="15363" x="450850" y="2070100"/>
          <p14:tracePt t="15385" x="431800" y="2038350"/>
          <p14:tracePt t="15416" x="412750" y="1981200"/>
          <p14:tracePt t="15419" x="412750" y="1968500"/>
          <p14:tracePt t="15450" x="406400" y="1924050"/>
          <p14:tracePt t="15452" x="406400" y="1911350"/>
          <p14:tracePt t="15459" x="406400" y="1892300"/>
          <p14:tracePt t="15485" x="406400" y="1854200"/>
          <p14:tracePt t="15517" x="488950" y="1784350"/>
          <p14:tracePt t="15523" x="546100" y="1778000"/>
          <p14:tracePt t="15552" x="704850" y="1758950"/>
          <p14:tracePt t="15583" x="850900" y="1758950"/>
          <p14:tracePt t="15587" x="857250" y="1758950"/>
          <p14:tracePt t="15619" x="882650" y="1784350"/>
          <p14:tracePt t="15627" x="889000" y="1803400"/>
          <p14:tracePt t="15652" x="908050" y="1847850"/>
          <p14:tracePt t="15684" x="920750" y="1943100"/>
          <p14:tracePt t="15691" x="920750" y="1981200"/>
          <p14:tracePt t="15718" x="920750" y="2070100"/>
          <p14:tracePt t="15750" x="920750" y="2178050"/>
          <p14:tracePt t="15755" x="920750" y="2197100"/>
          <p14:tracePt t="15786" x="920750" y="2254250"/>
          <p14:tracePt t="15818" x="920750" y="2298700"/>
          <p14:tracePt t="15820" x="920750" y="2305050"/>
          <p14:tracePt t="15851" x="920750" y="2330450"/>
          <p14:tracePt t="15859" x="920750" y="2336800"/>
          <p14:tracePt t="15886" x="920750" y="2368550"/>
          <p14:tracePt t="15917" x="920750" y="2387600"/>
          <p14:tracePt t="15923" x="920750" y="2393950"/>
          <p14:tracePt t="15952" x="920750" y="2413000"/>
          <p14:tracePt t="15982" x="920750" y="2463800"/>
          <p14:tracePt t="15987" x="914400" y="2482850"/>
          <p14:tracePt t="16019" x="908050" y="2508250"/>
          <p14:tracePt t="16043" x="901700" y="2508250"/>
          <p14:tracePt t="16067" x="895350" y="2514600"/>
          <p14:tracePt t="16086" x="889000" y="2527300"/>
          <p14:tracePt t="16118" x="869950" y="2527300"/>
          <p14:tracePt t="16179" x="863600" y="2527300"/>
          <p14:tracePt t="16187" x="857250" y="2527300"/>
          <p14:tracePt t="16259" x="850900" y="2527300"/>
          <p14:tracePt t="16283" x="850900" y="2520950"/>
          <p14:tracePt t="16291" x="850900" y="2514600"/>
          <p14:tracePt t="16320" x="857250" y="2495550"/>
          <p14:tracePt t="16352" x="889000" y="2482850"/>
          <p14:tracePt t="16355" x="895350" y="2476500"/>
          <p14:tracePt t="16387" x="933450" y="2463800"/>
          <p14:tracePt t="16395" x="952500" y="2457450"/>
          <p14:tracePt t="16420" x="984250" y="2451100"/>
          <p14:tracePt t="16452" x="1009650" y="2451100"/>
          <p14:tracePt t="16459" x="1022350" y="2444750"/>
          <p14:tracePt t="16486" x="1054100" y="2438400"/>
          <p14:tracePt t="16619" x="1066800" y="2438400"/>
          <p14:tracePt t="16627" x="1073150" y="2432050"/>
          <p14:tracePt t="16653" x="1155700" y="2413000"/>
          <p14:tracePt t="16685" x="1352550" y="2406650"/>
          <p14:tracePt t="16691" x="1416050" y="2406650"/>
          <p14:tracePt t="16720" x="1492250" y="2406650"/>
          <p14:tracePt t="17195" x="1504950" y="2400300"/>
          <p14:tracePt t="17203" x="1549400" y="2387600"/>
          <p14:tracePt t="17221" x="1854200" y="2343150"/>
          <p14:tracePt t="17252" x="3962400" y="2317750"/>
          <p14:tracePt t="17259" x="4527550" y="2273300"/>
          <p14:tracePt t="17287" x="5829300" y="2152650"/>
          <p14:tracePt t="17319" x="6496050" y="2101850"/>
          <p14:tracePt t="17323" x="6686550" y="2057400"/>
          <p14:tracePt t="17354" x="7410450" y="1974850"/>
          <p14:tracePt t="17386" x="8083550" y="1879600"/>
          <p14:tracePt t="17388" x="8108950" y="1879600"/>
          <p14:tracePt t="17420" x="8115300" y="1873250"/>
          <p14:tracePt t="17595" x="8134350" y="1866900"/>
          <p14:tracePt t="17603" x="8210550" y="1847850"/>
          <p14:tracePt t="17621" x="8369300" y="1828800"/>
          <p14:tracePt t="17653" x="8604250" y="1778000"/>
          <p14:tracePt t="17659" x="8604250" y="1771650"/>
          <p14:tracePt t="17803" x="8604250" y="1765300"/>
          <p14:tracePt t="17827" x="8597900" y="1765300"/>
          <p14:tracePt t="17835" x="8585200" y="1771650"/>
          <p14:tracePt t="17854" x="8559800" y="1778000"/>
          <p14:tracePt t="17886" x="8489950" y="1816100"/>
          <p14:tracePt t="17891" x="8464550" y="1822450"/>
          <p14:tracePt t="17921" x="8388350" y="1847850"/>
          <p14:tracePt t="17953" x="8216900" y="1905000"/>
          <p14:tracePt t="17956" x="8178800" y="1911350"/>
          <p14:tracePt t="17987" x="8064500" y="1936750"/>
          <p14:tracePt t="17988" x="8039100" y="1936750"/>
          <p14:tracePt t="17995" x="8013700" y="1936750"/>
          <p14:tracePt t="18021" x="7956550" y="1936750"/>
          <p14:tracePt t="18053" x="7861300" y="1943100"/>
          <p14:tracePt t="18059" x="7842250" y="1943100"/>
          <p14:tracePt t="18088" x="7810500" y="1943100"/>
          <p14:tracePt t="18120" x="7791450" y="1943100"/>
          <p14:tracePt t="18123" x="7778750" y="1943100"/>
          <p14:tracePt t="18156" x="7708900" y="1936750"/>
          <p14:tracePt t="18187" x="7683500" y="1930400"/>
          <p14:tracePt t="18195" x="7677150" y="1930400"/>
          <p14:tracePt t="18435" x="7715250" y="1930400"/>
          <p14:tracePt t="18443" x="7785100" y="1930400"/>
          <p14:tracePt t="18455" x="7854950" y="1930400"/>
          <p14:tracePt t="18486" x="8026400" y="1905000"/>
          <p14:tracePt t="18515" x="8032750" y="1905000"/>
          <p14:tracePt t="18523" x="8045450" y="1905000"/>
          <p14:tracePt t="18555" x="8064500" y="1905000"/>
          <p14:tracePt t="18619" x="8070850" y="1905000"/>
          <p14:tracePt t="18635" x="8089900" y="1905000"/>
          <p14:tracePt t="18655" x="8121650" y="1905000"/>
          <p14:tracePt t="18687" x="8159750" y="1905000"/>
          <p14:tracePt t="18892" x="8166100" y="1905000"/>
          <p14:tracePt t="18899" x="8185150" y="1905000"/>
          <p14:tracePt t="18922" x="8280400" y="1905000"/>
          <p14:tracePt t="18954" x="8458200" y="1905000"/>
          <p14:tracePt t="18955" x="8470900" y="1905000"/>
          <p14:tracePt t="18964" x="8477250" y="1905000"/>
          <p14:tracePt t="18989" x="8489950" y="1905000"/>
          <p14:tracePt t="19091" x="8496300" y="1905000"/>
          <p14:tracePt t="19099" x="8515350" y="1905000"/>
          <p14:tracePt t="19122" x="8534400" y="1898650"/>
          <p14:tracePt t="19154" x="8693150" y="1898650"/>
          <p14:tracePt t="19156" x="8756650" y="1898650"/>
          <p14:tracePt t="19187" x="8845550" y="1898650"/>
          <p14:tracePt t="19468" x="8864600" y="1898650"/>
          <p14:tracePt t="19475" x="8909050" y="1898650"/>
          <p14:tracePt t="19489" x="8966200" y="1879600"/>
          <p14:tracePt t="19520" x="9150350" y="1866900"/>
          <p14:tracePt t="19524" x="9169400" y="1866900"/>
          <p14:tracePt t="19644" x="9175750" y="1866900"/>
          <p14:tracePt t="19668" x="9188450" y="1866900"/>
          <p14:tracePt t="19676" x="9220200" y="1866900"/>
          <p14:tracePt t="19689" x="9251950" y="1866900"/>
          <p14:tracePt t="19721" x="9455150" y="1866900"/>
          <p14:tracePt t="19724" x="9486900" y="1866900"/>
          <p14:tracePt t="19755" x="9518650" y="1866900"/>
          <p14:tracePt t="20140" x="9505950" y="1866900"/>
          <p14:tracePt t="20148" x="9493250" y="1866900"/>
          <p14:tracePt t="20157" x="9467850" y="1873250"/>
          <p14:tracePt t="20188" x="9436100" y="1879600"/>
          <p14:tracePt t="20196" x="9417050" y="1879600"/>
          <p14:tracePt t="20224" x="9321800" y="1879600"/>
          <p14:tracePt t="20255" x="9029700" y="1905000"/>
          <p14:tracePt t="20260" x="8978900" y="1911350"/>
          <p14:tracePt t="20290" x="8877300" y="1924050"/>
          <p14:tracePt t="20322" x="8788400" y="1924050"/>
          <p14:tracePt t="20324" x="8743950" y="1924050"/>
          <p14:tracePt t="20332" x="8693150" y="1924050"/>
          <p14:tracePt t="20357" x="8477250" y="1924050"/>
          <p14:tracePt t="20388" x="8274050" y="1924050"/>
          <p14:tracePt t="20396" x="8255000" y="1924050"/>
          <p14:tracePt t="20424" x="8210550" y="1924050"/>
          <p14:tracePt t="20455" x="8102600" y="1924050"/>
          <p14:tracePt t="20460" x="8064500" y="1924050"/>
          <p14:tracePt t="20490" x="7962900" y="1924050"/>
          <p14:tracePt t="20522" x="7912100" y="1924050"/>
          <p14:tracePt t="20524" x="7880350" y="1905000"/>
          <p14:tracePt t="20556" x="7747000" y="1854200"/>
          <p14:tracePt t="20557" x="7721600" y="1835150"/>
          <p14:tracePt t="20564" x="7683500" y="1822450"/>
          <p14:tracePt t="20591" x="7600950" y="1784350"/>
          <p14:tracePt t="20622" x="7575550" y="1765300"/>
          <p14:tracePt t="20627" x="7575550" y="1758950"/>
          <p14:tracePt t="20656" x="7575550" y="1739900"/>
          <p14:tracePt t="20687" x="7569200" y="1670050"/>
          <p14:tracePt t="20691" x="7569200" y="1663700"/>
          <p14:tracePt t="20721" x="7569200" y="1593850"/>
          <p14:tracePt t="20724" x="7569200" y="1562100"/>
          <p14:tracePt t="20755" x="7664450" y="1441450"/>
          <p14:tracePt t="20764" x="7689850" y="1416050"/>
          <p14:tracePt t="20791" x="7848600" y="1358900"/>
          <p14:tracePt t="20822" x="8382000" y="1320800"/>
          <p14:tracePt t="20827" x="8578850" y="1320800"/>
          <p14:tracePt t="20856" x="9112250" y="1320800"/>
          <p14:tracePt t="20887" x="9359900" y="1320800"/>
          <p14:tracePt t="20892" x="9378950" y="1333500"/>
          <p14:tracePt t="20923" x="9467850" y="1377950"/>
          <p14:tracePt t="20932" x="9486900" y="1390650"/>
          <p14:tracePt t="20957" x="9544050" y="1422400"/>
          <p14:tracePt t="20989" x="9544050" y="1428750"/>
          <p14:tracePt t="20996" x="9544050" y="1435100"/>
          <p14:tracePt t="21024" x="9550400" y="1466850"/>
          <p14:tracePt t="21055" x="9569450" y="1593850"/>
          <p14:tracePt t="21060" x="9569450" y="1606550"/>
          <p14:tracePt t="21091" x="9569450" y="1689100"/>
          <p14:tracePt t="21092" x="9569450" y="1708150"/>
          <p14:tracePt t="21123" x="9556750" y="1758950"/>
          <p14:tracePt t="21132" x="9550400" y="1771650"/>
          <p14:tracePt t="21158" x="9550400" y="1778000"/>
          <p14:tracePt t="21189" x="9537700" y="1797050"/>
          <p14:tracePt t="21196" x="9525000" y="1803400"/>
          <p14:tracePt t="21224" x="9499600" y="1828800"/>
          <p14:tracePt t="21256" x="9480550" y="1847850"/>
          <p14:tracePt t="21268" x="9474200" y="1854200"/>
          <p14:tracePt t="21291" x="9467850" y="1860550"/>
          <p14:tracePt t="21322" x="9429750" y="1892300"/>
          <p14:tracePt t="21324" x="9404350" y="1905000"/>
          <p14:tracePt t="21332" x="9398000" y="1911350"/>
          <p14:tracePt t="21358" x="9385300" y="1917700"/>
          <p14:tracePt t="21389" x="9366250" y="1924050"/>
          <p14:tracePt t="21396" x="9359900" y="1924050"/>
          <p14:tracePt t="21425" x="9315450" y="1936750"/>
          <p14:tracePt t="21456" x="9251950" y="1955800"/>
          <p14:tracePt t="21467" x="9245600" y="1962150"/>
          <p14:tracePt t="21499" x="9239250" y="1962150"/>
          <p14:tracePt t="21524" x="9220200" y="1962150"/>
          <p14:tracePt t="21555" x="9182100" y="1962150"/>
          <p14:tracePt t="21556" x="9175750" y="1968500"/>
          <p14:tracePt t="21564" x="9169400" y="1968500"/>
          <p14:tracePt t="21591" x="9156700" y="1974850"/>
          <p14:tracePt t="21622" x="9137650" y="1981200"/>
          <p14:tracePt t="21628" x="9124950" y="1981200"/>
          <p14:tracePt t="21658" x="9093200" y="1981200"/>
          <p14:tracePt t="21689" x="9036050" y="1993900"/>
          <p14:tracePt t="21692" x="9023350" y="1993900"/>
          <p14:tracePt t="21724" x="8934450" y="1993900"/>
          <p14:tracePt t="21732" x="8890000" y="1993900"/>
          <p14:tracePt t="21758" x="8724900" y="1993900"/>
          <p14:tracePt t="21789" x="8242300" y="1987550"/>
          <p14:tracePt t="21795" x="8115300" y="1987550"/>
          <p14:tracePt t="21824" x="7810500" y="1987550"/>
          <p14:tracePt t="21855" x="7264400" y="1968500"/>
          <p14:tracePt t="21860" x="6965950" y="1968500"/>
          <p14:tracePt t="21891" x="5187950" y="1835150"/>
          <p14:tracePt t="21900" x="4806950" y="1835150"/>
          <p14:tracePt t="21925" x="4381500" y="1835150"/>
          <p14:tracePt t="21957" x="4311650" y="1835150"/>
          <p14:tracePt t="21964" x="4279900" y="1835150"/>
          <p14:tracePt t="21992" x="4064000" y="1835150"/>
          <p14:tracePt t="22025" x="3689350" y="1873250"/>
          <p14:tracePt t="22028" x="3663950" y="1873250"/>
          <p14:tracePt t="22058" x="3651250" y="1879600"/>
          <p14:tracePt t="22090" x="3619500" y="1898650"/>
          <p14:tracePt t="22092" x="3587750" y="1924050"/>
          <p14:tracePt t="22123" x="3422650" y="1987550"/>
          <p14:tracePt t="22124" x="3352800" y="2019300"/>
          <p14:tracePt t="22132" x="3295650" y="2038350"/>
          <p14:tracePt t="22159" x="3155950" y="2120900"/>
          <p14:tracePt t="22191" x="3028950" y="2178050"/>
          <p14:tracePt t="22196" x="2997200" y="2190750"/>
          <p14:tracePt t="22225" x="2889250" y="2247900"/>
          <p14:tracePt t="22257" x="2647950" y="2355850"/>
          <p14:tracePt t="22260" x="2571750" y="2387600"/>
          <p14:tracePt t="22292" x="2419350" y="2470150"/>
          <p14:tracePt t="22300" x="2413000" y="2476500"/>
          <p14:tracePt t="22325" x="2362200" y="2495550"/>
          <p14:tracePt t="22357" x="2279650" y="2520950"/>
          <p14:tracePt t="22364" x="2260600" y="2533650"/>
          <p14:tracePt t="22392" x="2209800" y="2552700"/>
          <p14:tracePt t="22424" x="2190750" y="2559050"/>
          <p14:tracePt t="22428" x="2178050" y="2559050"/>
          <p14:tracePt t="22459" x="2120900" y="2578100"/>
          <p14:tracePt t="22460" x="2101850" y="2578100"/>
          <p14:tracePt t="22492" x="2063750" y="2590800"/>
          <p14:tracePt t="22500" x="2057400" y="2590800"/>
          <p14:tracePt t="22526" x="2051050" y="2597150"/>
          <p14:tracePt t="22557" x="1987550" y="2609850"/>
          <p14:tracePt t="22564" x="1962150" y="2609850"/>
          <p14:tracePt t="22592" x="1866900" y="2622550"/>
          <p14:tracePt t="22623" x="1828800" y="2628900"/>
          <p14:tracePt t="22628" x="1822450" y="2628900"/>
          <p14:tracePt t="22659" x="1797050" y="2628900"/>
          <p14:tracePt t="22660" x="1771650" y="2628900"/>
          <p14:tracePt t="22691" x="1606550" y="2628900"/>
          <p14:tracePt t="22692" x="1549400" y="2628900"/>
          <p14:tracePt t="22700" x="1504950" y="2628900"/>
          <p14:tracePt t="22726" x="1441450" y="2628900"/>
          <p14:tracePt t="22758" x="1428750" y="2628900"/>
          <p14:tracePt t="22764" x="1416050" y="2628900"/>
          <p14:tracePt t="22792" x="1327150" y="2622550"/>
          <p14:tracePt t="22823" x="1092200" y="2603500"/>
          <p14:tracePt t="22828" x="1047750" y="2603500"/>
          <p14:tracePt t="22859" x="1022350" y="2603500"/>
          <p14:tracePt t="22900" x="1022350" y="2597150"/>
          <p14:tracePt t="22908" x="1016000" y="2597150"/>
          <p14:tracePt t="22926" x="958850" y="2571750"/>
          <p14:tracePt t="22958" x="882650" y="2565400"/>
          <p14:tracePt t="22980" x="869950" y="2559050"/>
          <p14:tracePt t="22996" x="863600" y="2559050"/>
          <p14:tracePt t="23026" x="793750" y="2533650"/>
          <p14:tracePt t="23057" x="654050" y="2508250"/>
          <p14:tracePt t="23060" x="641350" y="2508250"/>
          <p14:tracePt t="23116" x="628650" y="2501900"/>
          <p14:tracePt t="23124" x="609600" y="2482850"/>
          <p14:tracePt t="23132" x="596900" y="2482850"/>
          <p14:tracePt t="23160" x="539750" y="2451100"/>
          <p14:tracePt t="23191" x="527050" y="2444750"/>
          <p14:tracePt t="23204" x="514350" y="2438400"/>
          <p14:tracePt t="23227" x="501650" y="2393950"/>
          <p14:tracePt t="23259" x="469900" y="2336800"/>
          <p14:tracePt t="23261" x="469900" y="2330450"/>
          <p14:tracePt t="23292" x="463550" y="2324100"/>
          <p14:tracePt t="23292" x="463550" y="2317750"/>
          <p14:tracePt t="23300" x="463550" y="2305050"/>
          <p14:tracePt t="23326" x="463550" y="2266950"/>
          <p14:tracePt t="23357" x="463550" y="2222500"/>
          <p14:tracePt t="23364" x="463550" y="2209800"/>
          <p14:tracePt t="23393" x="463550" y="2184400"/>
          <p14:tracePt t="23425" x="469900" y="2139950"/>
          <p14:tracePt t="23428" x="476250" y="2127250"/>
          <p14:tracePt t="23460" x="514350" y="2070100"/>
          <p14:tracePt t="23468" x="527050" y="2063750"/>
          <p14:tracePt t="23494" x="539750" y="2032000"/>
          <p14:tracePt t="23525" x="584200" y="2000250"/>
          <p14:tracePt t="23532" x="603250" y="1993900"/>
          <p14:tracePt t="23560" x="698500" y="1968500"/>
          <p14:tracePt t="23592" x="806450" y="1936750"/>
          <p14:tracePt t="23596" x="825500" y="1924050"/>
          <p14:tracePt t="23626" x="838200" y="1924050"/>
          <p14:tracePt t="23657" x="952500" y="1924050"/>
          <p14:tracePt t="23660" x="971550" y="1924050"/>
          <p14:tracePt t="23690" x="1003300" y="1924050"/>
          <p14:tracePt t="23731" x="1009650" y="1924050"/>
          <p14:tracePt t="23739" x="1035050" y="1936750"/>
          <p14:tracePt t="23759" x="1092200" y="1962150"/>
          <p14:tracePt t="23790" x="1155700" y="2006600"/>
          <p14:tracePt t="23804" x="1168400" y="2012950"/>
          <p14:tracePt t="23826" x="1174750" y="2025650"/>
          <p14:tracePt t="23857" x="1187450" y="2057400"/>
          <p14:tracePt t="23876" x="1193800" y="2070100"/>
          <p14:tracePt t="23894" x="1200150" y="2089150"/>
          <p14:tracePt t="23926" x="1200150" y="2127250"/>
          <p14:tracePt t="23932" x="1200150" y="2133600"/>
          <p14:tracePt t="23960" x="1206500" y="2178050"/>
          <p14:tracePt t="23992" x="1206500" y="2209800"/>
          <p14:tracePt t="23996" x="1206500" y="2216150"/>
          <p14:tracePt t="24027" x="1206500" y="2254250"/>
          <p14:tracePt t="24059" x="1206500" y="2286000"/>
          <p14:tracePt t="24076" x="1206500" y="2298700"/>
          <p14:tracePt t="24094" x="1206500" y="2305050"/>
          <p14:tracePt t="24125" x="1206500" y="2324100"/>
          <p14:tracePt t="24140" x="1206500" y="2336800"/>
          <p14:tracePt t="24161" x="1206500" y="2343150"/>
          <p14:tracePt t="24192" x="1181100" y="2374900"/>
          <p14:tracePt t="24204" x="1174750" y="2381250"/>
          <p14:tracePt t="24227" x="1168400" y="2387600"/>
          <p14:tracePt t="24259" x="1162050" y="2400300"/>
          <p14:tracePt t="24261" x="1155700" y="2400300"/>
          <p14:tracePt t="24292" x="1149350" y="2413000"/>
          <p14:tracePt t="24524" x="1136650" y="2406650"/>
          <p14:tracePt t="24540" x="1136650" y="2400300"/>
          <p14:tracePt t="24561" x="1130300" y="2381250"/>
          <p14:tracePt t="24593" x="1130300" y="2343150"/>
          <p14:tracePt t="24596" x="1130300" y="2317750"/>
          <p14:tracePt t="24628" x="1130300" y="2260600"/>
          <p14:tracePt t="24636" x="1130300" y="2247900"/>
          <p14:tracePt t="24661" x="1136650" y="2197100"/>
          <p14:tracePt t="24693" x="1162050" y="2139950"/>
          <p14:tracePt t="24700" x="1162050" y="2127250"/>
          <p14:tracePt t="24728" x="1168400" y="2108200"/>
          <p14:tracePt t="24760" x="1174750" y="2089150"/>
          <p14:tracePt t="24772" x="1174750" y="2082800"/>
          <p14:tracePt t="24795" x="1181100" y="2076450"/>
          <p14:tracePt t="24827" x="1187450" y="2044700"/>
          <p14:tracePt t="24844" x="1187450" y="2038350"/>
          <p14:tracePt t="24861" x="1193800" y="2032000"/>
          <p14:tracePt t="24894" x="1206500" y="2012950"/>
          <p14:tracePt t="25108" x="1206500" y="2019300"/>
          <p14:tracePt t="25124" x="1206500" y="2032000"/>
          <p14:tracePt t="25132" x="1206500" y="2038350"/>
          <p14:tracePt t="25162" x="1193800" y="2082800"/>
          <p14:tracePt t="25194" x="1193800" y="2228850"/>
          <p14:tracePt t="25196" x="1193800" y="2273300"/>
          <p14:tracePt t="25228" x="1212850" y="2393950"/>
          <p14:tracePt t="25236" x="1219200" y="2413000"/>
          <p14:tracePt t="25262" x="1225550" y="2425700"/>
          <p14:tracePt t="25293" x="1225550" y="2432050"/>
          <p14:tracePt t="25412" x="1276350" y="2432050"/>
          <p14:tracePt t="25420" x="1358900" y="2432050"/>
          <p14:tracePt t="25429" x="1454150" y="2432050"/>
          <p14:tracePt t="25460" x="2127250" y="2432050"/>
          <p14:tracePt t="25468" x="2343150" y="2432050"/>
          <p14:tracePt t="25496" x="2870200" y="2349500"/>
          <p14:tracePt t="25527" x="3022600" y="2292350"/>
          <p14:tracePt t="25532" x="3028950" y="2286000"/>
          <p14:tracePt t="25562" x="3048000" y="2260600"/>
          <p14:tracePt t="25595" x="3155950" y="2184400"/>
          <p14:tracePt t="25596" x="3187700" y="2159000"/>
          <p14:tracePt t="25626" x="3282950" y="2089150"/>
          <p14:tracePt t="25628" x="3289300" y="2076450"/>
          <p14:tracePt t="25658" x="3321050" y="2051050"/>
          <p14:tracePt t="25662" x="3321050" y="2044700"/>
          <p14:tracePt t="25693" x="3359150" y="2012950"/>
          <p14:tracePt t="25700" x="3365500" y="2006600"/>
          <p14:tracePt t="25729" x="3371850" y="2000250"/>
          <p14:tracePt t="25760" x="3454400" y="1962150"/>
          <p14:tracePt t="25764" x="3530600" y="1955800"/>
          <p14:tracePt t="25796" x="3886200" y="1892300"/>
          <p14:tracePt t="25828" x="4013200" y="1873250"/>
          <p14:tracePt t="25909" x="4019550" y="1879600"/>
          <p14:tracePt t="25916" x="4025900" y="1892300"/>
          <p14:tracePt t="25929" x="4025900" y="1905000"/>
          <p14:tracePt t="25960" x="4032250" y="1911350"/>
          <p14:tracePt t="25964" x="4038600" y="1917700"/>
          <p14:tracePt t="25996" x="4044950" y="1930400"/>
          <p14:tracePt t="25996" x="4064000" y="1962150"/>
          <p14:tracePt t="26028" x="4191000" y="2057400"/>
          <p14:tracePt t="26029" x="4260850" y="2095500"/>
          <p14:tracePt t="26036" x="4324350" y="2114550"/>
          <p14:tracePt t="26062" x="4368800" y="2127250"/>
          <p14:tracePt t="26094" x="4375150" y="2133600"/>
          <p14:tracePt t="26100" x="4375150" y="2139950"/>
          <p14:tracePt t="26129" x="4375150" y="2184400"/>
          <p14:tracePt t="26161" x="4375150" y="2266950"/>
          <p14:tracePt t="26164" x="4375150" y="2298700"/>
          <p14:tracePt t="26196" x="4375150" y="2520950"/>
          <p14:tracePt t="26204" x="4375150" y="2571750"/>
          <p14:tracePt t="26229" x="4356100" y="2686050"/>
          <p14:tracePt t="26261" x="4349750" y="2705100"/>
          <p14:tracePt t="26301" x="4343400" y="2711450"/>
          <p14:tracePt t="26404" x="4337050" y="2711450"/>
          <p14:tracePt t="26420" x="4318000" y="2711450"/>
          <p14:tracePt t="26429" x="4298950" y="2711450"/>
          <p14:tracePt t="26461" x="3968750" y="2711450"/>
          <p14:tracePt t="26468" x="3752850" y="2711450"/>
          <p14:tracePt t="26496" x="2806700" y="2711450"/>
          <p14:tracePt t="26528" x="1816100" y="2711450"/>
          <p14:tracePt t="26532" x="1689100" y="2711450"/>
          <p14:tracePt t="26563" x="1549400" y="2711450"/>
          <p14:tracePt t="26595" x="1511300" y="2711450"/>
          <p14:tracePt t="26597" x="1492250" y="2711450"/>
          <p14:tracePt t="26628" x="1339850" y="2711450"/>
          <p14:tracePt t="26636" x="1314450" y="2711450"/>
          <p14:tracePt t="26663" x="1289050" y="2711450"/>
          <p14:tracePt t="26717" x="1282700" y="2711450"/>
          <p14:tracePt t="26725" x="1270000" y="2711450"/>
          <p14:tracePt t="26732" x="1257300" y="2711450"/>
          <p14:tracePt t="26762" x="1206500" y="2692400"/>
          <p14:tracePt t="26793" x="1200150" y="2692400"/>
          <p14:tracePt t="26796" x="1193800" y="2686050"/>
          <p14:tracePt t="26826" x="1187450" y="2622550"/>
          <p14:tracePt t="26829" x="1181100" y="2590800"/>
          <p14:tracePt t="26860" x="1181100" y="2495550"/>
          <p14:tracePt t="26868" x="1181100" y="2482850"/>
          <p14:tracePt t="26897" x="1181100" y="2425700"/>
          <p14:tracePt t="26928" x="1193800" y="2393950"/>
          <p14:tracePt t="27341" x="1200150" y="2374900"/>
          <p14:tracePt t="27365" x="1200150" y="2368550"/>
          <p14:tracePt t="27677" x="1206500" y="2368550"/>
          <p14:tracePt t="27701" x="1206500" y="2355850"/>
          <p14:tracePt t="27709" x="1206500" y="2349500"/>
          <p14:tracePt t="27731" x="1206500" y="2330450"/>
          <p14:tracePt t="27762" x="1206500" y="2279650"/>
          <p14:tracePt t="27765" x="1206500" y="2260600"/>
          <p14:tracePt t="27796" x="1206500" y="2209800"/>
          <p14:tracePt t="27797" x="1206500" y="2197100"/>
          <p14:tracePt t="27805" x="1206500" y="2190750"/>
          <p14:tracePt t="27831" x="1206500" y="2171700"/>
          <p14:tracePt t="27863" x="1212850" y="2127250"/>
          <p14:tracePt t="27868" x="1212850" y="2114550"/>
          <p14:tracePt t="27897" x="1238250" y="2063750"/>
          <p14:tracePt t="27927" x="1257300" y="2025650"/>
          <p14:tracePt t="27933" x="1263650" y="2019300"/>
          <p14:tracePt t="27964" x="1270000" y="2006600"/>
          <p14:tracePt t="28021" x="1276350" y="2006600"/>
          <p14:tracePt t="28029" x="1282700" y="2006600"/>
          <p14:tracePt t="28037" x="1295400" y="2006600"/>
          <p14:tracePt t="28065" x="1397000" y="2082800"/>
          <p14:tracePt t="28096" x="1460500" y="2159000"/>
          <p14:tracePt t="28100" x="1466850" y="2184400"/>
          <p14:tracePt t="28131" x="1473200" y="2235200"/>
          <p14:tracePt t="28162" x="1466850" y="2336800"/>
          <p14:tracePt t="28165" x="1454150" y="2368550"/>
          <p14:tracePt t="28196" x="1352550" y="2489200"/>
          <p14:tracePt t="28205" x="1314450" y="2514600"/>
          <p14:tracePt t="28231" x="1212850" y="2552700"/>
          <p14:tracePt t="28263" x="1174750" y="2565400"/>
          <p14:tracePt t="28349" x="1168400" y="2565400"/>
          <p14:tracePt t="28381" x="1162050" y="2565400"/>
          <p14:tracePt t="28389" x="1155700" y="2565400"/>
          <p14:tracePt t="28405" x="1155700" y="2546350"/>
          <p14:tracePt t="28431" x="1168400" y="2476500"/>
          <p14:tracePt t="28464" x="1289050" y="2286000"/>
          <p14:tracePt t="28469" x="1301750" y="2247900"/>
          <p14:tracePt t="28498" x="1352550" y="2190750"/>
          <p14:tracePt t="28597" x="1352550" y="2184400"/>
          <p14:tracePt t="28605" x="1352550" y="2178050"/>
          <p14:tracePt t="28632" x="1371600" y="2165350"/>
          <p14:tracePt t="28663" x="1377950" y="2152650"/>
          <p14:tracePt t="28989" x="1384300" y="2152650"/>
          <p14:tracePt t="29005" x="1390650" y="2152650"/>
          <p14:tracePt t="29013" x="1397000" y="2152650"/>
          <p14:tracePt t="29037" x="1403350" y="2165350"/>
          <p14:tracePt t="29065" x="1409700" y="2171700"/>
          <p14:tracePt t="29397" x="1416050" y="2197100"/>
          <p14:tracePt t="29405" x="1441450" y="2222500"/>
          <p14:tracePt t="29433" x="1530350" y="2298700"/>
          <p14:tracePt t="29465" x="1587500" y="2343150"/>
          <p14:tracePt t="30397" x="1587500" y="2349500"/>
          <p14:tracePt t="30413" x="1581150" y="2343150"/>
          <p14:tracePt t="30437" x="1574800" y="2336800"/>
          <p14:tracePt t="30467" x="1568450" y="2330450"/>
          <p14:tracePt t="30498" x="1562100" y="2324100"/>
          <p14:tracePt t="31373" x="1562100" y="2317750"/>
          <p14:tracePt t="31381" x="1593850" y="2317750"/>
          <p14:tracePt t="31401" x="1663700" y="2317750"/>
          <p14:tracePt t="31433" x="1835150" y="2317750"/>
          <p14:tracePt t="31437" x="1873250" y="2317750"/>
          <p14:tracePt t="31468" x="1898650" y="2317750"/>
          <p14:tracePt t="31500" x="1905000" y="2317750"/>
          <p14:tracePt t="31501" x="1911350" y="2317750"/>
          <p14:tracePt t="31533" x="1924050" y="2317750"/>
          <p14:tracePt t="31717" x="1955800" y="2317750"/>
          <p14:tracePt t="31725" x="2006600" y="2305050"/>
          <p14:tracePt t="31735" x="2063750" y="2298700"/>
          <p14:tracePt t="31766" x="2216150" y="2279650"/>
          <p14:tracePt t="31773" x="2235200" y="2266950"/>
          <p14:tracePt t="31802" x="2241550" y="2266950"/>
          <p14:tracePt t="31893" x="2260600" y="2266950"/>
          <p14:tracePt t="31901" x="2266950" y="2266950"/>
          <p14:tracePt t="31909" x="2279650" y="2266950"/>
          <p14:tracePt t="31934" x="2286000" y="2266950"/>
          <p14:tracePt t="32149" x="2292350" y="2266950"/>
          <p14:tracePt t="32165" x="2292350" y="2273300"/>
          <p14:tracePt t="32173" x="2292350" y="2279650"/>
          <p14:tracePt t="32202" x="2292350" y="2286000"/>
          <p14:tracePt t="32233" x="2292350" y="2292350"/>
          <p14:tracePt t="32237" x="2292350" y="2298700"/>
          <p14:tracePt t="32309" x="2292350" y="2305050"/>
          <p14:tracePt t="32501" x="2292350" y="2311400"/>
          <p14:tracePt t="32509" x="2286000" y="2324100"/>
          <p14:tracePt t="32549" x="2279650" y="2324100"/>
          <p14:tracePt t="32661" x="2266950" y="2324100"/>
          <p14:tracePt t="32678" x="2260600" y="2324100"/>
          <p14:tracePt t="32717" x="2254250" y="2324100"/>
          <p14:tracePt t="32725" x="2241550" y="2317750"/>
          <p14:tracePt t="32736" x="2235200" y="2311400"/>
          <p14:tracePt t="32767" x="2222500" y="2305050"/>
          <p14:tracePt t="32773" x="2216150" y="2292350"/>
          <p14:tracePt t="32802" x="2190750" y="2235200"/>
          <p14:tracePt t="32834" x="2165350" y="2190750"/>
          <p14:tracePt t="32837" x="2165350" y="2184400"/>
          <p14:tracePt t="32869" x="2159000" y="2178050"/>
          <p14:tracePt t="32877" x="2159000" y="2165350"/>
          <p14:tracePt t="32903" x="2159000" y="2133600"/>
          <p14:tracePt t="32935" x="2159000" y="2063750"/>
          <p14:tracePt t="32941" x="2171700" y="2038350"/>
          <p14:tracePt t="32968" x="2197100" y="1987550"/>
          <p14:tracePt t="32998" x="2228850" y="1955800"/>
          <p14:tracePt t="33006" x="2235200" y="1949450"/>
          <p14:tracePt t="33036" x="2273300" y="1930400"/>
          <p14:tracePt t="33068" x="2349500" y="1917700"/>
          <p14:tracePt t="33070" x="2374900" y="1917700"/>
          <p14:tracePt t="33101" x="2463800" y="1917700"/>
          <p14:tracePt t="33109" x="2476500" y="1917700"/>
          <p14:tracePt t="33136" x="2540000" y="1930400"/>
          <p14:tracePt t="33168" x="2559050" y="1949450"/>
          <p14:tracePt t="33173" x="2571750" y="1962150"/>
          <p14:tracePt t="33203" x="2609850" y="1993900"/>
          <p14:tracePt t="33235" x="2660650" y="2038350"/>
          <p14:tracePt t="33261" x="2667000" y="2044700"/>
          <p14:tracePt t="33270" x="2667000" y="2051050"/>
          <p14:tracePt t="33301" x="2679700" y="2082800"/>
          <p14:tracePt t="33309" x="2686050" y="2089150"/>
          <p14:tracePt t="33336" x="2692400" y="2108200"/>
          <p14:tracePt t="33368" x="2698750" y="2146300"/>
          <p14:tracePt t="33381" x="2698750" y="2165350"/>
          <p14:tracePt t="33403" x="2698750" y="2184400"/>
          <p14:tracePt t="33435" x="2698750" y="2228850"/>
          <p14:tracePt t="33438" x="2698750" y="2247900"/>
          <p14:tracePt t="33469" x="2679700" y="2279650"/>
          <p14:tracePt t="33485" x="2679700" y="2292350"/>
          <p14:tracePt t="33503" x="2667000" y="2311400"/>
          <p14:tracePt t="33535" x="2641600" y="2343150"/>
          <p14:tracePt t="33541" x="2641600" y="2349500"/>
          <p14:tracePt t="33570" x="2603500" y="2368550"/>
          <p14:tracePt t="33602" x="2527300" y="2393950"/>
          <p14:tracePt t="33605" x="2514600" y="2393950"/>
          <p14:tracePt t="33636" x="2489200" y="2400300"/>
          <p14:tracePt t="33637" x="2476500" y="2400300"/>
          <p14:tracePt t="33669" x="2438400" y="2400300"/>
          <p14:tracePt t="33678" x="2425700" y="2400300"/>
          <p14:tracePt t="33703" x="2406650" y="2400300"/>
          <p14:tracePt t="33838" x="2400300" y="2400300"/>
          <p14:tracePt t="33957" x="2393950" y="2400300"/>
          <p14:tracePt t="33965" x="2387600" y="2400300"/>
          <p14:tracePt t="33981" x="2387600" y="2393950"/>
          <p14:tracePt t="34004" x="2387600" y="2374900"/>
          <p14:tracePt t="34035" x="2387600" y="2336800"/>
          <p14:tracePt t="34038" x="2387600" y="2330450"/>
          <p14:tracePt t="34069" x="2387600" y="2305050"/>
          <p14:tracePt t="34070" x="2387600" y="2292350"/>
          <p14:tracePt t="34326" x="2387600" y="2286000"/>
          <p14:tracePt t="34334" x="2387600" y="2273300"/>
          <p14:tracePt t="34342" x="2387600" y="2266950"/>
          <p14:tracePt t="34371" x="2362200" y="2209800"/>
          <p14:tracePt t="34402" x="2355850" y="2165350"/>
          <p14:tracePt t="34405" x="2355850" y="2152650"/>
          <p14:tracePt t="34436" x="2355850" y="2101850"/>
          <p14:tracePt t="34439" x="2355850" y="2095500"/>
          <p14:tracePt t="34470" x="2355850" y="2076450"/>
          <p14:tracePt t="34510" x="2362200" y="2076450"/>
          <p14:tracePt t="34534" x="2374900" y="2076450"/>
          <p14:tracePt t="34542" x="2381250" y="2076450"/>
          <p14:tracePt t="34571" x="2413000" y="2095500"/>
          <p14:tracePt t="34603" x="2438400" y="2133600"/>
          <p14:tracePt t="34605" x="2438400" y="2146300"/>
          <p14:tracePt t="34636" x="2438400" y="2184400"/>
          <p14:tracePt t="34637" x="2438400" y="2197100"/>
          <p14:tracePt t="34668" x="2438400" y="2222500"/>
          <p14:tracePt t="34671" x="2432050" y="2228850"/>
          <p14:tracePt t="34702" x="2432050" y="2235200"/>
          <p14:tracePt t="34902" x="2444750" y="2241550"/>
          <p14:tracePt t="34910" x="2489200" y="2241550"/>
          <p14:tracePt t="34938" x="2667000" y="2241550"/>
          <p14:tracePt t="34970" x="2730500" y="2241550"/>
          <p14:tracePt t="34982" x="2743200" y="2241550"/>
          <p14:tracePt t="35005" x="2813050" y="2241550"/>
          <p14:tracePt t="35006" x="2857500" y="2241550"/>
          <p14:tracePt t="35037" x="3041650" y="2260600"/>
          <p14:tracePt t="35046" x="3054350" y="2260600"/>
          <p14:tracePt t="35078" x="3060700" y="2260600"/>
          <p14:tracePt t="35105" x="3092450" y="2260600"/>
          <p14:tracePt t="35136" x="3162300" y="2273300"/>
          <p14:tracePt t="35390" x="3136900" y="2286000"/>
          <p14:tracePt t="35398" x="3092450" y="2292350"/>
          <p14:tracePt t="35406" x="3041650" y="2292350"/>
          <p14:tracePt t="35437" x="2952750" y="2298700"/>
          <p14:tracePt t="35678" x="2965450" y="2298700"/>
          <p14:tracePt t="35686" x="2997200" y="2298700"/>
          <p14:tracePt t="35705" x="3079750" y="2298700"/>
          <p14:tracePt t="35738" x="3282950" y="2298700"/>
          <p14:tracePt t="35742" x="3340100" y="2298700"/>
          <p14:tracePt t="35772" x="3448050" y="2298700"/>
          <p14:tracePt t="35958" x="3479800" y="2298700"/>
          <p14:tracePt t="35966" x="3536950" y="2311400"/>
          <p14:tracePt t="35973" x="3587750" y="2317750"/>
          <p14:tracePt t="36004" x="3778250" y="2317750"/>
          <p14:tracePt t="36005" x="3797300" y="2317750"/>
          <p14:tracePt t="36270" x="3803650" y="2317750"/>
          <p14:tracePt t="36286" x="3797300" y="2317750"/>
          <p14:tracePt t="36306" x="3797300" y="2305050"/>
          <p14:tracePt t="36337" x="3771900" y="2247900"/>
          <p14:tracePt t="36342" x="3759200" y="2228850"/>
          <p14:tracePt t="36373" x="3733800" y="2209800"/>
          <p14:tracePt t="36404" x="3727450" y="2197100"/>
          <p14:tracePt t="36446" x="3727450" y="2190750"/>
          <p14:tracePt t="36454" x="3721100" y="2184400"/>
          <p14:tracePt t="36473" x="3708400" y="2171700"/>
          <p14:tracePt t="36504" x="3683000" y="2146300"/>
          <p14:tracePt t="36510" x="3676650" y="2133600"/>
          <p14:tracePt t="36540" x="3670300" y="2127250"/>
          <p14:tracePt t="36571" x="3638550" y="2101850"/>
          <p14:tracePt t="36574" x="3632200" y="2095500"/>
          <p14:tracePt t="36605" x="3625850" y="2095500"/>
          <p14:tracePt t="36686" x="3606800" y="2082800"/>
          <p14:tracePt t="36694" x="3587750" y="2076450"/>
          <p14:tracePt t="36706" x="3575050" y="2076450"/>
          <p14:tracePt t="36737" x="3556000" y="2076450"/>
          <p14:tracePt t="36758" x="3549650" y="2076450"/>
          <p14:tracePt t="36798" x="3543300" y="2076450"/>
          <p14:tracePt t="36806" x="3536950" y="2076450"/>
          <p14:tracePt t="36838" x="3536950" y="2120900"/>
          <p14:tracePt t="36846" x="3536950" y="2139950"/>
          <p14:tracePt t="36873" x="3536950" y="2184400"/>
          <p14:tracePt t="36904" x="3556000" y="2235200"/>
          <p14:tracePt t="36910" x="3568700" y="2254250"/>
          <p14:tracePt t="36940" x="3594100" y="2311400"/>
          <p14:tracePt t="36942" x="3600450" y="2317750"/>
          <p14:tracePt t="36973" x="3619500" y="2368550"/>
          <p14:tracePt t="36974" x="3619500" y="2381250"/>
          <p14:tracePt t="37006" x="3619500" y="2432050"/>
          <p14:tracePt t="37014" x="3619500" y="2444750"/>
          <p14:tracePt t="37040" x="3619500" y="2463800"/>
          <p14:tracePt t="37072" x="3619500" y="2482850"/>
          <p14:tracePt t="37158" x="3613150" y="2489200"/>
          <p14:tracePt t="37190" x="3613150" y="2482850"/>
          <p14:tracePt t="37198" x="3613150" y="2476500"/>
          <p14:tracePt t="37207" x="3613150" y="2457450"/>
          <p14:tracePt t="37238" x="3632200" y="2381250"/>
          <p14:tracePt t="37246" x="3657600" y="2349500"/>
          <p14:tracePt t="37274" x="3695700" y="2279650"/>
          <p14:tracePt t="37305" x="3714750" y="2247900"/>
          <p14:tracePt t="37310" x="3714750" y="2241550"/>
          <p14:tracePt t="37340" x="3733800" y="2216150"/>
          <p14:tracePt t="37372" x="3771900" y="2178050"/>
          <p14:tracePt t="37374" x="3778250" y="2171700"/>
          <p14:tracePt t="37406" x="3810000" y="2159000"/>
          <p14:tracePt t="37406" x="3816350" y="2159000"/>
          <p14:tracePt t="37446" x="3822700" y="2159000"/>
          <p14:tracePt t="37462" x="3829050" y="2159000"/>
          <p14:tracePt t="37474" x="3835400" y="2165350"/>
          <p14:tracePt t="37504" x="3841750" y="2228850"/>
          <p14:tracePt t="37510" x="3841750" y="2241550"/>
          <p14:tracePt t="37541" x="3841750" y="2273300"/>
          <p14:tracePt t="37572" x="3841750" y="2298700"/>
          <p14:tracePt t="37662" x="3841750" y="2305050"/>
          <p14:tracePt t="37766" x="3835400" y="2311400"/>
          <p14:tracePt t="37774" x="3835400" y="2317750"/>
          <p14:tracePt t="37782" x="3829050" y="2317750"/>
          <p14:tracePt t="37807" x="3816350" y="2324100"/>
          <p14:tracePt t="37838" x="3810000" y="2336800"/>
          <p14:tracePt t="37862" x="3803650" y="2336800"/>
          <p14:tracePt t="37874" x="3797300" y="2336800"/>
          <p14:tracePt t="37906" x="3740150" y="2336800"/>
          <p14:tracePt t="37910" x="3733800" y="2336800"/>
          <p14:tracePt t="37966" x="3727450" y="2336800"/>
          <p14:tracePt t="37974" x="3714750" y="2330450"/>
          <p14:tracePt t="38006" x="3702050" y="2311400"/>
          <p14:tracePt t="38006" x="3695700" y="2298700"/>
          <p14:tracePt t="38014" x="3689350" y="2292350"/>
          <p14:tracePt t="38041" x="3676650" y="2241550"/>
          <p14:tracePt t="38073" x="3657600" y="2190750"/>
          <p14:tracePt t="38079" x="3657600" y="2178050"/>
          <p14:tracePt t="38108" x="3657600" y="2165350"/>
          <p14:tracePt t="38140" x="3663950" y="2152650"/>
          <p14:tracePt t="38142" x="3670300" y="2152650"/>
          <p14:tracePt t="38198" x="3683000" y="2152650"/>
          <p14:tracePt t="38214" x="3689350" y="2165350"/>
          <p14:tracePt t="38222" x="3689350" y="2171700"/>
          <p14:tracePt t="38241" x="3689350" y="2184400"/>
          <p14:tracePt t="38358" x="3702050" y="2184400"/>
          <p14:tracePt t="38366" x="3733800" y="2184400"/>
          <p14:tracePt t="38375" x="3790950" y="2184400"/>
          <p14:tracePt t="38406" x="3937000" y="2152650"/>
          <p14:tracePt t="38406" x="3962400" y="2146300"/>
          <p14:tracePt t="38414" x="3968750" y="2146300"/>
          <p14:tracePt t="38670" x="3968750" y="2139950"/>
          <p14:tracePt t="38678" x="3975100" y="2133600"/>
          <p14:tracePt t="38710" x="3981450" y="2127250"/>
          <p14:tracePt t="38726" x="3994150" y="2127250"/>
          <p14:tracePt t="38742" x="4006850" y="2127250"/>
          <p14:tracePt t="38798" x="4013200" y="2127250"/>
          <p14:tracePt t="38822" x="4025900" y="2133600"/>
          <p14:tracePt t="38830" x="4025900" y="2139950"/>
          <p14:tracePt t="38842" x="4025900" y="2159000"/>
          <p14:tracePt t="38873" x="4025900" y="2203450"/>
          <p14:tracePt t="38886" x="4025900" y="2209800"/>
          <p14:tracePt t="39582" x="4019550" y="2222500"/>
          <p14:tracePt t="39590" x="4019550" y="2228850"/>
          <p14:tracePt t="39609" x="3994150" y="2266950"/>
          <p14:tracePt t="39641" x="3937000" y="2336800"/>
          <p14:tracePt t="39646" x="3930650" y="2336800"/>
          <p14:tracePt t="39676" x="3905250" y="2368550"/>
          <p14:tracePt t="39708" x="3841750" y="2413000"/>
          <p14:tracePt t="39710" x="3810000" y="2425700"/>
          <p14:tracePt t="39742" x="3676650" y="2482850"/>
          <p14:tracePt t="39750" x="3657600" y="2495550"/>
          <p14:tracePt t="39777" x="3594100" y="2514600"/>
          <p14:tracePt t="39809" x="3435350" y="2552700"/>
          <p14:tracePt t="39814" x="3365500" y="2552700"/>
          <p14:tracePt t="39843" x="3162300" y="2584450"/>
          <p14:tracePt t="39875" x="2959100" y="2609850"/>
          <p14:tracePt t="39878" x="2921000" y="2616200"/>
          <p14:tracePt t="39909" x="2781300" y="2641600"/>
          <p14:tracePt t="39911" x="2730500" y="2641600"/>
          <p14:tracePt t="39942" x="2451100" y="2686050"/>
          <p14:tracePt t="39950" x="2406650" y="2692400"/>
          <p14:tracePt t="39976" x="2305050" y="2698750"/>
          <p14:tracePt t="40008" x="2165350" y="2698750"/>
          <p14:tracePt t="40015" x="2120900" y="2698750"/>
          <p14:tracePt t="40042" x="1955800" y="2698750"/>
          <p14:tracePt t="40073" x="1765300" y="2698750"/>
          <p14:tracePt t="40078" x="1708150" y="2698750"/>
          <p14:tracePt t="40109" x="1606550" y="2698750"/>
          <p14:tracePt t="40111" x="1587500" y="2698750"/>
          <p14:tracePt t="40142" x="1581150" y="2698750"/>
          <p14:tracePt t="40150" x="1568450" y="2679700"/>
          <p14:tracePt t="40177" x="1473200" y="2609850"/>
          <p14:tracePt t="40208" x="1308100" y="2489200"/>
          <p14:tracePt t="40214" x="1295400" y="2476500"/>
          <p14:tracePt t="40243" x="1276350" y="2451100"/>
          <p14:tracePt t="40274" x="1257300" y="2393950"/>
          <p14:tracePt t="40278" x="1257300" y="2381250"/>
          <p14:tracePt t="40309" x="1231900" y="2324100"/>
          <p14:tracePt t="40311" x="1231900" y="2311400"/>
          <p14:tracePt t="40342" x="1231900" y="2266950"/>
          <p14:tracePt t="40350" x="1231900" y="2247900"/>
          <p14:tracePt t="40377" x="1238250" y="2190750"/>
          <p14:tracePt t="40408" x="1276350" y="2108200"/>
          <p14:tracePt t="40414" x="1282700" y="2095500"/>
          <p14:tracePt t="40443" x="1301750" y="2063750"/>
          <p14:tracePt t="40474" x="1403350" y="1962150"/>
          <p14:tracePt t="40478" x="1466850" y="1936750"/>
          <p14:tracePt t="40509" x="1638300" y="1860550"/>
          <p14:tracePt t="40511" x="1695450" y="1835150"/>
          <p14:tracePt t="40542" x="1778000" y="1809750"/>
          <p14:tracePt t="40543" x="1828800" y="1797050"/>
          <p14:tracePt t="40550" x="1866900" y="1797050"/>
          <p14:tracePt t="40577" x="2120900" y="1758950"/>
          <p14:tracePt t="40608" x="2654300" y="1708150"/>
          <p14:tracePt t="40614" x="2787650" y="1689100"/>
          <p14:tracePt t="40643" x="2952750" y="1689100"/>
          <p14:tracePt t="40675" x="3092450" y="1689100"/>
          <p14:tracePt t="40678" x="3168650" y="1689100"/>
          <p14:tracePt t="40709" x="3517900" y="1727200"/>
          <p14:tracePt t="40711" x="3600450" y="1733550"/>
          <p14:tracePt t="40743" x="3848100" y="1771650"/>
          <p14:tracePt t="40750" x="3867150" y="1771650"/>
          <p14:tracePt t="40777" x="3898900" y="1790700"/>
          <p14:tracePt t="40808" x="4025900" y="1885950"/>
          <p14:tracePt t="40814" x="4083050" y="1924050"/>
          <p14:tracePt t="40844" x="4267200" y="2038350"/>
          <p14:tracePt t="40875" x="4330700" y="2070100"/>
          <p14:tracePt t="40886" x="4337050" y="2076450"/>
          <p14:tracePt t="40910" x="4343400" y="2089150"/>
          <p14:tracePt t="40942" x="4368800" y="2146300"/>
          <p14:tracePt t="40943" x="4368800" y="2165350"/>
          <p14:tracePt t="40950" x="4368800" y="2178050"/>
          <p14:tracePt t="40977" x="4368800" y="2222500"/>
          <p14:tracePt t="41009" x="4368800" y="2279650"/>
          <p14:tracePt t="41014" x="4368800" y="2298700"/>
          <p14:tracePt t="41044" x="4362450" y="2336800"/>
          <p14:tracePt t="41076" x="4337050" y="2387600"/>
          <p14:tracePt t="41078" x="4337050" y="2393950"/>
          <p14:tracePt t="41110" x="4318000" y="2425700"/>
          <p14:tracePt t="41111" x="4305300" y="2451100"/>
          <p14:tracePt t="41118" x="4292600" y="2457450"/>
          <p14:tracePt t="41144" x="4254500" y="2508250"/>
          <p14:tracePt t="41176" x="4222750" y="2540000"/>
          <p14:tracePt t="41182" x="4210050" y="2552700"/>
          <p14:tracePt t="41211" x="4184650" y="2571750"/>
          <p14:tracePt t="41243" x="4140200" y="2597150"/>
          <p14:tracePt t="41246" x="4127500" y="2603500"/>
          <p14:tracePt t="41277" x="4083050" y="2628900"/>
          <p14:tracePt t="41278" x="4064000" y="2635250"/>
          <p14:tracePt t="41310" x="4013200" y="2660650"/>
          <p14:tracePt t="41319" x="4006850" y="2673350"/>
          <p14:tracePt t="41344" x="3981450" y="2679700"/>
          <p14:tracePt t="41376" x="3949700" y="2692400"/>
          <p14:tracePt t="41382" x="3937000" y="2692400"/>
          <p14:tracePt t="41411" x="3892550" y="2711450"/>
          <p14:tracePt t="41442" x="3784600" y="2749550"/>
          <p14:tracePt t="41446" x="3765550" y="2749550"/>
          <p14:tracePt t="41478" x="3702050" y="2768600"/>
          <p14:tracePt t="41479" x="3695700" y="2768600"/>
          <p14:tracePt t="41510" x="3632200" y="2774950"/>
          <p14:tracePt t="41518" x="3600450" y="2781300"/>
          <p14:tracePt t="41544" x="3505200" y="2794000"/>
          <p14:tracePt t="41576" x="3371850" y="2806700"/>
          <p14:tracePt t="41582" x="3346450" y="2806700"/>
          <p14:tracePt t="41611" x="3276600" y="2806700"/>
          <p14:tracePt t="41643" x="3175000" y="2806700"/>
          <p14:tracePt t="41646" x="3143250" y="2806700"/>
          <p14:tracePt t="41677" x="3028950" y="2806700"/>
          <p14:tracePt t="41679" x="2997200" y="2806700"/>
          <p14:tracePt t="41710" x="2863850" y="2806700"/>
          <p14:tracePt t="41718" x="2838450" y="2806700"/>
          <p14:tracePt t="41745" x="2749550" y="2806700"/>
          <p14:tracePt t="41777" x="2698750" y="2806700"/>
          <p14:tracePt t="41782" x="2692400" y="2806700"/>
          <p14:tracePt t="41811" x="2686050" y="2806700"/>
          <p14:tracePt t="41843" x="2673350" y="2806700"/>
          <p14:tracePt t="41846" x="2660650" y="2806700"/>
          <p14:tracePt t="41877" x="2647950" y="2806700"/>
          <p14:tracePt t="41879" x="2641600" y="2806700"/>
          <p14:tracePt t="42231" x="2628900" y="2806700"/>
          <p14:tracePt t="42287" x="2622550" y="2806700"/>
          <p14:tracePt t="42295" x="2616200" y="2806700"/>
          <p14:tracePt t="42312" x="2584450" y="2806700"/>
          <p14:tracePt t="42343" x="2533650" y="2794000"/>
          <p14:tracePt t="42359" x="2514600" y="2794000"/>
          <p14:tracePt t="42379" x="2495550" y="2794000"/>
          <p14:tracePt t="42410" x="2419350" y="2768600"/>
          <p14:tracePt t="42415" x="2393950" y="2762250"/>
          <p14:tracePt t="42445" x="2330450" y="2743200"/>
          <p14:tracePt t="42559" x="2324100" y="2736850"/>
          <p14:tracePt t="42591" x="2317750" y="2730500"/>
          <p14:tracePt t="42599" x="2311400" y="2717800"/>
          <p14:tracePt t="42612" x="2311400" y="2698750"/>
          <p14:tracePt t="42643" x="2298700" y="2654300"/>
          <p14:tracePt t="42679" x="2292350" y="2647950"/>
          <p14:tracePt t="42703" x="2286000" y="2641600"/>
          <p14:tracePt t="42713" x="2286000" y="2622550"/>
          <p14:tracePt t="42744" x="2286000" y="2571750"/>
          <p14:tracePt t="42751" x="2286000" y="2565400"/>
          <p14:tracePt t="42779" x="2286000" y="2559050"/>
          <p14:tracePt t="42810" x="2286000" y="2540000"/>
          <p14:tracePt t="42815" x="2286000" y="2533650"/>
          <p14:tracePt t="42846" x="2292350" y="2495550"/>
          <p14:tracePt t="42847" x="2311400" y="2476500"/>
          <p14:tracePt t="42878" x="2324100" y="2444750"/>
          <p14:tracePt t="42887" x="2330450" y="2438400"/>
          <p14:tracePt t="42912" x="2343150" y="2413000"/>
          <p14:tracePt t="42944" x="2381250" y="2374900"/>
          <p14:tracePt t="42951" x="2387600" y="2362200"/>
          <p14:tracePt t="42979" x="2393950" y="2362200"/>
          <p14:tracePt t="43279" x="2400300" y="2362200"/>
          <p14:tracePt t="43583" x="2400300" y="2355850"/>
          <p14:tracePt t="43599" x="2387600" y="2355850"/>
          <p14:tracePt t="43613" x="2374900" y="2355850"/>
          <p14:tracePt t="43644" x="2362200" y="2355850"/>
          <p14:tracePt t="43679" x="2362200" y="2349500"/>
          <p14:tracePt t="43759" x="2355850" y="2349500"/>
          <p14:tracePt t="43767" x="2349500" y="2343150"/>
          <p14:tracePt t="43783" x="2343150" y="2330450"/>
          <p14:tracePt t="43813" x="2336800" y="2305050"/>
          <p14:tracePt t="43845" x="2336800" y="2286000"/>
          <p14:tracePt t="43855" x="2336800" y="2279650"/>
          <p14:tracePt t="43880" x="2336800" y="2241550"/>
          <p14:tracePt t="43911" x="2336800" y="2190750"/>
          <p14:tracePt t="43919" x="2336800" y="2178050"/>
          <p14:tracePt t="43947" x="2336800" y="2159000"/>
          <p14:tracePt t="43979" x="2343150" y="2133600"/>
          <p14:tracePt t="43983" x="2349500" y="2114550"/>
          <p14:tracePt t="44013" x="2368550" y="2089150"/>
          <p14:tracePt t="44023" x="2374900" y="2082800"/>
          <p14:tracePt t="44047" x="2381250" y="2076450"/>
          <p14:tracePt t="44095" x="2387600" y="2076450"/>
          <p14:tracePt t="44103" x="2393950" y="2076450"/>
          <p14:tracePt t="44113" x="2400300" y="2076450"/>
          <p14:tracePt t="44143" x="2419350" y="2076450"/>
          <p14:tracePt t="44167" x="2425700" y="2076450"/>
          <p14:tracePt t="44183" x="2432050" y="2082800"/>
          <p14:tracePt t="44214" x="2438400" y="2089150"/>
          <p14:tracePt t="44245" x="2444750" y="2108200"/>
          <p14:tracePt t="44248" x="2444750" y="2120900"/>
          <p14:tracePt t="44279" x="2444750" y="2152650"/>
          <p14:tracePt t="44287" x="2444750" y="2165350"/>
          <p14:tracePt t="44314" x="2451100" y="2197100"/>
          <p14:tracePt t="44346" x="2451100" y="2228850"/>
          <p14:tracePt t="44375" x="2451100" y="2235200"/>
          <p14:tracePt t="44391" x="2451100" y="2247900"/>
          <p14:tracePt t="44414" x="2451100" y="2260600"/>
          <p14:tracePt t="44446" x="2451100" y="2286000"/>
          <p14:tracePt t="44463" x="2451100" y="2292350"/>
          <p14:tracePt t="44487" x="2451100" y="2298700"/>
          <p14:tracePt t="44513" x="2451100" y="2311400"/>
          <p14:tracePt t="44544" x="2438400" y="2336800"/>
          <p14:tracePt t="44551" x="2438400" y="2343150"/>
          <p14:tracePt t="44599" x="2438400" y="2349500"/>
          <p14:tracePt t="44614" x="2432050" y="2349500"/>
          <p14:tracePt t="44645" x="2413000" y="2362200"/>
          <p14:tracePt t="44648" x="2413000" y="2368550"/>
          <p14:tracePt t="44679" x="2406650" y="2368550"/>
          <p14:tracePt t="44695" x="2400300" y="2368550"/>
          <p14:tracePt t="44823" x="2387600" y="2368550"/>
          <p14:tracePt t="44839" x="2387600" y="2362200"/>
          <p14:tracePt t="44871" x="2381250" y="2362200"/>
          <p14:tracePt t="44919" x="2374900" y="2355850"/>
          <p14:tracePt t="44943" x="2362200" y="2336800"/>
          <p14:tracePt t="44959" x="2362200" y="2330450"/>
          <p14:tracePt t="44981" x="2349500" y="2324100"/>
          <p14:tracePt t="45023" x="2343150" y="2317750"/>
          <p14:tracePt t="45079" x="2343150" y="2311400"/>
          <p14:tracePt t="45439" x="2330450" y="2305050"/>
          <p14:tracePt t="45447" x="2286000" y="2298700"/>
          <p14:tracePt t="45455" x="2235200" y="2279650"/>
          <p14:tracePt t="45482" x="1879600" y="2171700"/>
          <p14:tracePt t="45514" x="1562100" y="2063750"/>
          <p14:tracePt t="45519" x="1536700" y="2063750"/>
          <p14:tracePt t="45548" x="1498600" y="2025650"/>
          <p14:tracePt t="45581" x="1416050" y="1930400"/>
          <p14:tracePt t="45583" x="1384300" y="1905000"/>
          <p14:tracePt t="45615" x="1346200" y="1866900"/>
          <p14:tracePt t="45751" x="1371600" y="1885950"/>
          <p14:tracePt t="45759" x="1454150" y="1943100"/>
          <p14:tracePt t="45782" x="1689100" y="2095500"/>
          <p14:tracePt t="45813" x="2286000" y="2355850"/>
          <p14:tracePt t="45815" x="2330450" y="2374900"/>
          <p14:tracePt t="45847" x="2343150" y="2381250"/>
          <p14:tracePt t="45903" x="2362200" y="2400300"/>
          <p14:tracePt t="45911" x="2374900" y="2406650"/>
          <p14:tracePt t="45919" x="2406650" y="2413000"/>
          <p14:tracePt t="45949" x="2419350" y="2419350"/>
          <p14:tracePt t="46015" x="2425700" y="2425700"/>
          <p14:tracePt t="46023" x="2438400" y="2425700"/>
          <p14:tracePt t="46049" x="2508250" y="2457450"/>
          <p14:tracePt t="46239" x="2508250" y="2451100"/>
          <p14:tracePt t="46391" x="2482850" y="2451100"/>
          <p14:tracePt t="46399" x="2457450" y="2451100"/>
          <p14:tracePt t="46416" x="2400300" y="2451100"/>
          <p14:tracePt t="46448" x="2343150" y="2444750"/>
          <p14:tracePt t="46471" x="2336800" y="2444750"/>
          <p14:tracePt t="46483" x="2336800" y="2438400"/>
          <p14:tracePt t="46514" x="2292350" y="2406650"/>
          <p14:tracePt t="46519" x="2266950" y="2400300"/>
          <p14:tracePt t="46549" x="2235200" y="2374900"/>
          <p14:tracePt t="46581" x="2228850" y="2368550"/>
          <p14:tracePt t="46607" x="2222500" y="2362200"/>
          <p14:tracePt t="46647" x="2216150" y="2355850"/>
          <p14:tracePt t="46671" x="2209800" y="2349500"/>
          <p14:tracePt t="46683" x="2203450" y="2343150"/>
          <p14:tracePt t="46714" x="2197100" y="2330450"/>
          <p14:tracePt t="46719" x="2197100" y="2324100"/>
          <p14:tracePt t="46749" x="2197100" y="2298700"/>
          <p14:tracePt t="46781" x="2190750" y="2266950"/>
          <p14:tracePt t="46783" x="2190750" y="2260600"/>
          <p14:tracePt t="46815" x="2184400" y="2247900"/>
          <p14:tracePt t="46823" x="2184400" y="2241550"/>
          <p14:tracePt t="46850" x="2184400" y="2216150"/>
          <p14:tracePt t="46882" x="2184400" y="2152650"/>
          <p14:tracePt t="46887" x="2184400" y="2133600"/>
          <p14:tracePt t="46916" x="2209800" y="2095500"/>
          <p14:tracePt t="46948" x="2279650" y="2044700"/>
          <p14:tracePt t="46951" x="2286000" y="2044700"/>
          <p14:tracePt t="46983" x="2324100" y="2025650"/>
          <p14:tracePt t="46999" x="2343150" y="2019300"/>
          <p14:tracePt t="47017" x="2406650" y="2019300"/>
          <p14:tracePt t="47048" x="2565400" y="2019300"/>
          <p14:tracePt t="47055" x="2578100" y="2019300"/>
          <p14:tracePt t="47096" x="2584450" y="2019300"/>
          <p14:tracePt t="47119" x="2590800" y="2019300"/>
          <p14:tracePt t="47149" x="2603500" y="2025650"/>
          <p14:tracePt t="47180" x="2609850" y="2051050"/>
          <p14:tracePt t="47183" x="2609850" y="2063750"/>
          <p14:tracePt t="47214" x="2622550" y="2089150"/>
          <p14:tracePt t="47216" x="2628900" y="2108200"/>
          <p14:tracePt t="47247" x="2628900" y="2139950"/>
          <p14:tracePt t="47247" x="2628900" y="2159000"/>
          <p14:tracePt t="47255" x="2628900" y="2178050"/>
          <p14:tracePt t="47283" x="2628900" y="2209800"/>
          <p14:tracePt t="47315" x="2628900" y="2241550"/>
          <p14:tracePt t="47319" x="2628900" y="2247900"/>
          <p14:tracePt t="47350" x="2597150" y="2305050"/>
          <p14:tracePt t="47382" x="2571750" y="2349500"/>
          <p14:tracePt t="47384" x="2571750" y="2362200"/>
          <p14:tracePt t="47415" x="2546350" y="2381250"/>
          <p14:tracePt t="47424" x="2546350" y="2393950"/>
          <p14:tracePt t="47450" x="2520950" y="2425700"/>
          <p14:tracePt t="47482" x="2501900" y="2451100"/>
          <p14:tracePt t="47487" x="2495550" y="2451100"/>
          <p14:tracePt t="47517" x="2489200" y="2457450"/>
          <p14:tracePt t="47549" x="2425700" y="2476500"/>
          <p14:tracePt t="47551" x="2381250" y="2482850"/>
          <p14:tracePt t="47583" x="2298700" y="2501900"/>
          <p14:tracePt t="47584" x="2273300" y="2501900"/>
          <p14:tracePt t="47607" x="2266950" y="2501900"/>
          <p14:tracePt t="47639" x="2260600" y="2501900"/>
          <p14:tracePt t="47650" x="2235200" y="2501900"/>
          <p14:tracePt t="47682" x="2133600" y="2470150"/>
          <p14:tracePt t="47687" x="2114550" y="2470150"/>
          <p14:tracePt t="47717" x="2108200" y="2463800"/>
          <p14:tracePt t="47749" x="2095500" y="2457450"/>
          <p14:tracePt t="47751" x="2089150" y="2451100"/>
          <p14:tracePt t="47782" x="2063750" y="2387600"/>
          <p14:tracePt t="47784" x="2063750" y="2374900"/>
          <p14:tracePt t="47816" x="2038350" y="2260600"/>
          <p14:tracePt t="47823" x="2038350" y="2216150"/>
          <p14:tracePt t="47850" x="2038350" y="2095500"/>
          <p14:tracePt t="47882" x="2044700" y="2006600"/>
          <p14:tracePt t="47887" x="2051050" y="1993900"/>
          <p14:tracePt t="47917" x="2076450" y="1955800"/>
          <p14:tracePt t="47949" x="2381250" y="1943100"/>
          <p14:tracePt t="47952" x="2438400" y="1943100"/>
          <p14:tracePt t="47983" x="2546350" y="1987550"/>
          <p14:tracePt t="47991" x="2552700" y="2006600"/>
          <p14:tracePt t="48017" x="2584450" y="2127250"/>
          <p14:tracePt t="48049" x="2597150" y="2330450"/>
          <p14:tracePt t="48055" x="2597150" y="2381250"/>
          <p14:tracePt t="48084" x="2584450" y="2501900"/>
          <p14:tracePt t="48116" x="2559050" y="2546350"/>
          <p14:tracePt t="48223" x="2597150" y="2552700"/>
          <p14:tracePt t="48232" x="2705100" y="2552700"/>
          <p14:tracePt t="48251" x="3041650" y="2552700"/>
          <p14:tracePt t="48283" x="3327400" y="2552700"/>
          <p14:tracePt t="48287" x="3333750" y="2552700"/>
          <p14:tracePt t="48317" x="3340100" y="2552700"/>
          <p14:tracePt t="48346" x="3359150" y="2546350"/>
          <p14:tracePt t="48351" x="3371850" y="2546350"/>
          <p14:tracePt t="48381" x="3416300" y="2546350"/>
          <p14:tracePt t="48384" x="3422650" y="2546350"/>
          <p14:tracePt t="48415" x="3448050" y="2540000"/>
          <p14:tracePt t="48423" x="3448050" y="2533650"/>
          <p14:tracePt t="48451" x="3498850" y="2508250"/>
          <p14:tracePt t="48483" x="3689350" y="2470150"/>
          <p14:tracePt t="48487" x="3721100" y="2463800"/>
          <p14:tracePt t="48518" x="3733800" y="2457450"/>
          <p14:tracePt t="48664" x="3746500" y="2444750"/>
          <p14:tracePt t="48671" x="3759200" y="2432050"/>
          <p14:tracePt t="48685" x="3778250" y="2419350"/>
          <p14:tracePt t="48716" x="3822700" y="2393950"/>
          <p14:tracePt t="48904" x="3816350" y="2406650"/>
          <p14:tracePt t="48928" x="3810000" y="2413000"/>
          <p14:tracePt t="48936" x="3797300" y="2413000"/>
          <p14:tracePt t="48952" x="3784600" y="2413000"/>
          <p14:tracePt t="48983" x="3721100" y="2413000"/>
          <p14:tracePt t="48991" x="3702050" y="2413000"/>
          <p14:tracePt t="49019" x="3651250" y="2413000"/>
          <p14:tracePt t="49050" x="3625850" y="2413000"/>
          <p14:tracePt t="49064" x="3619500" y="2413000"/>
          <p14:tracePt t="49085" x="3606800" y="2406650"/>
          <p14:tracePt t="49116" x="3587750" y="2400300"/>
          <p14:tracePt t="49128" x="3587750" y="2393950"/>
          <p14:tracePt t="49152" x="3581400" y="2368550"/>
          <p14:tracePt t="49183" x="3568700" y="2324100"/>
          <p14:tracePt t="49192" x="3562350" y="2324100"/>
          <p14:tracePt t="49219" x="3562350" y="2286000"/>
          <p14:tracePt t="49251" x="3562350" y="2228850"/>
          <p14:tracePt t="49256" x="3562350" y="2209800"/>
          <p14:tracePt t="49285" x="3568700" y="2171700"/>
          <p14:tracePt t="49317" x="3575050" y="2146300"/>
          <p14:tracePt t="49328" x="3581400" y="2139950"/>
          <p14:tracePt t="49352" x="3594100" y="2108200"/>
          <p14:tracePt t="49384" x="3638550" y="2070100"/>
          <p14:tracePt t="49392" x="3644900" y="2063750"/>
          <p14:tracePt t="49419" x="3657600" y="2051050"/>
          <p14:tracePt t="49450" x="3676650" y="2051050"/>
          <p14:tracePt t="49456" x="3702050" y="2044700"/>
          <p14:tracePt t="49486" x="3771900" y="2044700"/>
          <p14:tracePt t="49517" x="3784600" y="2032000"/>
          <p14:tracePt t="49528" x="3790950" y="2032000"/>
          <p14:tracePt t="49552" x="3835400" y="2038350"/>
          <p14:tracePt t="49584" x="3886200" y="2063750"/>
          <p14:tracePt t="49600" x="3886200" y="2070100"/>
          <p14:tracePt t="49619" x="3892550" y="2076450"/>
          <p14:tracePt t="49650" x="3911600" y="2133600"/>
          <p14:tracePt t="49656" x="3917950" y="2165350"/>
          <p14:tracePt t="49686" x="3917950" y="2197100"/>
          <p14:tracePt t="49717" x="3930650" y="2241550"/>
          <p14:tracePt t="49728" x="3930650" y="2247900"/>
          <p14:tracePt t="49752" x="3930650" y="2279650"/>
          <p14:tracePt t="49784" x="3930650" y="2336800"/>
          <p14:tracePt t="49792" x="3930650" y="2343150"/>
          <p14:tracePt t="49819" x="3930650" y="2362200"/>
          <p14:tracePt t="49851" x="3905250" y="2387600"/>
          <p14:tracePt t="49864" x="3898900" y="2400300"/>
          <p14:tracePt t="49886" x="3879850" y="2413000"/>
          <p14:tracePt t="49917" x="3854450" y="2425700"/>
          <p14:tracePt t="49944" x="3848100" y="2425700"/>
          <p14:tracePt t="49968" x="3841750" y="2425700"/>
          <p14:tracePt t="49986" x="3829050" y="2432050"/>
          <p14:tracePt t="50018" x="3797300" y="2438400"/>
          <p14:tracePt t="50024" x="3790950" y="2438400"/>
          <p14:tracePt t="50072" x="3784600" y="2438400"/>
          <p14:tracePt t="50086" x="3771900" y="2438400"/>
          <p14:tracePt t="50117" x="3708400" y="2438400"/>
          <p14:tracePt t="50120" x="3702050" y="2438400"/>
          <p14:tracePt t="50168" x="3689350" y="2438400"/>
          <p14:tracePt t="50184" x="3670300" y="2438400"/>
          <p14:tracePt t="50192" x="3663950" y="2438400"/>
          <p14:tracePt t="50220" x="3632200" y="2438400"/>
          <p14:tracePt t="50272" x="3632200" y="2432050"/>
          <p14:tracePt t="50288" x="3625850" y="2425700"/>
          <p14:tracePt t="50296" x="3619500" y="2419350"/>
          <p14:tracePt t="50360" x="3613150" y="2419350"/>
          <p14:tracePt t="50400" x="3613150" y="2413000"/>
          <p14:tracePt t="50432" x="3613150" y="2406650"/>
          <p14:tracePt t="50464" x="3613150" y="2400300"/>
          <p14:tracePt t="50480" x="3613150" y="2393950"/>
          <p14:tracePt t="50496" x="3613150" y="2387600"/>
          <p14:tracePt t="50520" x="3600450" y="2374900"/>
          <p14:tracePt t="50552" x="3600450" y="2362200"/>
          <p14:tracePt t="50592" x="3600450" y="2355850"/>
          <p14:tracePt t="50616" x="3600450" y="2343150"/>
          <p14:tracePt t="50624" x="3600450" y="2336800"/>
          <p14:tracePt t="50654" x="3600450" y="2324100"/>
          <p14:tracePt t="50685" x="3600450" y="2305050"/>
          <p14:tracePt t="50696" x="3600450" y="2298700"/>
          <p14:tracePt t="50720" x="3600450" y="2273300"/>
          <p14:tracePt t="50751" x="3600450" y="2241550"/>
          <p14:tracePt t="50752" x="3600450" y="2228850"/>
          <p14:tracePt t="50760" x="3600450" y="2209800"/>
          <p14:tracePt t="50787" x="3600450" y="2184400"/>
          <p14:tracePt t="50818" x="3600450" y="2152650"/>
          <p14:tracePt t="50824" x="3600450" y="2146300"/>
          <p14:tracePt t="50854" x="3619500" y="2127250"/>
          <p14:tracePt t="50886" x="3625850" y="2120900"/>
          <p14:tracePt t="50904" x="3632200" y="2120900"/>
          <p14:tracePt t="50920" x="3651250" y="2120900"/>
          <p14:tracePt t="50952" x="3714750" y="2120900"/>
          <p14:tracePt t="50968" x="3721100" y="2120900"/>
          <p14:tracePt t="50987" x="3727450" y="2127250"/>
          <p14:tracePt t="51018" x="3733800" y="2146300"/>
          <p14:tracePt t="51024" x="3733800" y="2152650"/>
          <p14:tracePt t="51054" x="3752850" y="2197100"/>
          <p14:tracePt t="51085" x="3759200" y="2241550"/>
          <p14:tracePt t="51088" x="3759200" y="2247900"/>
          <p14:tracePt t="51120" x="3759200" y="2260600"/>
          <p14:tracePt t="51128" x="3759200" y="2266950"/>
          <p14:tracePt t="51154" x="3759200" y="2273300"/>
          <p14:tracePt t="51185" x="3759200" y="2279650"/>
          <p14:tracePt t="51192" x="3759200" y="2286000"/>
          <p14:tracePt t="51221" x="3759200" y="2298700"/>
          <p14:tracePt t="51252" x="3759200" y="2311400"/>
          <p14:tracePt t="51256" x="3759200" y="2317750"/>
          <p14:tracePt t="51286" x="3752850" y="2330450"/>
          <p14:tracePt t="51289" x="3752850" y="2336800"/>
          <p14:tracePt t="51320" x="3752850" y="2349500"/>
          <p14:tracePt t="51360" x="3752850" y="2355850"/>
          <p14:tracePt t="51376" x="3752850" y="2362200"/>
          <p14:tracePt t="51387" x="3752850" y="2368550"/>
          <p14:tracePt t="51417" x="3752850" y="2374900"/>
          <p14:tracePt t="51439" x="3746500" y="2374900"/>
          <p14:tracePt t="51456" x="3746500" y="2381250"/>
          <p14:tracePt t="51488" x="3695700" y="2393950"/>
          <p14:tracePt t="51496" x="3683000" y="2393950"/>
          <p14:tracePt t="51521" x="3676650" y="2393950"/>
          <p14:tracePt t="51552" x="3657600" y="2393950"/>
          <p14:tracePt t="51560" x="3638550" y="2393950"/>
          <p14:tracePt t="51588" x="3568700" y="2355850"/>
          <p14:tracePt t="51619" x="3543300" y="2343150"/>
          <p14:tracePt t="51656" x="3536950" y="2343150"/>
          <p14:tracePt t="51672" x="3536950" y="2336800"/>
          <p14:tracePt t="51688" x="3536950" y="2311400"/>
          <p14:tracePt t="51720" x="3524250" y="2279650"/>
          <p14:tracePt t="51728" x="3524250" y="2273300"/>
          <p14:tracePt t="51754" x="3524250" y="2241550"/>
          <p14:tracePt t="51786" x="3524250" y="2190750"/>
          <p14:tracePt t="51792" x="3524250" y="2171700"/>
          <p14:tracePt t="51821" x="3524250" y="2146300"/>
          <p14:tracePt t="51853" x="3530600" y="2127250"/>
          <p14:tracePt t="51856" x="3543300" y="2120900"/>
          <p14:tracePt t="51888" x="3581400" y="2095500"/>
          <p14:tracePt t="51888" x="3600450" y="2089150"/>
          <p14:tracePt t="51896" x="3613150" y="2082800"/>
          <p14:tracePt t="51921" x="3632200" y="2076450"/>
          <p14:tracePt t="51952" x="3663950" y="2076450"/>
          <p14:tracePt t="51960" x="3683000" y="2076450"/>
          <p14:tracePt t="51988" x="3765550" y="2076450"/>
          <p14:tracePt t="52020" x="3867150" y="2076450"/>
          <p14:tracePt t="52056" x="3873500" y="2076450"/>
          <p14:tracePt t="52080" x="3879850" y="2076450"/>
          <p14:tracePt t="52096" x="3886200" y="2089150"/>
          <p14:tracePt t="52122" x="3905250" y="2120900"/>
          <p14:tracePt t="52154" x="3930650" y="2203450"/>
          <p14:tracePt t="52160" x="3930650" y="2222500"/>
          <p14:tracePt t="52188" x="3937000" y="2305050"/>
          <p14:tracePt t="52220" x="3937000" y="2362200"/>
          <p14:tracePt t="52224" x="3937000" y="2374900"/>
          <p14:tracePt t="52255" x="3937000" y="2381250"/>
          <p14:tracePt t="52286" x="3917950" y="2413000"/>
          <p14:tracePt t="52288" x="3905250" y="2432050"/>
          <p14:tracePt t="52296" x="3892550" y="2432050"/>
          <p14:tracePt t="52322" x="3854450" y="2451100"/>
          <p14:tracePt t="52354" x="3829050" y="2463800"/>
          <p14:tracePt t="52360" x="3810000" y="2463800"/>
          <p14:tracePt t="52388" x="3765550" y="2463800"/>
          <p14:tracePt t="52419" x="3759200" y="2463800"/>
          <p14:tracePt t="52832" x="3752850" y="2463800"/>
          <p14:tracePt t="52840" x="3746500" y="2463800"/>
          <p14:tracePt t="52872" x="3740150" y="2463800"/>
          <p14:tracePt t="53160" x="3733800" y="2451100"/>
          <p14:tracePt t="53168" x="3702050" y="2438400"/>
          <p14:tracePt t="53189" x="3619500" y="2393950"/>
          <p14:tracePt t="53221" x="3409950" y="2235200"/>
          <p14:tracePt t="53224" x="3378200" y="2203450"/>
          <p14:tracePt t="53256" x="3340100" y="2159000"/>
          <p14:tracePt t="53256" x="3340100" y="2139950"/>
          <p14:tracePt t="53264" x="3340100" y="2133600"/>
          <p14:tracePt t="53289" x="3333750" y="2076450"/>
          <p14:tracePt t="53322" x="3340100" y="2006600"/>
          <p14:tracePt t="53328" x="3352800" y="1987550"/>
          <p14:tracePt t="53356" x="3441700" y="1955800"/>
          <p14:tracePt t="53388" x="3581400" y="1949450"/>
          <p14:tracePt t="53392" x="3600450" y="1949450"/>
          <p14:tracePt t="53423" x="3625850" y="1949450"/>
          <p14:tracePt t="53440" x="3638550" y="1949450"/>
          <p14:tracePt t="53456" x="3663950" y="1968500"/>
          <p14:tracePt t="53488" x="3721100" y="2038350"/>
          <p14:tracePt t="53489" x="3746500" y="2070100"/>
          <p14:tracePt t="53496" x="3771900" y="2114550"/>
          <p14:tracePt t="53523" x="3803650" y="2197100"/>
          <p14:tracePt t="53555" x="3822700" y="2254250"/>
          <p14:tracePt t="53560" x="3822700" y="2273300"/>
          <p14:tracePt t="53589" x="3822700" y="2305050"/>
          <p14:tracePt t="53621" x="3822700" y="2343150"/>
          <p14:tracePt t="53624" x="3822700" y="2349500"/>
          <p14:tracePt t="53656" x="3822700" y="2368550"/>
          <p14:tracePt t="53664" x="3822700" y="2381250"/>
          <p14:tracePt t="53689" x="3822700" y="2387600"/>
          <p14:tracePt t="54000" x="3822700" y="2393950"/>
          <p14:tracePt t="54008" x="3810000" y="2400300"/>
          <p14:tracePt t="54024" x="3778250" y="2419350"/>
          <p14:tracePt t="54056" x="3683000" y="2438400"/>
          <p14:tracePt t="54057" x="3644900" y="2444750"/>
          <p14:tracePt t="54064" x="3600450" y="2444750"/>
          <p14:tracePt t="54090" x="3441700" y="2457450"/>
          <p14:tracePt t="54122" x="3067050" y="2457450"/>
          <p14:tracePt t="54128" x="2978150" y="2457450"/>
          <p14:tracePt t="54157" x="2813050" y="2457450"/>
          <p14:tracePt t="54189" x="2800350" y="2457450"/>
          <p14:tracePt t="54328" x="2800350" y="2451100"/>
          <p14:tracePt t="54336" x="2806700" y="2438400"/>
          <p14:tracePt t="54357" x="3016250" y="2413000"/>
          <p14:tracePt t="54389" x="4489450" y="2413000"/>
          <p14:tracePt t="54392" x="4832350" y="2387600"/>
          <p14:tracePt t="54423" x="5321300" y="2330450"/>
          <p14:tracePt t="54427" x="5334000" y="2330450"/>
          <p14:tracePt t="54480" x="5353050" y="2330450"/>
          <p14:tracePt t="54490" x="5378450" y="2330450"/>
          <p14:tracePt t="54519" x="5619750" y="2330450"/>
          <p14:tracePt t="54523" x="5765800" y="2330450"/>
          <p14:tracePt t="54553" x="6769100" y="2330450"/>
          <p14:tracePt t="54560" x="7067550" y="2330450"/>
          <p14:tracePt t="54590" x="7702550" y="2311400"/>
          <p14:tracePt t="54622" x="7848600" y="2279650"/>
          <p14:tracePt t="54624" x="7861300" y="2279650"/>
          <p14:tracePt t="54656" x="7867650" y="2279650"/>
          <p14:tracePt t="54984" x="7867650" y="2273300"/>
          <p14:tracePt t="54992" x="7848600" y="2260600"/>
          <p14:tracePt t="55000" x="7842250" y="2247900"/>
          <p14:tracePt t="55024" x="7753350" y="2139950"/>
          <p14:tracePt t="55056" x="7689850" y="2000250"/>
          <p14:tracePt t="55064" x="7683500" y="1968500"/>
          <p14:tracePt t="55091" x="7670800" y="1898650"/>
          <p14:tracePt t="55123" x="7670800" y="1892300"/>
          <p14:tracePt t="55272" x="7670800" y="1885950"/>
          <p14:tracePt t="55352" x="7664450" y="1885950"/>
          <p14:tracePt t="55360" x="7658100" y="1885950"/>
          <p14:tracePt t="55368" x="7651750" y="1885950"/>
          <p14:tracePt t="55391" x="7620000" y="1885950"/>
          <p14:tracePt t="55423" x="7569200" y="1898650"/>
          <p14:tracePt t="55465" x="7562850" y="1898650"/>
          <p14:tracePt t="55473" x="7550150" y="1898650"/>
          <p14:tracePt t="55491" x="7499350" y="1898650"/>
          <p14:tracePt t="55523" x="7423150" y="1905000"/>
          <p14:tracePt t="55528" x="7416800" y="1905000"/>
          <p14:tracePt t="55558" x="7404100" y="1905000"/>
          <p14:tracePt t="55590" x="7378700" y="1905000"/>
          <p14:tracePt t="55593" x="7359650" y="1905000"/>
          <p14:tracePt t="55624" x="7289800" y="1905000"/>
          <p14:tracePt t="55625" x="7264400" y="1905000"/>
          <p14:tracePt t="55633" x="7251700" y="1905000"/>
          <p14:tracePt t="55658" x="7232650" y="1905000"/>
          <p14:tracePt t="55690" x="7219950" y="1905000"/>
          <p14:tracePt t="55696" x="7213600" y="1905000"/>
          <p14:tracePt t="55725" x="7175500" y="1905000"/>
          <p14:tracePt t="55757" x="7169150" y="1898650"/>
          <p14:tracePt t="55777" x="7162800" y="1898650"/>
          <p14:tracePt t="55792" x="7162800" y="1892300"/>
          <p14:tracePt t="55823" x="7137400" y="1854200"/>
          <p14:tracePt t="55825" x="7131050" y="1835150"/>
          <p14:tracePt t="55857" x="7124700" y="1809750"/>
          <p14:tracePt t="55864" x="7124700" y="1803400"/>
          <p14:tracePt t="55892" x="7124700" y="1784350"/>
          <p14:tracePt t="55923" x="7118350" y="1739900"/>
          <p14:tracePt t="55928" x="7118350" y="1727200"/>
          <p14:tracePt t="55959" x="7118350" y="1695450"/>
          <p14:tracePt t="55990" x="7124700" y="1663700"/>
          <p14:tracePt t="55993" x="7131050" y="1651000"/>
          <p14:tracePt t="56024" x="7156450" y="1619250"/>
          <p14:tracePt t="56032" x="7175500" y="1600200"/>
          <p14:tracePt t="56059" x="7232650" y="1555750"/>
          <p14:tracePt t="56090" x="7353300" y="1473200"/>
          <p14:tracePt t="56097" x="7385050" y="1466850"/>
          <p14:tracePt t="56125" x="7480300" y="1422400"/>
          <p14:tracePt t="56157" x="7626350" y="1358900"/>
          <p14:tracePt t="56160" x="7677150" y="1339850"/>
          <p14:tracePt t="56192" x="7956550" y="1250950"/>
          <p14:tracePt t="56201" x="8020050" y="1238250"/>
          <p14:tracePt t="56226" x="8172450" y="1212850"/>
          <p14:tracePt t="56257" x="8401050" y="1187450"/>
          <p14:tracePt t="56265" x="8477250" y="1181100"/>
          <p14:tracePt t="56292" x="8667750" y="1181100"/>
          <p14:tracePt t="56324" x="8851900" y="1181100"/>
          <p14:tracePt t="56329" x="8883650" y="1181100"/>
          <p14:tracePt t="56359" x="9010650" y="1219200"/>
          <p14:tracePt t="56391" x="9251950" y="1289050"/>
          <p14:tracePt t="56393" x="9309100" y="1295400"/>
          <p14:tracePt t="56424" x="9366250" y="1320800"/>
          <p14:tracePt t="56433" x="9372600" y="1327150"/>
          <p14:tracePt t="56459" x="9417050" y="1384300"/>
          <p14:tracePt t="56490" x="9588500" y="1511300"/>
          <p14:tracePt t="56497" x="9601200" y="1524000"/>
          <p14:tracePt t="56526" x="9632950" y="1549400"/>
          <p14:tracePt t="56557" x="9639300" y="1593850"/>
          <p14:tracePt t="56561" x="9645650" y="1625600"/>
          <p14:tracePt t="56592" x="9652000" y="1746250"/>
          <p14:tracePt t="56593" x="9652000" y="1784350"/>
          <p14:tracePt t="56601" x="9652000" y="1822450"/>
          <p14:tracePt t="56625" x="9652000" y="1873250"/>
          <p14:tracePt t="56656" x="9652000" y="1905000"/>
          <p14:tracePt t="56656" x="9639300" y="1917700"/>
          <p14:tracePt t="56664" x="9626600" y="1936750"/>
          <p14:tracePt t="56693" x="9563100" y="2012950"/>
          <p14:tracePt t="56724" x="9455150" y="2108200"/>
          <p14:tracePt t="56729" x="9417050" y="2133600"/>
          <p14:tracePt t="56759" x="9290050" y="2197100"/>
          <p14:tracePt t="56791" x="9086850" y="2260600"/>
          <p14:tracePt t="56793" x="9042400" y="2273300"/>
          <p14:tracePt t="56824" x="8890000" y="2324100"/>
          <p14:tracePt t="56833" x="8845550" y="2330450"/>
          <p14:tracePt t="56860" x="8674100" y="2349500"/>
          <p14:tracePt t="56891" x="8451850" y="2374900"/>
          <p14:tracePt t="56897" x="8413750" y="2374900"/>
          <p14:tracePt t="56926" x="8324850" y="2374900"/>
          <p14:tracePt t="56958" x="8185150" y="2374900"/>
          <p14:tracePt t="56961" x="8115300" y="2374900"/>
          <p14:tracePt t="56992" x="7867650" y="2374900"/>
          <p14:tracePt t="57001" x="7842250" y="2374900"/>
          <p14:tracePt t="57026" x="7797800" y="2374900"/>
          <p14:tracePt t="57058" x="7715250" y="2336800"/>
          <p14:tracePt t="57065" x="7683500" y="2324100"/>
          <p14:tracePt t="57093" x="7505700" y="2260600"/>
          <p14:tracePt t="57124" x="7353300" y="2184400"/>
          <p14:tracePt t="57129" x="7340600" y="2178050"/>
          <p14:tracePt t="57160" x="7334250" y="2152650"/>
          <p14:tracePt t="57160" x="7327900" y="2139950"/>
          <p14:tracePt t="57192" x="7302500" y="2044700"/>
          <p14:tracePt t="57201" x="7296150" y="2025650"/>
          <p14:tracePt t="57227" x="7296150" y="1974850"/>
          <p14:tracePt t="57258" x="7296150" y="1892300"/>
          <p14:tracePt t="57265" x="7296150" y="1854200"/>
          <p14:tracePt t="57293" x="7327900" y="1752600"/>
          <p14:tracePt t="57325" x="7423150" y="1587500"/>
          <p14:tracePt t="57329" x="7448550" y="1562100"/>
          <p14:tracePt t="57360" x="7531100" y="1466850"/>
          <p14:tracePt t="57361" x="7537450" y="1460500"/>
          <p14:tracePt t="57392" x="7677150" y="1384300"/>
          <p14:tracePt t="57401" x="7721600" y="1377950"/>
          <p14:tracePt t="57427" x="7861300" y="1339850"/>
          <p14:tracePt t="57458" x="8064500" y="1308100"/>
          <p14:tracePt t="57465" x="8134350" y="1301750"/>
          <p14:tracePt t="57493" x="8413750" y="1276350"/>
          <p14:tracePt t="57525" x="8858250" y="1276350"/>
          <p14:tracePt t="57529" x="8928100" y="1276350"/>
          <p14:tracePt t="57559" x="9067800" y="1276350"/>
          <p14:tracePt t="57590" x="9182100" y="1308100"/>
          <p14:tracePt t="57592" x="9220200" y="1314450"/>
          <p14:tracePt t="57622" x="9321800" y="1352550"/>
          <p14:tracePt t="57626" x="9340850" y="1365250"/>
          <p14:tracePt t="57656" x="9353550" y="1377950"/>
          <p14:tracePt t="57665" x="9353550" y="1384300"/>
          <p14:tracePt t="57694" x="9372600" y="1435100"/>
          <p14:tracePt t="57725" x="9410700" y="1530350"/>
          <p14:tracePt t="57729" x="9423400" y="1549400"/>
          <p14:tracePt t="57759" x="9436100" y="1600200"/>
          <p14:tracePt t="57761" x="9436100" y="1619250"/>
          <p14:tracePt t="57792" x="9436100" y="1682750"/>
          <p14:tracePt t="57801" x="9436100" y="1708150"/>
          <p14:tracePt t="57827" x="9436100" y="1797050"/>
          <p14:tracePt t="57858" x="9436100" y="1898650"/>
          <p14:tracePt t="57865" x="9429750" y="1911350"/>
          <p14:tracePt t="57894" x="9404350" y="1955800"/>
          <p14:tracePt t="57925" x="9378950" y="2012950"/>
          <p14:tracePt t="57929" x="9366250" y="2038350"/>
          <p14:tracePt t="57961" x="9302750" y="2127250"/>
          <p14:tracePt t="57969" x="9296400" y="2139950"/>
          <p14:tracePt t="57994" x="9245600" y="2190750"/>
          <p14:tracePt t="58025" x="9201150" y="2228850"/>
          <p14:tracePt t="58033" x="9194800" y="2228850"/>
          <p14:tracePt t="58061" x="9156700" y="2266950"/>
          <p14:tracePt t="58092" x="9067800" y="2324100"/>
          <p14:tracePt t="58097" x="9048750" y="2330450"/>
          <p14:tracePt t="58127" x="9010650" y="2349500"/>
          <p14:tracePt t="58159" x="8997950" y="2349500"/>
          <p14:tracePt t="58161" x="8991600" y="2349500"/>
          <p14:tracePt t="58192" x="8902700" y="2368550"/>
          <p14:tracePt t="58201" x="8877300" y="2374900"/>
          <p14:tracePt t="58227" x="8839200" y="2374900"/>
          <p14:tracePt t="58259" x="8826500" y="2374900"/>
          <p14:tracePt t="58265" x="8820150" y="2374900"/>
          <p14:tracePt t="58294" x="8782050" y="2374900"/>
          <p14:tracePt t="58325" x="8699500" y="2393950"/>
          <p14:tracePt t="58329" x="8680450" y="2393950"/>
          <p14:tracePt t="58361" x="8674100" y="2400300"/>
          <p14:tracePt t="58385" x="8667750" y="2400300"/>
          <p14:tracePt t="58394" x="8661400" y="2400300"/>
          <p14:tracePt t="58425" x="8636000" y="2400300"/>
          <p14:tracePt t="58441" x="8623300" y="2413000"/>
          <p14:tracePt t="58577" x="8604250" y="2413000"/>
          <p14:tracePt t="58585" x="8597900" y="2419350"/>
          <p14:tracePt t="58595" x="8578850" y="2419350"/>
          <p14:tracePt t="58626" x="8458200" y="2419350"/>
          <p14:tracePt t="58632" x="8388350" y="2419350"/>
          <p14:tracePt t="58660" x="8077200" y="2419350"/>
          <p14:tracePt t="58690" x="7702550" y="2419350"/>
          <p14:tracePt t="58697" x="7632700" y="2419350"/>
          <p14:tracePt t="58728" x="7429500" y="2425700"/>
          <p14:tracePt t="58729" x="7346950" y="2432050"/>
          <p14:tracePt t="58761" x="6591300" y="2463800"/>
          <p14:tracePt t="58769" x="6432550" y="2463800"/>
          <p14:tracePt t="58795" x="5956300" y="2540000"/>
          <p14:tracePt t="58826" x="5861050" y="2552700"/>
          <p14:tracePt t="58833" x="5848350" y="2552700"/>
          <p14:tracePt t="58861" x="5702300" y="2571750"/>
          <p14:tracePt t="58894" x="5346700" y="2622550"/>
          <p14:tracePt t="58897" x="5289550" y="2628900"/>
          <p14:tracePt t="58928" x="5207000" y="2647950"/>
          <p14:tracePt t="58929" x="5200650" y="2647950"/>
          <p14:tracePt t="58961" x="5105400" y="2647950"/>
          <p14:tracePt t="58969" x="5060950" y="2647950"/>
          <p14:tracePt t="58995" x="4800600" y="2654300"/>
          <p14:tracePt t="59026" x="4584700" y="2660650"/>
          <p14:tracePt t="59033" x="4572000" y="2673350"/>
          <p14:tracePt t="59062" x="4559300" y="2673350"/>
          <p14:tracePt t="59093" x="4445000" y="2673350"/>
          <p14:tracePt t="59097" x="4381500" y="2673350"/>
          <p14:tracePt t="59128" x="4159250" y="2673350"/>
          <p14:tracePt t="59130" x="4089400" y="2673350"/>
          <p14:tracePt t="59160" x="3949700" y="2673350"/>
          <p14:tracePt t="59161" x="3937000" y="2673350"/>
          <p14:tracePt t="59169" x="3930650" y="2673350"/>
          <p14:tracePt t="59195" x="3886200" y="2673350"/>
          <p14:tracePt t="59227" x="3651250" y="2673350"/>
          <p14:tracePt t="59233" x="3556000" y="2673350"/>
          <p14:tracePt t="59262" x="3295650" y="2673350"/>
          <p14:tracePt t="59293" x="3206750" y="2679700"/>
          <p14:tracePt t="59297" x="3200400" y="2679700"/>
          <p14:tracePt t="59327" x="3162300" y="2679700"/>
          <p14:tracePt t="59329" x="3117850" y="2679700"/>
          <p14:tracePt t="59361" x="2838450" y="2679700"/>
          <p14:tracePt t="59369" x="2768600" y="2679700"/>
          <p14:tracePt t="59395" x="2698750" y="2679700"/>
          <p14:tracePt t="59428" x="2692400" y="2679700"/>
          <p14:tracePt t="59433" x="2686050" y="2679700"/>
          <p14:tracePt t="59462" x="2635250" y="2673350"/>
          <p14:tracePt t="59493" x="2495550" y="2667000"/>
          <p14:tracePt t="59497" x="2482850" y="2667000"/>
          <p14:tracePt t="59527" x="2476500" y="2667000"/>
          <p14:tracePt t="59577" x="2470150" y="2667000"/>
          <p14:tracePt t="59585" x="2457450" y="2667000"/>
          <p14:tracePt t="59595" x="2451100" y="2667000"/>
          <p14:tracePt t="59627" x="2425700" y="2667000"/>
          <p14:tracePt t="59817" x="2419350" y="2660650"/>
          <p14:tracePt t="60161" x="2406650" y="2660650"/>
          <p14:tracePt t="60169" x="2400300" y="2660650"/>
          <p14:tracePt t="60196" x="2381250" y="2660650"/>
          <p14:tracePt t="60228" x="2336800" y="2654300"/>
          <p14:tracePt t="60233" x="2324100" y="2654300"/>
          <p14:tracePt t="60263" x="2235200" y="2647950"/>
          <p14:tracePt t="60295" x="2171700" y="2647950"/>
          <p14:tracePt t="60297" x="2165350" y="2647950"/>
          <p14:tracePt t="60328" x="2146300" y="2641600"/>
          <p14:tracePt t="60329" x="2139950" y="2641600"/>
          <p14:tracePt t="60337" x="2114550" y="2641600"/>
          <p14:tracePt t="60363" x="2038350" y="2622550"/>
          <p14:tracePt t="60395" x="1917700" y="2616200"/>
          <p14:tracePt t="60401" x="1905000" y="2616200"/>
          <p14:tracePt t="60430" x="1892300" y="2616200"/>
          <p14:tracePt t="60461" x="1879600" y="2616200"/>
          <p14:tracePt t="60465" x="1860550" y="2616200"/>
          <p14:tracePt t="60496" x="1765300" y="2597150"/>
          <p14:tracePt t="60498" x="1733550" y="2597150"/>
          <p14:tracePt t="60529" x="1720850" y="2597150"/>
          <p14:tracePt t="60585" x="1701800" y="2590800"/>
          <p14:tracePt t="60593" x="1689100" y="2584450"/>
          <p14:tracePt t="60601" x="1663700" y="2584450"/>
          <p14:tracePt t="60629" x="1625600" y="2584450"/>
          <p14:tracePt t="60697" x="1612900" y="2571750"/>
          <p14:tracePt t="60705" x="1593850" y="2571750"/>
          <p14:tracePt t="60730" x="1530350" y="2546350"/>
          <p14:tracePt t="60762" x="1517650" y="2546350"/>
          <p14:tracePt t="60817" x="1511300" y="2546350"/>
          <p14:tracePt t="60825" x="1498600" y="2540000"/>
          <p14:tracePt t="60833" x="1492250" y="2533650"/>
          <p14:tracePt t="60863" x="1485900" y="2533650"/>
          <p14:tracePt t="60897" x="1473200" y="2527300"/>
          <p14:tracePt t="60905" x="1473200" y="2520950"/>
          <p14:tracePt t="60930" x="1435100" y="2489200"/>
          <p14:tracePt t="60962" x="1403350" y="2470150"/>
          <p14:tracePt t="60993" x="1403350" y="2463800"/>
          <p14:tracePt t="61033" x="1397000" y="2457450"/>
          <p14:tracePt t="61041" x="1390650" y="2451100"/>
          <p14:tracePt t="61113" x="1384300" y="2444750"/>
          <p14:tracePt t="61129" x="1377950" y="2432050"/>
          <p14:tracePt t="61137" x="1371600" y="2432050"/>
          <p14:tracePt t="61164" x="1358900" y="2425700"/>
          <p14:tracePt t="61361" x="1352550" y="2419350"/>
          <p14:tracePt t="61377" x="1333500" y="2419350"/>
          <p14:tracePt t="61397" x="1301750" y="2419350"/>
          <p14:tracePt t="61430" x="1295400" y="2419350"/>
          <p14:tracePt t="61441" x="1289050" y="2419350"/>
          <p14:tracePt t="61481" x="1276350" y="2406650"/>
          <p14:tracePt t="61497" x="1263650" y="2387600"/>
          <p14:tracePt t="61529" x="1206500" y="2311400"/>
          <p14:tracePt t="61537" x="1206500" y="2298700"/>
          <p14:tracePt t="61564" x="1181100" y="2235200"/>
          <p14:tracePt t="61596" x="1168400" y="2139950"/>
          <p14:tracePt t="61601" x="1168400" y="2127250"/>
          <p14:tracePt t="61631" x="1168400" y="2076450"/>
          <p14:tracePt t="61663" x="1174750" y="2032000"/>
          <p14:tracePt t="61665" x="1187450" y="2025650"/>
          <p14:tracePt t="61697" x="1219200" y="2006600"/>
          <p14:tracePt t="61730" x="1225550" y="2006600"/>
          <p14:tracePt t="61737" x="1238250" y="2006600"/>
          <p14:tracePt t="61764" x="1263650" y="2019300"/>
          <p14:tracePt t="61796" x="1308100" y="2101850"/>
          <p14:tracePt t="61801" x="1314450" y="2120900"/>
          <p14:tracePt t="61831" x="1320800" y="2165350"/>
          <p14:tracePt t="61863" x="1320800" y="2209800"/>
          <p14:tracePt t="61865" x="1320800" y="2216150"/>
          <p14:tracePt t="61897" x="1320800" y="2228850"/>
          <p14:tracePt t="61953" x="1320800" y="2235200"/>
          <p14:tracePt t="61985" x="1339850" y="2228850"/>
          <p14:tracePt t="61993" x="1346200" y="2228850"/>
          <p14:tracePt t="62001" x="1365250" y="2228850"/>
          <p14:tracePt t="62033" x="1371600" y="2228850"/>
          <p14:tracePt t="62065" x="1377950" y="2228850"/>
          <p14:tracePt t="62096" x="1390650" y="2241550"/>
          <p14:tracePt t="62099" x="1390650" y="2247900"/>
          <p14:tracePt t="62130" x="1390650" y="2266950"/>
          <p14:tracePt t="63242" x="1409700" y="2273300"/>
          <p14:tracePt t="63249" x="1441450" y="2279650"/>
          <p14:tracePt t="63266" x="1492250" y="2279650"/>
          <p14:tracePt t="63297" x="1568450" y="2292350"/>
          <p14:tracePt t="63305" x="1587500" y="2292350"/>
          <p14:tracePt t="63333" x="1651000" y="2292350"/>
          <p14:tracePt t="63364" x="1758950" y="2292350"/>
          <p14:tracePt t="63369" x="1771650" y="2292350"/>
          <p14:tracePt t="63399" x="1835150" y="2292350"/>
          <p14:tracePt t="63431" x="1917700" y="2292350"/>
          <p14:tracePt t="63434" x="1943100" y="2292350"/>
          <p14:tracePt t="63465" x="2019300" y="2292350"/>
          <p14:tracePt t="63473" x="2038350" y="2292350"/>
          <p14:tracePt t="63499" x="2152650" y="2286000"/>
          <p14:tracePt t="63531" x="2298700" y="2286000"/>
          <p14:tracePt t="63537" x="2330450" y="2286000"/>
          <p14:tracePt t="63566" x="2413000" y="2286000"/>
          <p14:tracePt t="63597" x="2584450" y="2286000"/>
          <p14:tracePt t="63602" x="2654300" y="2286000"/>
          <p14:tracePt t="63633" x="2882900" y="2286000"/>
          <p14:tracePt t="63634" x="2921000" y="2286000"/>
          <p14:tracePt t="63666" x="3035300" y="2286000"/>
          <p14:tracePt t="63674" x="3060700" y="2286000"/>
          <p14:tracePt t="63699" x="3213100" y="2286000"/>
          <p14:tracePt t="63730" x="3536950" y="2286000"/>
          <p14:tracePt t="63737" x="3613150" y="2286000"/>
          <p14:tracePt t="63765" x="3771900" y="2279650"/>
          <p14:tracePt t="63796" x="3790950" y="2273300"/>
          <p14:tracePt t="63802" x="3797300" y="2273300"/>
          <p14:tracePt t="63833" x="4000500" y="2273300"/>
          <p14:tracePt t="63834" x="4127500" y="2273300"/>
          <p14:tracePt t="63865" x="4457700" y="2273300"/>
          <p14:tracePt t="64505" x="4464050" y="2273300"/>
          <p14:tracePt t="64537" x="4457700" y="2273300"/>
          <p14:tracePt t="64545" x="4432300" y="2273300"/>
          <p14:tracePt t="64566" x="4330700" y="2292350"/>
          <p14:tracePt t="64597" x="4006850" y="2336800"/>
          <p14:tracePt t="64601" x="3937000" y="2343150"/>
          <p14:tracePt t="64632" x="3765550" y="2400300"/>
          <p14:tracePt t="64634" x="3752850" y="2400300"/>
          <p14:tracePt t="64665" x="3600450" y="2425700"/>
          <p14:tracePt t="64674" x="3549650" y="2438400"/>
          <p14:tracePt t="64700" x="3327400" y="2438400"/>
          <p14:tracePt t="64732" x="3155950" y="2463800"/>
          <p14:tracePt t="64738" x="3149600" y="2463800"/>
          <p14:tracePt t="64767" x="3117850" y="2470150"/>
          <p14:tracePt t="64799" x="2959100" y="2489200"/>
          <p14:tracePt t="64802" x="2889250" y="2495550"/>
          <p14:tracePt t="64833" x="2711450" y="2527300"/>
          <p14:tracePt t="64834" x="2673350" y="2533650"/>
          <p14:tracePt t="64842" x="2647950" y="2540000"/>
          <p14:tracePt t="64867" x="2603500" y="2540000"/>
          <p14:tracePt t="64899" x="2463800" y="2540000"/>
          <p14:tracePt t="64906" x="2381250" y="2540000"/>
          <p14:tracePt t="64934" x="2127250" y="2540000"/>
          <p14:tracePt t="64966" x="1949450" y="2540000"/>
          <p14:tracePt t="64970" x="1930400" y="2540000"/>
          <p14:tracePt t="65000" x="1860550" y="2540000"/>
          <p14:tracePt t="65002" x="1809750" y="2520950"/>
          <p14:tracePt t="65033" x="1555750" y="2489200"/>
          <p14:tracePt t="65042" x="1536700" y="2482850"/>
          <p14:tracePt t="65068" x="1524000" y="2476500"/>
          <p14:tracePt t="65099" x="1498600" y="2425700"/>
          <p14:tracePt t="65106" x="1479550" y="2406650"/>
          <p14:tracePt t="65134" x="1409700" y="2292350"/>
          <p14:tracePt t="65166" x="1371600" y="2228850"/>
          <p14:tracePt t="65170" x="1358900" y="2203450"/>
          <p14:tracePt t="65201" x="1346200" y="2133600"/>
          <p14:tracePt t="65202" x="1346200" y="2120900"/>
          <p14:tracePt t="65233" x="1346200" y="2038350"/>
          <p14:tracePt t="65242" x="1346200" y="2025650"/>
          <p14:tracePt t="65268" x="1377950" y="1968500"/>
          <p14:tracePt t="65299" x="1974850" y="1784350"/>
          <p14:tracePt t="65306" x="2254250" y="1695450"/>
          <p14:tracePt t="65335" x="2819400" y="1593850"/>
          <p14:tracePt t="65366" x="2984500" y="1574800"/>
          <p14:tracePt t="65370" x="2990850" y="1574800"/>
          <p14:tracePt t="65401" x="3175000" y="1587500"/>
          <p14:tracePt t="65402" x="3308350" y="1606550"/>
          <p14:tracePt t="65434" x="3943350" y="1739900"/>
          <p14:tracePt t="65442" x="4019550" y="1765300"/>
          <p14:tracePt t="65468" x="4051300" y="1784350"/>
          <p14:tracePt t="65499" x="4064000" y="1797050"/>
          <p14:tracePt t="65506" x="4076700" y="1828800"/>
          <p14:tracePt t="65535" x="4102100" y="1898650"/>
          <p14:tracePt t="65566" x="4121150" y="1949450"/>
          <p14:tracePt t="65570" x="4127500" y="1968500"/>
          <p14:tracePt t="65600" x="4127500" y="2012950"/>
          <p14:tracePt t="65603" x="4127500" y="2025650"/>
          <p14:tracePt t="65634" x="4127500" y="2095500"/>
          <p14:tracePt t="65642" x="4127500" y="2108200"/>
          <p14:tracePt t="65668" x="4127500" y="2114550"/>
          <p14:tracePt t="65706" x="4127500" y="2120900"/>
          <p14:tracePt t="65714" x="4127500" y="2127250"/>
          <p14:tracePt t="65735" x="4127500" y="2146300"/>
          <p14:tracePt t="65766" x="4127500" y="2197100"/>
          <p14:tracePt t="65770" x="4127500" y="2203450"/>
          <p14:tracePt t="65801" x="4127500" y="2222500"/>
          <p14:tracePt t="65810" x="4127500" y="2228850"/>
          <p14:tracePt t="65835" x="4127500" y="2241550"/>
          <p14:tracePt t="65867" x="4127500" y="2260600"/>
          <p14:tracePt t="65874" x="4127500" y="2273300"/>
          <p14:tracePt t="65902" x="4127500" y="2305050"/>
          <p14:tracePt t="65933" x="4127500" y="2362200"/>
          <p14:tracePt t="65938" x="4127500" y="2368550"/>
          <p14:tracePt t="65968" x="4127500" y="2387600"/>
          <p14:tracePt t="66000" x="4127500" y="2406650"/>
          <p14:tracePt t="66002" x="4121150" y="2413000"/>
          <p14:tracePt t="66034" x="4121150" y="2425700"/>
          <p14:tracePt t="66042" x="4121150" y="2438400"/>
          <p14:tracePt t="66069" x="4114800" y="2451100"/>
          <p14:tracePt t="66101" x="4114800" y="2457450"/>
          <p14:tracePt t="66738" x="4108450" y="2476500"/>
          <p14:tracePt t="66746" x="4070350" y="2482850"/>
          <p14:tracePt t="66769" x="3975100" y="2501900"/>
          <p14:tracePt t="66799" x="3803650" y="2520950"/>
          <p14:tracePt t="66801" x="3765550" y="2520950"/>
          <p14:tracePt t="66831" x="3600450" y="2520950"/>
          <p14:tracePt t="66835" x="3530600" y="2520950"/>
          <p14:tracePt t="66866" x="3352800" y="2520950"/>
          <p14:tracePt t="66870" x="3302000" y="2520950"/>
          <p14:tracePt t="66901" x="3060700" y="2508250"/>
          <p14:tracePt t="66906" x="3009900" y="2508250"/>
          <p14:tracePt t="66936" x="2978150" y="2508250"/>
          <p14:tracePt t="66968" x="2965450" y="2508250"/>
          <p14:tracePt t="66970" x="2959100" y="2508250"/>
          <p14:tracePt t="67000" x="2857500" y="2508250"/>
          <p14:tracePt t="67003" x="2825750" y="2508250"/>
          <p14:tracePt t="67034" x="2781300" y="2508250"/>
          <p14:tracePt t="67035" x="2774950" y="2508250"/>
          <p14:tracePt t="67090" x="2755900" y="2508250"/>
          <p14:tracePt t="67098" x="2736850" y="2508250"/>
          <p14:tracePt t="67106" x="2705100" y="2508250"/>
          <p14:tracePt t="67136" x="2590800" y="2508250"/>
          <p14:tracePt t="67168" x="2533650" y="2508250"/>
          <p14:tracePt t="67210" x="2527300" y="2508250"/>
          <p14:tracePt t="67218" x="2508250" y="2508250"/>
          <p14:tracePt t="67236" x="2444750" y="2495550"/>
          <p14:tracePt t="67268" x="2349500" y="2476500"/>
          <p14:tracePt t="67274" x="2343150" y="2476500"/>
          <p14:tracePt t="67303" x="2317750" y="2457450"/>
          <p14:tracePt t="67335" x="2241550" y="2362200"/>
          <p14:tracePt t="67338" x="2216150" y="2330450"/>
          <p14:tracePt t="67370" x="2114550" y="2222500"/>
          <p14:tracePt t="67370" x="2089150" y="2184400"/>
          <p14:tracePt t="67378" x="2076450" y="2165350"/>
          <p14:tracePt t="67404" x="2051050" y="2139950"/>
          <p14:tracePt t="67435" x="2057400" y="2006600"/>
          <p14:tracePt t="67442" x="2095500" y="1949450"/>
          <p14:tracePt t="67469" x="2171700" y="1847850"/>
          <p14:tracePt t="67499" x="2266950" y="1816100"/>
          <p14:tracePt t="67506" x="2330450" y="1816100"/>
          <p14:tracePt t="67537" x="2565400" y="1879600"/>
          <p14:tracePt t="67538" x="2622550" y="1911350"/>
          <p14:tracePt t="67570" x="2717800" y="2025650"/>
          <p14:tracePt t="67578" x="2724150" y="2082800"/>
          <p14:tracePt t="67603" x="2724150" y="2222500"/>
          <p14:tracePt t="67635" x="2705100" y="2330450"/>
          <p14:tracePt t="67706" x="2705100" y="2336800"/>
          <p14:tracePt t="67722" x="2692400" y="2324100"/>
          <p14:tracePt t="67737" x="2692400" y="2286000"/>
          <p14:tracePt t="67768" x="2768600" y="2012950"/>
          <p14:tracePt t="67770" x="2851150" y="1917700"/>
          <p14:tracePt t="67802" x="3067050" y="1670050"/>
          <p14:tracePt t="67810" x="3105150" y="1631950"/>
          <p14:tracePt t="67837" x="3124200" y="1600200"/>
          <p14:tracePt t="67869" x="3143250" y="1587500"/>
          <p14:tracePt t="67874" x="3155950" y="1581150"/>
          <p14:tracePt t="67904" x="3168650" y="1568450"/>
          <p14:tracePt t="67936" x="3175000" y="1555750"/>
          <p14:tracePt t="68002" x="3175000" y="1536700"/>
          <p14:tracePt t="68010" x="3175000" y="1524000"/>
          <p14:tracePt t="68037" x="3206750" y="1447800"/>
          <p14:tracePt t="68069" x="3238500" y="1403350"/>
          <p14:tracePt t="68074" x="3238500" y="1397000"/>
          <p14:tracePt t="68104" x="3251200" y="1377950"/>
          <p14:tracePt t="68136" x="3251200" y="1371600"/>
          <p14:tracePt t="69042" x="3251200" y="1365250"/>
          <p14:tracePt t="69586" x="3289300" y="1365250"/>
          <p14:tracePt t="69594" x="3314700" y="1365250"/>
          <p14:tracePt t="69606" x="3333750" y="1365250"/>
          <p14:tracePt t="69637" x="3416300" y="1365250"/>
          <p14:tracePt t="69642" x="3454400" y="1365250"/>
          <p14:tracePt t="69672" x="3663950" y="1365250"/>
          <p14:tracePt t="69704" x="3924300" y="1365250"/>
          <p14:tracePt t="69706" x="3943350" y="1365250"/>
          <p14:tracePt t="69890" x="3949700" y="1365250"/>
          <p14:tracePt t="69898" x="3981450" y="1358900"/>
          <p14:tracePt t="69906" x="4013200" y="1358900"/>
          <p14:tracePt t="69936" x="4076700" y="1333500"/>
          <p14:tracePt t="70114" x="4089400" y="1333500"/>
          <p14:tracePt t="70123" x="4114800" y="1327150"/>
          <p14:tracePt t="70140" x="4203700" y="1320800"/>
          <p14:tracePt t="70171" x="4400550" y="1295400"/>
          <p14:tracePt t="70178" x="4432300" y="1289050"/>
          <p14:tracePt t="70206" x="4451350" y="1282700"/>
          <p14:tracePt t="70411" x="4451350" y="1276350"/>
          <p14:tracePt t="70426" x="4438650" y="1276350"/>
          <p14:tracePt t="70440" x="4413250" y="1276350"/>
          <p14:tracePt t="70471" x="4254500" y="1346200"/>
          <p14:tracePt t="70474" x="4203700" y="1384300"/>
          <p14:tracePt t="70506" x="4044950" y="1517650"/>
          <p14:tracePt t="70514" x="4025900" y="1536700"/>
          <p14:tracePt t="70540" x="3981450" y="1625600"/>
          <p14:tracePt t="70571" x="3917950" y="1739900"/>
          <p14:tracePt t="70579" x="3892550" y="1771650"/>
          <p14:tracePt t="70606" x="3784600" y="1917700"/>
          <p14:tracePt t="70637" x="3714750" y="2038350"/>
          <p14:tracePt t="70642" x="3695700" y="2057400"/>
          <p14:tracePt t="70673" x="3663950" y="2114550"/>
          <p14:tracePt t="70675" x="3638550" y="2139950"/>
          <p14:tracePt t="70706" x="3549650" y="2228850"/>
          <p14:tracePt t="70714" x="3530600" y="2241550"/>
          <p14:tracePt t="70740" x="3441700" y="2305050"/>
          <p14:tracePt t="70771" x="3333750" y="2362200"/>
          <p14:tracePt t="70779" x="3289300" y="2381250"/>
          <p14:tracePt t="70806" x="3143250" y="2444750"/>
          <p14:tracePt t="70838" x="2876550" y="2520950"/>
          <p14:tracePt t="70842" x="2813050" y="2533650"/>
          <p14:tracePt t="70873" x="2711450" y="2565400"/>
          <p14:tracePt t="70875" x="2679700" y="2578100"/>
          <p14:tracePt t="70906" x="2654300" y="2578100"/>
          <p14:tracePt t="70915" x="2647950" y="2578100"/>
          <p14:tracePt t="70940" x="2635250" y="2578100"/>
          <p14:tracePt t="70972" x="2597150" y="2578100"/>
          <p14:tracePt t="70979" x="2584450" y="2578100"/>
          <p14:tracePt t="71007" x="2546350" y="2578100"/>
          <p14:tracePt t="71039" x="2476500" y="2578100"/>
          <p14:tracePt t="71043" x="2470150" y="2571750"/>
          <p14:tracePt t="71073" x="2457450" y="2571750"/>
          <p14:tracePt t="71105" x="2438400" y="2559050"/>
          <p14:tracePt t="71115" x="2432050" y="2552700"/>
          <p14:tracePt t="71140" x="2406650" y="2533650"/>
          <p14:tracePt t="71172" x="2374900" y="2514600"/>
          <p14:tracePt t="71179" x="2368550" y="2501900"/>
          <p14:tracePt t="71207" x="2343150" y="2482850"/>
          <p14:tracePt t="71239" x="2286000" y="2438400"/>
          <p14:tracePt t="71243" x="2266950" y="2419350"/>
          <p14:tracePt t="71273" x="2260600" y="2413000"/>
          <p14:tracePt t="71291" x="2254250" y="2406650"/>
          <p14:tracePt t="71307" x="2241550" y="2374900"/>
          <p14:tracePt t="71338" x="2222500" y="2292350"/>
          <p14:tracePt t="71347" x="2216150" y="2266950"/>
          <p14:tracePt t="71374" x="2203450" y="2197100"/>
          <p14:tracePt t="71405" x="2197100" y="2120900"/>
          <p14:tracePt t="71411" x="2197100" y="2101850"/>
          <p14:tracePt t="71440" x="2197100" y="2032000"/>
          <p14:tracePt t="71472" x="2241550" y="1917700"/>
          <p14:tracePt t="71475" x="2273300" y="1873250"/>
          <p14:tracePt t="71506" x="2616200" y="1752600"/>
          <p14:tracePt t="71515" x="2768600" y="1733550"/>
          <p14:tracePt t="71541" x="3060700" y="1695450"/>
          <p14:tracePt t="71572" x="3282950" y="1670050"/>
          <p14:tracePt t="71579" x="3314700" y="1670050"/>
          <p14:tracePt t="71608" x="3473450" y="1676400"/>
          <p14:tracePt t="71639" x="3860800" y="1790700"/>
          <p14:tracePt t="71643" x="3937000" y="1816100"/>
          <p14:tracePt t="71674" x="4025900" y="1860550"/>
          <p14:tracePt t="71675" x="4032250" y="1866900"/>
          <p14:tracePt t="71707" x="4032250" y="1873250"/>
          <p14:tracePt t="71715" x="4038600" y="1892300"/>
          <p14:tracePt t="71741" x="4051300" y="1955800"/>
          <p14:tracePt t="71772" x="4051300" y="2127250"/>
          <p14:tracePt t="71779" x="4051300" y="2159000"/>
          <p14:tracePt t="71808" x="4051300" y="2273300"/>
          <p14:tracePt t="71839" x="4051300" y="2381250"/>
          <p14:tracePt t="71843" x="4051300" y="2393950"/>
          <p14:tracePt t="71874" x="4051300" y="2425700"/>
          <p14:tracePt t="71880" x="4051300" y="2438400"/>
          <p14:tracePt t="71908" x="4019550" y="2508250"/>
          <p14:tracePt t="71939" x="3987800" y="2546350"/>
          <p14:tracePt t="72339" x="3975100" y="2559050"/>
          <p14:tracePt t="72347" x="3956050" y="2578100"/>
          <p14:tracePt t="72375" x="3873500" y="2622550"/>
          <p14:tracePt t="72406" x="3714750" y="2705100"/>
          <p14:tracePt t="72411" x="3676650" y="2717800"/>
          <p14:tracePt t="72442" x="3524250" y="2787650"/>
          <p14:tracePt t="72443" x="3473450" y="2806700"/>
          <p14:tracePt t="72474" x="3263900" y="2914650"/>
          <p14:tracePt t="72475" x="3200400" y="2952750"/>
          <p14:tracePt t="72482" x="3136900" y="2990850"/>
          <p14:tracePt t="72507" x="2978150" y="3073400"/>
          <p14:tracePt t="72538" x="2813050" y="3162300"/>
          <p14:tracePt t="72547" x="2762250" y="3187700"/>
          <p14:tracePt t="72575" x="2597150" y="3302000"/>
          <p14:tracePt t="72607" x="2406650" y="3435350"/>
          <p14:tracePt t="72611" x="2387600" y="3454400"/>
          <p14:tracePt t="72641" x="2324100" y="3492500"/>
          <p14:tracePt t="72672" x="2241550" y="3543300"/>
          <p14:tracePt t="72675" x="2203450" y="3575050"/>
          <p14:tracePt t="72706" x="2076450" y="3651250"/>
          <p14:tracePt t="72715" x="2063750" y="3670300"/>
          <p14:tracePt t="72742" x="2038350" y="3683000"/>
          <p14:tracePt t="72773" x="2012950" y="3702050"/>
          <p14:tracePt t="72779" x="2012950" y="3708400"/>
          <p14:tracePt t="72808" x="1993900" y="3721100"/>
          <p14:tracePt t="72840" x="1981200" y="3765550"/>
          <p14:tracePt t="72843" x="1981200" y="3771900"/>
          <p14:tracePt t="72907" x="1974850" y="3778250"/>
          <p14:tracePt t="72931" x="1974850" y="3784600"/>
          <p14:tracePt t="73002" x="1974850" y="3790950"/>
          <p14:tracePt t="73043" x="1974850" y="3797300"/>
          <p14:tracePt t="73059" x="1974850" y="3810000"/>
          <p14:tracePt t="73075" x="1974850" y="3829050"/>
          <p14:tracePt t="73107" x="1981200" y="3930650"/>
          <p14:tracePt t="73115" x="1981200" y="3937000"/>
          <p14:tracePt t="73142" x="1981200" y="3975100"/>
          <p14:tracePt t="73173" x="1981200" y="4064000"/>
          <p14:tracePt t="73179" x="1981200" y="4089400"/>
          <p14:tracePt t="73209" x="1962150" y="4178300"/>
          <p14:tracePt t="73240" x="1911350" y="4279900"/>
          <p14:tracePt t="73243" x="1898650" y="4292600"/>
          <p14:tracePt t="73275" x="1854200" y="4394200"/>
          <p14:tracePt t="73283" x="1847850" y="4413250"/>
          <p14:tracePt t="73309" x="1828800" y="4451350"/>
          <p14:tracePt t="73341" x="1809750" y="4476750"/>
          <p14:tracePt t="73347" x="1809750" y="4483100"/>
          <p14:tracePt t="73443" x="1809750" y="4489450"/>
          <p14:tracePt t="73507" x="1809750" y="4483100"/>
          <p14:tracePt t="73515" x="1809750" y="4470400"/>
          <p14:tracePt t="73542" x="1809750" y="4419600"/>
          <p14:tracePt t="73574" x="1809750" y="4381500"/>
          <p14:tracePt t="73579" x="1809750" y="4368800"/>
          <p14:tracePt t="73609" x="1803400" y="4337050"/>
          <p14:tracePt t="73640" x="1803400" y="4318000"/>
          <p14:tracePt t="73651" x="1797050" y="4311650"/>
          <p14:tracePt t="73691" x="1790700" y="4311650"/>
          <p14:tracePt t="73709" x="1771650" y="4311650"/>
          <p14:tracePt t="73740" x="1695450" y="4311650"/>
          <p14:tracePt t="73747" x="1670050" y="4305300"/>
          <p14:tracePt t="73776" x="1612900" y="4298950"/>
          <p14:tracePt t="73809" x="1485900" y="4286250"/>
          <p14:tracePt t="73811" x="1441450" y="4279900"/>
          <p14:tracePt t="73843" x="1301750" y="4254500"/>
          <p14:tracePt t="73843" x="1257300" y="4254500"/>
          <p14:tracePt t="73851" x="1225550" y="4248150"/>
          <p14:tracePt t="73876" x="1174750" y="4248150"/>
          <p14:tracePt t="73908" x="1149350" y="4248150"/>
          <p14:tracePt t="73915" x="1130300" y="4241800"/>
          <p14:tracePt t="73943" x="1041400" y="4229100"/>
          <p14:tracePt t="73976" x="933450" y="4222750"/>
          <p14:tracePt t="74011" x="927100" y="4222750"/>
          <p14:tracePt t="74019" x="920750" y="4222750"/>
          <p14:tracePt t="74043" x="850900" y="4210050"/>
          <p14:tracePt t="74075" x="755650" y="4197350"/>
          <p14:tracePt t="74083" x="749300" y="4197350"/>
          <p14:tracePt t="74110" x="742950" y="4197350"/>
          <p14:tracePt t="74140" x="717550" y="4191000"/>
          <p14:tracePt t="74147" x="704850" y="4184650"/>
          <p14:tracePt t="74177" x="628650" y="4165600"/>
          <p14:tracePt t="74209" x="571500" y="4146550"/>
          <p14:tracePt t="74235" x="565150" y="4146550"/>
          <p14:tracePt t="74243" x="552450" y="4133850"/>
          <p14:tracePt t="74275" x="482600" y="4114800"/>
          <p14:tracePt t="74283" x="463550" y="4114800"/>
          <p14:tracePt t="74310" x="438150" y="4108450"/>
          <p14:tracePt t="74371" x="438150" y="4102100"/>
          <p14:tracePt t="74387" x="431800" y="4095750"/>
          <p14:tracePt t="74395" x="425450" y="4076700"/>
          <p14:tracePt t="74410" x="425450" y="4070350"/>
          <p14:tracePt t="74442" x="419100" y="4064000"/>
          <p14:tracePt t="74459" x="419100" y="4051300"/>
          <p14:tracePt t="74477" x="419100" y="4006850"/>
          <p14:tracePt t="74509" x="419100" y="3905250"/>
          <p14:tracePt t="74515" x="425450" y="3886200"/>
          <p14:tracePt t="74543" x="469900" y="3803650"/>
          <p14:tracePt t="74574" x="673100" y="3702050"/>
          <p14:tracePt t="74579" x="717550" y="3689350"/>
          <p14:tracePt t="74610" x="863600" y="3670300"/>
          <p14:tracePt t="74611" x="889000" y="3670300"/>
          <p14:tracePt t="74643" x="996950" y="3670300"/>
          <p14:tracePt t="74644" x="1047750" y="3670300"/>
          <p14:tracePt t="74651" x="1092200" y="3670300"/>
          <p14:tracePt t="74678" x="1257300" y="3727450"/>
          <p14:tracePt t="74710" x="1295400" y="3746500"/>
          <p14:tracePt t="74731" x="1301750" y="3752850"/>
          <p14:tracePt t="74744" x="1301750" y="3765550"/>
          <p14:tracePt t="74775" x="1327150" y="3810000"/>
          <p14:tracePt t="74779" x="1327150" y="3816350"/>
          <p14:tracePt t="74810" x="1346200" y="3854450"/>
          <p14:tracePt t="74811" x="1346200" y="3867150"/>
          <p14:tracePt t="74843" x="1346200" y="3898900"/>
          <p14:tracePt t="74851" x="1346200" y="3905250"/>
          <p14:tracePt t="74877" x="1346200" y="3937000"/>
          <p14:tracePt t="74909" x="1346200" y="3956050"/>
          <p14:tracePt t="74923" x="1346200" y="3962400"/>
          <p14:tracePt t="74944" x="1346200" y="3968750"/>
          <p14:tracePt t="74975" x="1346200" y="3987800"/>
          <p14:tracePt t="74979" x="1346200" y="3994150"/>
          <p14:tracePt t="75011" x="1346200" y="4006850"/>
          <p14:tracePt t="75019" x="1339850" y="4013200"/>
          <p14:tracePt t="75051" x="1333500" y="4025900"/>
          <p14:tracePt t="75147" x="1327150" y="4025900"/>
          <p14:tracePt t="75195" x="1320800" y="4025900"/>
          <p14:tracePt t="75219" x="1320800" y="4032250"/>
          <p14:tracePt t="75227" x="1320800" y="4044950"/>
          <p14:tracePt t="75244" x="1320800" y="4057650"/>
          <p14:tracePt t="75276" x="1270000" y="4146550"/>
          <p14:tracePt t="75283" x="1263650" y="4159250"/>
          <p14:tracePt t="75311" x="1187450" y="4229100"/>
          <p14:tracePt t="75343" x="1123950" y="4286250"/>
          <p14:tracePt t="75347" x="1117600" y="4298950"/>
          <p14:tracePt t="75378" x="1092200" y="4324350"/>
          <p14:tracePt t="75380" x="1085850" y="4330700"/>
          <p14:tracePt t="75411" x="1066800" y="4343400"/>
          <p14:tracePt t="75419" x="1066800" y="4349750"/>
          <p14:tracePt t="75444" x="1041400" y="4362450"/>
          <p14:tracePt t="75477" x="1022350" y="4375150"/>
          <p14:tracePt t="75483" x="1009650" y="4375150"/>
          <p14:tracePt t="75511" x="1003300" y="4387850"/>
          <p14:tracePt t="75543" x="1003300" y="4394200"/>
          <p14:tracePt t="75547" x="996950" y="4394200"/>
          <p14:tracePt t="75578" x="990600" y="4394200"/>
          <p14:tracePt t="75609" x="971550" y="4400550"/>
          <p14:tracePt t="75611" x="965200" y="4400550"/>
          <p14:tracePt t="75643" x="946150" y="4406900"/>
          <p14:tracePt t="75651" x="933450" y="4406900"/>
          <p14:tracePt t="75678" x="914400" y="4406900"/>
          <p14:tracePt t="75710" x="863600" y="4406900"/>
          <p14:tracePt t="75715" x="844550" y="4406900"/>
          <p14:tracePt t="75745" x="755650" y="4406900"/>
          <p14:tracePt t="75777" x="679450" y="4406900"/>
          <p14:tracePt t="75787" x="673100" y="4406900"/>
          <p14:tracePt t="75811" x="660400" y="4406900"/>
          <p14:tracePt t="75843" x="596900" y="4400550"/>
          <p14:tracePt t="75852" x="590550" y="4394200"/>
          <p14:tracePt t="75878" x="558800" y="4387850"/>
          <p14:tracePt t="75910" x="558800" y="4381500"/>
          <p14:tracePt t="75915" x="552450" y="4375150"/>
          <p14:tracePt t="75945" x="546100" y="4368800"/>
          <p14:tracePt t="75977" x="539750" y="4343400"/>
          <p14:tracePt t="75979" x="539750" y="4337050"/>
          <p14:tracePt t="76011" x="539750" y="4267200"/>
          <p14:tracePt t="76020" x="546100" y="4241800"/>
          <p14:tracePt t="76044" x="603250" y="4210050"/>
          <p14:tracePt t="76074" x="685800" y="4203700"/>
          <p14:tracePt t="76077" x="730250" y="4203700"/>
          <p14:tracePt t="76107" x="990600" y="4241800"/>
          <p14:tracePt t="76115" x="1054100" y="4267200"/>
          <p14:tracePt t="76145" x="1168400" y="4330700"/>
          <p14:tracePt t="76147" x="1168400" y="4337050"/>
          <p14:tracePt t="76275" x="1187450" y="4337050"/>
          <p14:tracePt t="76283" x="1238250" y="4337050"/>
          <p14:tracePt t="76312" x="1498600" y="4311650"/>
          <p14:tracePt t="76344" x="1625600" y="4298950"/>
          <p14:tracePt t="76459" x="1625600" y="4305300"/>
          <p14:tracePt t="76467" x="1625600" y="4311650"/>
          <p14:tracePt t="76479" x="1619250" y="4318000"/>
          <p14:tracePt t="76510" x="1612900" y="4324350"/>
          <p14:tracePt t="76523" x="1612900" y="4330700"/>
          <p14:tracePt t="76545" x="1606550" y="4337050"/>
          <p14:tracePt t="76577" x="1581150" y="4356100"/>
          <p14:tracePt t="76587" x="1568450" y="4356100"/>
          <p14:tracePt t="76612" x="1543050" y="4368800"/>
          <p14:tracePt t="76644" x="1504950" y="4368800"/>
          <p14:tracePt t="76651" x="1492250" y="4368800"/>
          <p14:tracePt t="76678" x="1441450" y="4368800"/>
          <p14:tracePt t="76709" x="1403350" y="4362450"/>
          <p14:tracePt t="76715" x="1397000" y="4362450"/>
          <p14:tracePt t="76747" x="1390650" y="4362450"/>
          <p14:tracePt t="76779" x="1384300" y="4362450"/>
          <p14:tracePt t="76923" x="1377950" y="4362450"/>
          <p14:tracePt t="77052" x="1377950" y="4368800"/>
          <p14:tracePt t="77067" x="1377950" y="4375150"/>
          <p14:tracePt t="77079" x="1384300" y="4375150"/>
          <p14:tracePt t="77111" x="1390650" y="4387850"/>
          <p14:tracePt t="77115" x="1390650" y="4394200"/>
          <p14:tracePt t="77146" x="1390650" y="4406900"/>
          <p14:tracePt t="77178" x="1397000" y="4413250"/>
          <p14:tracePt t="77332" x="1403350" y="4413250"/>
          <p14:tracePt t="77339" x="1466850" y="4432300"/>
          <p14:tracePt t="77348" x="1574800" y="4438650"/>
          <p14:tracePt t="77379" x="2914650" y="4438650"/>
          <p14:tracePt t="77387" x="3352800" y="4438650"/>
          <p14:tracePt t="77413" x="4076700" y="4438650"/>
          <p14:tracePt t="77445" x="4286250" y="4432300"/>
          <p14:tracePt t="77451" x="4356100" y="4432300"/>
          <p14:tracePt t="77480" x="4933950" y="4432300"/>
          <p14:tracePt t="77511" x="6064250" y="4432300"/>
          <p14:tracePt t="77515" x="6229350" y="4419600"/>
          <p14:tracePt t="77546" x="6388100" y="4400550"/>
          <p14:tracePt t="77548" x="6419850" y="4394200"/>
          <p14:tracePt t="77579" x="6762750" y="4394200"/>
          <p14:tracePt t="77587" x="6940550" y="4394200"/>
          <p14:tracePt t="77613" x="7423150" y="4394200"/>
          <p14:tracePt t="77645" x="7594600" y="4394200"/>
          <p14:tracePt t="77684" x="7600950" y="4387850"/>
          <p14:tracePt t="77691" x="7613650" y="4387850"/>
          <p14:tracePt t="77713" x="7677150" y="4362450"/>
          <p14:tracePt t="77745" x="8039100" y="4318000"/>
          <p14:tracePt t="77748" x="8191500" y="4298950"/>
          <p14:tracePt t="77780" x="8483600" y="4254500"/>
          <p14:tracePt t="77844" x="8496300" y="4254500"/>
          <p14:tracePt t="77851" x="8509000" y="4254500"/>
          <p14:tracePt t="77880" x="8528050" y="4254500"/>
          <p14:tracePt t="77924" x="8534400" y="4254500"/>
          <p14:tracePt t="78028" x="8515350" y="4254500"/>
          <p14:tracePt t="78036" x="8489950" y="4260850"/>
          <p14:tracePt t="78047" x="8464550" y="4267200"/>
          <p14:tracePt t="78078" x="8293100" y="4298950"/>
          <p14:tracePt t="78084" x="8267700" y="4298950"/>
          <p14:tracePt t="78114" x="8191500" y="4311650"/>
          <p14:tracePt t="78145" x="8032750" y="4311650"/>
          <p14:tracePt t="78148" x="8007350" y="4311650"/>
          <p14:tracePt t="78179" x="7918450" y="4298950"/>
          <p14:tracePt t="78187" x="7918450" y="4292600"/>
          <p14:tracePt t="78214" x="7899400" y="4273550"/>
          <p14:tracePt t="78245" x="7842250" y="4216400"/>
          <p14:tracePt t="78252" x="7823200" y="4197350"/>
          <p14:tracePt t="78281" x="7797800" y="4171950"/>
          <p14:tracePt t="78312" x="7797800" y="4159250"/>
          <p14:tracePt t="78316" x="7785100" y="4140200"/>
          <p14:tracePt t="78347" x="7772400" y="4013200"/>
          <p14:tracePt t="78356" x="7766050" y="3987800"/>
          <p14:tracePt t="78381" x="7766050" y="3930650"/>
          <p14:tracePt t="78412" x="7766050" y="3797300"/>
          <p14:tracePt t="78420" x="7766050" y="3759200"/>
          <p14:tracePt t="78448" x="7791450" y="3676650"/>
          <p14:tracePt t="78480" x="7854950" y="3562350"/>
          <p14:tracePt t="78484" x="7880350" y="3530600"/>
          <p14:tracePt t="78514" x="8013700" y="3422650"/>
          <p14:tracePt t="78545" x="8166100" y="3340100"/>
          <p14:tracePt t="78547" x="8191500" y="3327400"/>
          <p14:tracePt t="78578" x="8331200" y="3282950"/>
          <p14:tracePt t="78581" x="8394700" y="3270250"/>
          <p14:tracePt t="78612" x="8750300" y="3251200"/>
          <p14:tracePt t="78620" x="8839200" y="3251200"/>
          <p14:tracePt t="78648" x="9029700" y="3251200"/>
          <p14:tracePt t="78680" x="9220200" y="3251200"/>
          <p14:tracePt t="78684" x="9290050" y="3251200"/>
          <p14:tracePt t="78714" x="9550400" y="3289300"/>
          <p14:tracePt t="78717" x="9639300" y="3302000"/>
          <p14:tracePt t="78747" x="9836150" y="3340100"/>
          <p14:tracePt t="78778" x="9886950" y="3359150"/>
          <p14:tracePt t="78780" x="9931400" y="3371850"/>
          <p14:tracePt t="78811" x="10147300" y="3467100"/>
          <p14:tracePt t="78820" x="10185400" y="3486150"/>
          <p14:tracePt t="78848" x="10210800" y="3505200"/>
          <p14:tracePt t="78879" x="10248900" y="3581400"/>
          <p14:tracePt t="78884" x="10267950" y="3613150"/>
          <p14:tracePt t="78914" x="10325100" y="3702050"/>
          <p14:tracePt t="78916" x="10325100" y="3708400"/>
          <p14:tracePt t="78947" x="10350500" y="3746500"/>
          <p14:tracePt t="78949" x="10350500" y="3765550"/>
          <p14:tracePt t="78956" x="10350500" y="3784600"/>
          <p14:tracePt t="78981" x="10369550" y="3854450"/>
          <p14:tracePt t="79012" x="10394950" y="3994150"/>
          <p14:tracePt t="79020" x="10394950" y="4038600"/>
          <p14:tracePt t="79048" x="10394950" y="4114800"/>
          <p14:tracePt t="79080" x="10394950" y="4203700"/>
          <p14:tracePt t="79084" x="10388600" y="4222750"/>
          <p14:tracePt t="79114" x="10382250" y="4273550"/>
          <p14:tracePt t="79145" x="10363200" y="4343400"/>
          <p14:tracePt t="79147" x="10350500" y="4356100"/>
          <p14:tracePt t="79177" x="10306050" y="4413250"/>
          <p14:tracePt t="79181" x="10287000" y="4438650"/>
          <p14:tracePt t="79212" x="10198100" y="4546600"/>
          <p14:tracePt t="79220" x="10185400" y="4559300"/>
          <p14:tracePt t="79249" x="10140950" y="4603750"/>
          <p14:tracePt t="79280" x="10033000" y="4648200"/>
          <p14:tracePt t="79284" x="9994900" y="4660900"/>
          <p14:tracePt t="79315" x="9893300" y="4692650"/>
          <p14:tracePt t="79316" x="9861550" y="4699000"/>
          <p14:tracePt t="79347" x="9728200" y="4718050"/>
          <p14:tracePt t="79356" x="9690100" y="4718050"/>
          <p14:tracePt t="79382" x="9556750" y="4718050"/>
          <p14:tracePt t="79413" x="9372600" y="4718050"/>
          <p14:tracePt t="79420" x="9340850" y="4711700"/>
          <p14:tracePt t="79448" x="9251950" y="4686300"/>
          <p14:tracePt t="79480" x="9137650" y="4648200"/>
          <p14:tracePt t="79484" x="9099550" y="4641850"/>
          <p14:tracePt t="79515" x="8985250" y="4584700"/>
          <p14:tracePt t="79516" x="8947150" y="4559300"/>
          <p14:tracePt t="79548" x="8794750" y="4483100"/>
          <p14:tracePt t="79556" x="8756650" y="4470400"/>
          <p14:tracePt t="79582" x="8705850" y="4438650"/>
          <p14:tracePt t="79613" x="8604250" y="4337050"/>
          <p14:tracePt t="79620" x="8566150" y="4292600"/>
          <p14:tracePt t="79649" x="8477250" y="4197350"/>
          <p14:tracePt t="79680" x="8458200" y="4165600"/>
          <p14:tracePt t="79684" x="8458200" y="4152900"/>
          <p14:tracePt t="79715" x="8432800" y="4070350"/>
          <p14:tracePt t="79724" x="8432800" y="4044950"/>
          <p14:tracePt t="79749" x="8401050" y="3962400"/>
          <p14:tracePt t="79780" x="8401050" y="3937000"/>
          <p14:tracePt t="79852" x="8388350" y="3937000"/>
          <p14:tracePt t="79860" x="8362950" y="3937000"/>
          <p14:tracePt t="79882" x="8235950" y="3937000"/>
          <p14:tracePt t="79913" x="7810500" y="3987800"/>
          <p14:tracePt t="79916" x="7639050" y="4013200"/>
          <p14:tracePt t="79947" x="6985000" y="4064000"/>
          <p14:tracePt t="79956" x="6718300" y="4064000"/>
          <p14:tracePt t="79982" x="5683250" y="4064000"/>
          <p14:tracePt t="80013" x="4495800" y="4140200"/>
          <p14:tracePt t="80020" x="4381500" y="4159250"/>
          <p14:tracePt t="80049" x="4178300" y="4203700"/>
          <p14:tracePt t="80080" x="3829050" y="4279900"/>
          <p14:tracePt t="80084" x="3708400" y="4298950"/>
          <p14:tracePt t="80115" x="3460750" y="4349750"/>
          <p14:tracePt t="80116" x="3429000" y="4356100"/>
          <p14:tracePt t="80124" x="3409950" y="4362450"/>
          <p14:tracePt t="80149" x="3378200" y="4375150"/>
          <p14:tracePt t="80180" x="3282950" y="4413250"/>
          <p14:tracePt t="80188" x="3244850" y="4432300"/>
          <p14:tracePt t="80216" x="3124200" y="4470400"/>
          <p14:tracePt t="80247" x="2940050" y="4565650"/>
          <p14:tracePt t="80252" x="2927350" y="4572000"/>
          <p14:tracePt t="80283" x="2889250" y="4591050"/>
          <p14:tracePt t="80284" x="2870200" y="4597400"/>
          <p14:tracePt t="80315" x="2654300" y="4673600"/>
          <p14:tracePt t="80324" x="2546350" y="4724400"/>
          <p14:tracePt t="80349" x="2368550" y="4806950"/>
          <p14:tracePt t="80381" x="2336800" y="4819650"/>
          <p14:tracePt t="80388" x="2324100" y="4826000"/>
          <p14:tracePt t="80416" x="2286000" y="4832350"/>
          <p14:tracePt t="80447" x="2057400" y="4838700"/>
          <p14:tracePt t="80452" x="2006600" y="4864100"/>
          <p14:tracePt t="80483" x="1981200" y="4864100"/>
          <p14:tracePt t="80515" x="1962150" y="4864100"/>
          <p14:tracePt t="80517" x="1943100" y="4864100"/>
          <p14:tracePt t="80549" x="1809750" y="4857750"/>
          <p14:tracePt t="80556" x="1771650" y="4857750"/>
          <p14:tracePt t="80583" x="1708150" y="4857750"/>
          <p14:tracePt t="80614" x="1701800" y="4857750"/>
          <p14:tracePt t="80652" x="1695450" y="4851400"/>
          <p14:tracePt t="80661" x="1676400" y="4851400"/>
          <p14:tracePt t="80683" x="1657350" y="4851400"/>
          <p14:tracePt t="80684" x="1644650" y="4845050"/>
          <p14:tracePt t="80732" x="1631950" y="4832350"/>
          <p14:tracePt t="80740" x="1625600" y="4832350"/>
          <p14:tracePt t="80750" x="1600200" y="4819650"/>
          <p14:tracePt t="80782" x="1492250" y="4781550"/>
          <p14:tracePt t="80980" x="1473200" y="4781550"/>
          <p14:tracePt t="80988" x="1466850" y="4781550"/>
          <p14:tracePt t="81017" x="1403350" y="4781550"/>
          <p14:tracePt t="81049" x="1397000" y="4781550"/>
          <p14:tracePt t="81108" x="1390650" y="4781550"/>
          <p14:tracePt t="81116" x="1377950" y="4781550"/>
          <p14:tracePt t="81164" x="1371600" y="4781550"/>
          <p14:tracePt t="81340" x="1365250" y="4781550"/>
          <p14:tracePt t="81348" x="1339850" y="4775200"/>
          <p14:tracePt t="81356" x="1295400" y="4768850"/>
          <p14:tracePt t="81383" x="1244600" y="4756150"/>
          <p14:tracePt t="81428" x="1219200" y="4756150"/>
          <p14:tracePt t="81436" x="1187450" y="4749800"/>
          <p14:tracePt t="81450" x="1162050" y="4737100"/>
          <p14:tracePt t="81482" x="1085850" y="4724400"/>
          <p14:tracePt t="81532" x="1085850" y="4718050"/>
          <p14:tracePt t="81548" x="1098550" y="4711700"/>
          <p14:tracePt t="81556" x="1136650" y="4711700"/>
          <p14:tracePt t="81583" x="1187450" y="4711700"/>
          <p14:tracePt t="81620" x="1193800" y="4711700"/>
          <p14:tracePt t="81668" x="1206500" y="4711700"/>
          <p14:tracePt t="81676" x="1212850" y="4711700"/>
          <p14:tracePt t="81764" x="1212850" y="4705350"/>
          <p14:tracePt t="81812" x="1219200" y="4705350"/>
          <p14:tracePt t="81852" x="1225550" y="4692650"/>
          <p14:tracePt t="81860" x="1238250" y="4692650"/>
          <p14:tracePt t="81884" x="1263650" y="4686300"/>
          <p14:tracePt t="81916" x="1276350" y="4679950"/>
          <p14:tracePt t="82300" x="1282700" y="4679950"/>
          <p14:tracePt t="82340" x="1282700" y="4673600"/>
          <p14:tracePt t="82364" x="1282700" y="4660900"/>
          <p14:tracePt t="82388" x="1282700" y="4654550"/>
          <p14:tracePt t="82436" x="1276350" y="4648200"/>
          <p14:tracePt t="82444" x="1276350" y="4641850"/>
          <p14:tracePt t="82452" x="1270000" y="4641850"/>
          <p14:tracePt t="82484" x="1263650" y="4610100"/>
          <p14:tracePt t="82492" x="1257300" y="4610100"/>
          <p14:tracePt t="82518" x="1257300" y="4597400"/>
          <p14:tracePt t="82549" x="1244600" y="4552950"/>
          <p14:tracePt t="82556" x="1244600" y="4540250"/>
          <p14:tracePt t="82585" x="1238250" y="4514850"/>
          <p14:tracePt t="82616" x="1238250" y="4483100"/>
          <p14:tracePt t="82620" x="1238250" y="4470400"/>
          <p14:tracePt t="82651" x="1238250" y="4432300"/>
          <p14:tracePt t="82652" x="1238250" y="4413250"/>
          <p14:tracePt t="82683" x="1238250" y="4362450"/>
          <p14:tracePt t="82685" x="1238250" y="4343400"/>
          <p14:tracePt t="82716" x="1257300" y="4298950"/>
          <p14:tracePt t="82716" x="1270000" y="4292600"/>
          <p14:tracePt t="82724" x="1276350" y="4286250"/>
          <p14:tracePt t="82751" x="1308100" y="4273550"/>
          <p14:tracePt t="82782" x="1320800" y="4267200"/>
          <p14:tracePt t="82804" x="1327150" y="4267200"/>
          <p14:tracePt t="82828" x="1333500" y="4273550"/>
          <p14:tracePt t="82852" x="1333500" y="4279900"/>
          <p14:tracePt t="82852" x="1346200" y="4292600"/>
          <p14:tracePt t="82884" x="1352550" y="4343400"/>
          <p14:tracePt t="82884" x="1365250" y="4368800"/>
          <p14:tracePt t="82892" x="1365250" y="4394200"/>
          <p14:tracePt t="82918" x="1371600" y="4489450"/>
          <p14:tracePt t="82950" x="1371600" y="4578350"/>
          <p14:tracePt t="82956" x="1371600" y="4584700"/>
          <p14:tracePt t="82985" x="1371600" y="4616450"/>
          <p14:tracePt t="83017" x="1371600" y="4635500"/>
          <p14:tracePt t="83148" x="1371600" y="4629150"/>
          <p14:tracePt t="83156" x="1371600" y="4622800"/>
          <p14:tracePt t="83164" x="1390650" y="4603750"/>
          <p14:tracePt t="83185" x="1428750" y="4584700"/>
          <p14:tracePt t="83217" x="1492250" y="4565650"/>
          <p14:tracePt t="83700" x="1498600" y="4565650"/>
          <p14:tracePt t="83708" x="1511300" y="4565650"/>
          <p14:tracePt t="83719" x="1530350" y="4565650"/>
          <p14:tracePt t="83750" x="1803400" y="4565650"/>
          <p14:tracePt t="83756" x="1917700" y="4565650"/>
          <p14:tracePt t="83786" x="2222500" y="4565650"/>
          <p14:tracePt t="83818" x="2298700" y="4565650"/>
          <p14:tracePt t="83844" x="2305050" y="4565650"/>
          <p14:tracePt t="83853" x="2317750" y="4565650"/>
          <p14:tracePt t="83884" x="2482850" y="4565650"/>
          <p14:tracePt t="83892" x="2527300" y="4565650"/>
          <p14:tracePt t="83919" x="2584450" y="4565650"/>
          <p14:tracePt t="83996" x="2590800" y="4565650"/>
          <p14:tracePt t="84028" x="2597150" y="4565650"/>
          <p14:tracePt t="84036" x="2597150" y="4572000"/>
          <p14:tracePt t="84060" x="2597150" y="4584700"/>
          <p14:tracePt t="84086" x="2590800" y="4597400"/>
          <p14:tracePt t="84118" x="2584450" y="4603750"/>
          <p14:tracePt t="84124" x="2584450" y="4610100"/>
          <p14:tracePt t="84153" x="2552700" y="4629150"/>
          <p14:tracePt t="84185" x="2457450" y="4660900"/>
          <p14:tracePt t="84188" x="2438400" y="4667250"/>
          <p14:tracePt t="84220" x="2432050" y="4673600"/>
          <p14:tracePt t="84220" x="2425700" y="4673600"/>
          <p14:tracePt t="84252" x="2381250" y="4686300"/>
          <p14:tracePt t="84260" x="2349500" y="4686300"/>
          <p14:tracePt t="84287" x="2260600" y="4686300"/>
          <p14:tracePt t="84318" x="2190750" y="4686300"/>
          <p14:tracePt t="84340" x="2184400" y="4686300"/>
          <p14:tracePt t="84353" x="2178050" y="4686300"/>
          <p14:tracePt t="84384" x="2089150" y="4667250"/>
          <p14:tracePt t="84388" x="2063750" y="4660900"/>
          <p14:tracePt t="84419" x="2025650" y="4641850"/>
          <p14:tracePt t="84421" x="2012950" y="4635500"/>
          <p14:tracePt t="84452" x="2006600" y="4629150"/>
          <p14:tracePt t="84453" x="2000250" y="4622800"/>
          <p14:tracePt t="84460" x="1987550" y="4616450"/>
          <p14:tracePt t="84487" x="1981200" y="4603750"/>
          <p14:tracePt t="84518" x="1968500" y="4591050"/>
          <p14:tracePt t="84524" x="1968500" y="4578350"/>
          <p14:tracePt t="84553" x="1962150" y="4527550"/>
          <p14:tracePt t="84585" x="1949450" y="4451350"/>
          <p14:tracePt t="84588" x="1949450" y="4438650"/>
          <p14:tracePt t="84620" x="1949450" y="4400550"/>
          <p14:tracePt t="84621" x="1949450" y="4387850"/>
          <p14:tracePt t="84628" x="1949450" y="4375150"/>
          <p14:tracePt t="84654" x="1993900" y="4311650"/>
          <p14:tracePt t="84685" x="2139950" y="4184650"/>
          <p14:tracePt t="84692" x="2197100" y="4152900"/>
          <p14:tracePt t="84720" x="2343150" y="4095750"/>
          <p14:tracePt t="84752" x="2470150" y="4032250"/>
          <p14:tracePt t="84756" x="2489200" y="4025900"/>
          <p14:tracePt t="84787" x="2571750" y="3994150"/>
          <p14:tracePt t="84819" x="2819400" y="3917950"/>
          <p14:tracePt t="84821" x="2895600" y="3898900"/>
          <p14:tracePt t="84853" x="3079750" y="3854450"/>
          <p14:tracePt t="84860" x="3117850" y="3848100"/>
          <p14:tracePt t="84887" x="3270250" y="3829050"/>
          <p14:tracePt t="84919" x="3600450" y="3803650"/>
          <p14:tracePt t="84924" x="3695700" y="3790950"/>
          <p14:tracePt t="84954" x="3994150" y="3771900"/>
          <p14:tracePt t="84986" x="4425950" y="3771900"/>
          <p14:tracePt t="84989" x="4552950" y="3771900"/>
          <p14:tracePt t="85020" x="4991100" y="3771900"/>
          <p14:tracePt t="85029" x="5086350" y="3771900"/>
          <p14:tracePt t="85054" x="5321300" y="3771900"/>
          <p14:tracePt t="85085" x="5581650" y="3778250"/>
          <p14:tracePt t="85092" x="5651500" y="3784600"/>
          <p14:tracePt t="85121" x="5822950" y="3835400"/>
          <p14:tracePt t="85152" x="6070600" y="3937000"/>
          <p14:tracePt t="85156" x="6127750" y="3962400"/>
          <p14:tracePt t="85187" x="6267450" y="4025900"/>
          <p14:tracePt t="85219" x="6273800" y="4032250"/>
          <p14:tracePt t="85221" x="6273800" y="4044950"/>
          <p14:tracePt t="85252" x="6280150" y="4114800"/>
          <p14:tracePt t="85255" x="6280150" y="4140200"/>
          <p14:tracePt t="85286" x="6229350" y="4292600"/>
          <p14:tracePt t="85292" x="6191250" y="4337050"/>
          <p14:tracePt t="85320" x="5930900" y="4438650"/>
          <p14:tracePt t="85349" x="5403850" y="4546600"/>
          <p14:tracePt t="85356" x="5295900" y="4572000"/>
          <p14:tracePt t="85386" x="4933950" y="4584700"/>
          <p14:tracePt t="85389" x="4768850" y="4584700"/>
          <p14:tracePt t="85420" x="4343400" y="4584700"/>
          <p14:tracePt t="85429" x="4273550" y="4584700"/>
          <p14:tracePt t="85454" x="4171950" y="4584700"/>
          <p14:tracePt t="85486" x="4083050" y="4591050"/>
          <p14:tracePt t="85493" x="4038600" y="4591050"/>
          <p14:tracePt t="85521" x="3898900" y="4591050"/>
          <p14:tracePt t="85552" x="3816350" y="4610100"/>
          <p14:tracePt t="85613" x="3810000" y="4610100"/>
          <p14:tracePt t="85621" x="3790950" y="4610100"/>
          <p14:tracePt t="85629" x="3765550" y="4610100"/>
          <p14:tracePt t="85655" x="3689350" y="4622800"/>
          <p14:tracePt t="85733" x="3683000" y="4622800"/>
          <p14:tracePt t="85741" x="3663950" y="4622800"/>
          <p14:tracePt t="85754" x="3644900" y="4622800"/>
          <p14:tracePt t="85786" x="3549650" y="4629150"/>
          <p14:tracePt t="85789" x="3530600" y="4629150"/>
          <p14:tracePt t="85820" x="3524250" y="4635500"/>
          <p14:tracePt t="85829" x="3517900" y="4635500"/>
          <p14:tracePt t="85855" x="3473450" y="4635500"/>
          <p14:tracePt t="85886" x="3397250" y="4635500"/>
          <p14:tracePt t="85893" x="3390900" y="4635500"/>
          <p14:tracePt t="85949" x="3384550" y="4635500"/>
          <p14:tracePt t="85989" x="3378200" y="4635500"/>
          <p14:tracePt t="85997" x="3371850" y="4635500"/>
          <p14:tracePt t="86022" x="3365500" y="4641850"/>
          <p14:tracePt t="86101" x="3359150" y="4641850"/>
          <p14:tracePt t="86189" x="3352800" y="4641850"/>
          <p14:tracePt t="86197" x="3340100" y="4641850"/>
          <p14:tracePt t="86222" x="3289300" y="4641850"/>
          <p14:tracePt t="86253" x="3270250" y="4641850"/>
          <p14:tracePt t="86309" x="3263900" y="4641850"/>
          <p14:tracePt t="86317" x="3257550" y="4641850"/>
          <p14:tracePt t="86325" x="3244850" y="4641850"/>
          <p14:tracePt t="86356" x="3219450" y="4641850"/>
          <p14:tracePt t="86429" x="3206750" y="4641850"/>
          <p14:tracePt t="86437" x="3194050" y="4641850"/>
          <p14:tracePt t="86455" x="3168650" y="4641850"/>
          <p14:tracePt t="86486" x="3149600" y="4641850"/>
          <p14:tracePt t="86525" x="3136900" y="4641850"/>
          <p14:tracePt t="86533" x="3124200" y="4641850"/>
          <p14:tracePt t="86555" x="3092450" y="4641850"/>
          <p14:tracePt t="86587" x="3073400" y="4641850"/>
          <p14:tracePt t="86661" x="3067050" y="4641850"/>
          <p14:tracePt t="86741" x="3067050" y="4635500"/>
          <p14:tracePt t="86749" x="3067050" y="4622800"/>
          <p14:tracePt t="86757" x="3054350" y="4610100"/>
          <p14:tracePt t="86789" x="3041650" y="4572000"/>
          <p14:tracePt t="86797" x="3041650" y="4559300"/>
          <p14:tracePt t="86822" x="3022600" y="4502150"/>
          <p14:tracePt t="86853" x="3016250" y="4451350"/>
          <p14:tracePt t="86861" x="3016250" y="4438650"/>
          <p14:tracePt t="86889" x="3016250" y="4406900"/>
          <p14:tracePt t="86922" x="3016250" y="4324350"/>
          <p14:tracePt t="86925" x="3028950" y="4311650"/>
          <p14:tracePt t="86956" x="3092450" y="4241800"/>
          <p14:tracePt t="86957" x="3111500" y="4229100"/>
          <p14:tracePt t="86989" x="3206750" y="4184650"/>
          <p14:tracePt t="86997" x="3238500" y="4178300"/>
          <p14:tracePt t="87022" x="3371850" y="4171950"/>
          <p14:tracePt t="87054" x="3524250" y="4171950"/>
          <p14:tracePt t="87061" x="3530600" y="4171950"/>
          <p14:tracePt t="87089" x="3536950" y="4171950"/>
          <p14:tracePt t="87120" x="3568700" y="4191000"/>
          <p14:tracePt t="87125" x="3594100" y="4197350"/>
          <p14:tracePt t="87156" x="3644900" y="4241800"/>
          <p14:tracePt t="87157" x="3651250" y="4241800"/>
          <p14:tracePt t="87188" x="3657600" y="4260850"/>
          <p14:tracePt t="87197" x="3663950" y="4267200"/>
          <p14:tracePt t="87223" x="3676650" y="4311650"/>
          <p14:tracePt t="87254" x="3689350" y="4400550"/>
          <p14:tracePt t="87261" x="3695700" y="4413250"/>
          <p14:tracePt t="87289" x="3702050" y="4489450"/>
          <p14:tracePt t="87321" x="3708400" y="4540250"/>
          <p14:tracePt t="87325" x="3708400" y="4552950"/>
          <p14:tracePt t="87356" x="3708400" y="4591050"/>
          <p14:tracePt t="87365" x="3708400" y="4597400"/>
          <p14:tracePt t="87389" x="3708400" y="4622800"/>
          <p14:tracePt t="87421" x="3708400" y="4635500"/>
          <p14:tracePt t="87485" x="3708400" y="4641850"/>
          <p14:tracePt t="87533" x="3702050" y="4641850"/>
          <p14:tracePt t="87549" x="3721100" y="4641850"/>
          <p14:tracePt t="87557" x="3810000" y="4641850"/>
          <p14:tracePt t="87588" x="4546600" y="4641850"/>
          <p14:tracePt t="87597" x="4813300" y="4641850"/>
          <p14:tracePt t="87623" x="5467350" y="4641850"/>
          <p14:tracePt t="87654" x="5664200" y="4641850"/>
          <p14:tracePt t="87693" x="5670550" y="4641850"/>
          <p14:tracePt t="87701" x="5689600" y="4641850"/>
          <p14:tracePt t="87723" x="5734050" y="4641850"/>
          <p14:tracePt t="87754" x="5765800" y="4641850"/>
          <p14:tracePt t="87757" x="5778500" y="4641850"/>
          <p14:tracePt t="87805" x="5791200" y="4641850"/>
          <p14:tracePt t="87813" x="5816600" y="4641850"/>
          <p14:tracePt t="87823" x="5848350" y="4641850"/>
          <p14:tracePt t="87854" x="6026150" y="4641850"/>
          <p14:tracePt t="87861" x="6032500" y="4641850"/>
          <p14:tracePt t="88117" x="6026150" y="4641850"/>
          <p14:tracePt t="88125" x="6019800" y="4641850"/>
          <p14:tracePt t="88133" x="6000750" y="4641850"/>
          <p14:tracePt t="88157" x="5994400" y="4635500"/>
          <p14:tracePt t="88189" x="5975350" y="4591050"/>
          <p14:tracePt t="88197" x="5969000" y="4559300"/>
          <p14:tracePt t="88224" x="5943600" y="4425950"/>
          <p14:tracePt t="88255" x="5937250" y="4273550"/>
          <p14:tracePt t="88261" x="5937250" y="4254500"/>
          <p14:tracePt t="88290" x="5975350" y="4184650"/>
          <p14:tracePt t="88322" x="6026150" y="4133850"/>
          <p14:tracePt t="88325" x="6032500" y="4133850"/>
          <p14:tracePt t="88357" x="6146800" y="4127500"/>
          <p14:tracePt t="88359" x="6235700" y="4127500"/>
          <p14:tracePt t="88389" x="6559550" y="4197350"/>
          <p14:tracePt t="88396" x="6597650" y="4216400"/>
          <p14:tracePt t="88423" x="6610350" y="4229100"/>
          <p14:tracePt t="88453" x="6629400" y="4279900"/>
          <p14:tracePt t="88461" x="6635750" y="4305300"/>
          <p14:tracePt t="88491" x="6642100" y="4387850"/>
          <p14:tracePt t="88522" x="6642100" y="4483100"/>
          <p14:tracePt t="88525" x="6642100" y="4514850"/>
          <p14:tracePt t="88556" x="6623050" y="4572000"/>
          <p14:tracePt t="88557" x="6616700" y="4591050"/>
          <p14:tracePt t="88565" x="6610350" y="4603750"/>
          <p14:tracePt t="88591" x="6584950" y="4629150"/>
          <p14:tracePt t="88622" x="6515100" y="4660900"/>
          <p14:tracePt t="88629" x="6483350" y="4673600"/>
          <p14:tracePt t="88657" x="6432550" y="4692650"/>
          <p14:tracePt t="88690" x="6419850" y="4705350"/>
          <p14:tracePt t="88709" x="6413500" y="4705350"/>
          <p14:tracePt t="88773" x="6407150" y="4711700"/>
          <p14:tracePt t="88837" x="6400800" y="4718050"/>
          <p14:tracePt t="88845" x="6381750" y="4724400"/>
          <p14:tracePt t="88858" x="6369050" y="4737100"/>
          <p14:tracePt t="88889" x="6343650" y="4749800"/>
          <p14:tracePt t="88941" x="6330950" y="4749800"/>
          <p14:tracePt t="88949" x="6311900" y="4749800"/>
          <p14:tracePt t="88958" x="6280150" y="4749800"/>
          <p14:tracePt t="88989" x="6165850" y="4749800"/>
          <p14:tracePt t="88997" x="6159500" y="4749800"/>
          <p14:tracePt t="89024" x="6127750" y="4743450"/>
          <p14:tracePt t="89057" x="6108700" y="4718050"/>
          <p14:tracePt t="89061" x="6083300" y="4692650"/>
          <p14:tracePt t="89091" x="6051550" y="4648200"/>
          <p14:tracePt t="89123" x="6026150" y="4597400"/>
          <p14:tracePt t="89125" x="6026150" y="4591050"/>
          <p14:tracePt t="89157" x="6026150" y="4559300"/>
          <p14:tracePt t="89157" x="6026150" y="4546600"/>
          <p14:tracePt t="89165" x="6026150" y="4533900"/>
          <p14:tracePt t="89191" x="6032500" y="4483100"/>
          <p14:tracePt t="89223" x="6146800" y="4457700"/>
          <p14:tracePt t="89261" x="6159500" y="4457700"/>
          <p14:tracePt t="89269" x="6159500" y="4483100"/>
          <p14:tracePt t="89291" x="6159500" y="4540250"/>
          <p14:tracePt t="89324" x="6108700" y="4660900"/>
          <p14:tracePt t="89326" x="6057900" y="4679950"/>
          <p14:tracePt t="89357" x="5695950" y="4711700"/>
          <p14:tracePt t="89357" x="5486400" y="4711700"/>
          <p14:tracePt t="89365" x="5219700" y="4711700"/>
          <p14:tracePt t="89392" x="4826000" y="4711700"/>
          <p14:tracePt t="89424" x="4584700" y="4711700"/>
          <p14:tracePt t="89429" x="4508500" y="4711700"/>
          <p14:tracePt t="89458" x="4178300" y="4711700"/>
          <p14:tracePt t="89491" x="3930650" y="4711700"/>
          <p14:tracePt t="89493" x="3924300" y="4711700"/>
          <p14:tracePt t="89661" x="3917950" y="4711700"/>
          <p14:tracePt t="89669" x="3905250" y="4711700"/>
          <p14:tracePt t="89692" x="3867150" y="4711700"/>
          <p14:tracePt t="89693" x="3848100" y="4711700"/>
          <p14:tracePt t="89724" x="3835400" y="4711700"/>
          <p14:tracePt t="89829" x="3816350" y="4711700"/>
          <p14:tracePt t="89837" x="3803650" y="4711700"/>
          <p14:tracePt t="89859" x="3778250" y="4711700"/>
          <p14:tracePt t="89890" x="3740150" y="4711700"/>
          <p14:tracePt t="89893" x="3702050" y="4699000"/>
          <p14:tracePt t="89925" x="3575050" y="4667250"/>
          <p14:tracePt t="89926" x="3536950" y="4654550"/>
          <p14:tracePt t="89933" x="3505200" y="4641850"/>
          <p14:tracePt t="89959" x="3479800" y="4635500"/>
          <p14:tracePt t="90133" x="3498850" y="4629150"/>
          <p14:tracePt t="90141" x="3511550" y="4629150"/>
          <p14:tracePt t="90159" x="3556000" y="4616450"/>
          <p14:tracePt t="90191" x="3740150" y="4616450"/>
          <p14:tracePt t="90197" x="3810000" y="4616450"/>
          <p14:tracePt t="90226" x="4089400" y="4616450"/>
          <p14:tracePt t="90258" x="4438650" y="4616450"/>
          <p14:tracePt t="90261" x="4527550" y="4616450"/>
          <p14:tracePt t="90292" x="4838700" y="4616450"/>
          <p14:tracePt t="90294" x="4978400" y="4616450"/>
          <p14:tracePt t="90325" x="5276850" y="4616450"/>
          <p14:tracePt t="90326" x="5321300" y="4616450"/>
          <p14:tracePt t="90333" x="5365750" y="4616450"/>
          <p14:tracePt t="90359" x="5454650" y="4616450"/>
          <p14:tracePt t="90392" x="5613400" y="4616450"/>
          <p14:tracePt t="90397" x="5632450" y="4616450"/>
          <p14:tracePt t="90426" x="5702300" y="4616450"/>
          <p14:tracePt t="90458" x="5784850" y="4616450"/>
          <p14:tracePt t="90461" x="5822950" y="4616450"/>
          <p14:tracePt t="90493" x="5962650" y="4616450"/>
          <p14:tracePt t="90493" x="5994400" y="4616450"/>
          <p14:tracePt t="90525" x="6013450" y="4616450"/>
          <p14:tracePt t="90589" x="6026150" y="4616450"/>
          <p14:tracePt t="90597" x="6057900" y="4616450"/>
          <p14:tracePt t="90626" x="6153150" y="4616450"/>
          <p14:tracePt t="90658" x="6184900" y="4616450"/>
          <p14:tracePt t="90693" x="6197600" y="4616450"/>
          <p14:tracePt t="90701" x="6229350" y="4616450"/>
          <p14:tracePt t="90726" x="6343650" y="4622800"/>
          <p14:tracePt t="90758" x="6356350" y="4622800"/>
          <p14:tracePt t="91734" x="6350000" y="4629150"/>
          <p14:tracePt t="91750" x="6337300" y="4629150"/>
          <p14:tracePt t="91760" x="6324600" y="4629150"/>
          <p14:tracePt t="91792" x="6267450" y="4629150"/>
          <p14:tracePt t="91797" x="6261100" y="4629150"/>
          <p14:tracePt t="91827" x="6229350" y="4629150"/>
          <p14:tracePt t="91859" x="6178550" y="4629150"/>
          <p14:tracePt t="91861" x="6159500" y="4629150"/>
          <p14:tracePt t="91893" x="6070600" y="4629150"/>
          <p14:tracePt t="91901" x="6051550" y="4629150"/>
          <p14:tracePt t="91927" x="6000750" y="4629150"/>
          <p14:tracePt t="91959" x="5803900" y="4629150"/>
          <p14:tracePt t="91965" x="5734050" y="4610100"/>
          <p14:tracePt t="91994" x="5486400" y="4578350"/>
          <p14:tracePt t="92026" x="5302250" y="4559300"/>
          <p14:tracePt t="92029" x="5289550" y="4552950"/>
          <p14:tracePt t="92061" x="5276850" y="4546600"/>
          <p14:tracePt t="92062" x="5257800" y="4540250"/>
          <p14:tracePt t="92093" x="5054600" y="4527550"/>
          <p14:tracePt t="92101" x="4984750" y="4514850"/>
          <p14:tracePt t="92128" x="4826000" y="4514850"/>
          <p14:tracePt t="92159" x="4781550" y="4514850"/>
          <p14:tracePt t="92165" x="4775200" y="4514850"/>
          <p14:tracePt t="92194" x="4692650" y="4514850"/>
          <p14:tracePt t="92226" x="4432300" y="4514850"/>
          <p14:tracePt t="92229" x="4375150" y="4514850"/>
          <p14:tracePt t="92260" x="4279900" y="4514850"/>
          <p14:tracePt t="92278" x="4273550" y="4514850"/>
          <p14:tracePt t="92310" x="4260850" y="4514850"/>
          <p14:tracePt t="92328" x="4191000" y="4514850"/>
          <p14:tracePt t="92360" x="4044950" y="4514850"/>
          <p14:tracePt t="92366" x="4025900" y="4514850"/>
          <p14:tracePt t="92394" x="4006850" y="4514850"/>
          <p14:tracePt t="92426" x="3962400" y="4514850"/>
          <p14:tracePt t="92429" x="3937000" y="4514850"/>
          <p14:tracePt t="92460" x="3822700" y="4514850"/>
          <p14:tracePt t="92461" x="3790950" y="4514850"/>
          <p14:tracePt t="92469" x="3759200" y="4514850"/>
          <p14:tracePt t="92495" x="3746500" y="4508500"/>
          <p14:tracePt t="92534" x="3740150" y="4508500"/>
          <p14:tracePt t="92541" x="3721100" y="4508500"/>
          <p14:tracePt t="92561" x="3689350" y="4508500"/>
          <p14:tracePt t="92593" x="3606800" y="4508500"/>
          <p14:tracePt t="92597" x="3594100" y="4508500"/>
          <p14:tracePt t="92662" x="3575050" y="4508500"/>
          <p14:tracePt t="92670" x="3543300" y="4508500"/>
          <p14:tracePt t="92695" x="3435350" y="4508500"/>
          <p14:tracePt t="92726" x="3371850" y="4508500"/>
          <p14:tracePt t="92750" x="3365500" y="4508500"/>
          <p14:tracePt t="92762" x="3352800" y="4508500"/>
          <p14:tracePt t="92793" x="3219450" y="4514850"/>
          <p14:tracePt t="92797" x="3175000" y="4521200"/>
          <p14:tracePt t="92828" x="3098800" y="4527550"/>
          <p14:tracePt t="92830" x="3092450" y="4527550"/>
          <p14:tracePt t="92902" x="3092450" y="4533900"/>
          <p14:tracePt t="92934" x="3086100" y="4540250"/>
          <p14:tracePt t="92958" x="3086100" y="4546600"/>
          <p14:tracePt t="92982" x="3079750" y="4552950"/>
          <p14:tracePt t="93013" x="3079750" y="4559300"/>
          <p14:tracePt t="93028" x="3073400" y="4559300"/>
          <p14:tracePt t="93058" x="3073400" y="4572000"/>
          <p14:tracePt t="93062" x="3073400" y="4578350"/>
          <p14:tracePt t="93093" x="3073400" y="4591050"/>
          <p14:tracePt t="93182" x="3073400" y="4597400"/>
          <p14:tracePt t="93190" x="3073400" y="4603750"/>
          <p14:tracePt t="93198" x="3073400" y="4616450"/>
          <p14:tracePt t="93229" x="3086100" y="4641850"/>
          <p14:tracePt t="93229" x="3105150" y="4673600"/>
          <p14:tracePt t="93261" x="3213100" y="4762500"/>
          <p14:tracePt t="93270" x="3219450" y="4768850"/>
          <p14:tracePt t="93295" x="3232150" y="4775200"/>
          <p14:tracePt t="93326" x="3238500" y="4781550"/>
          <p14:tracePt t="93334" x="3244850" y="4787900"/>
          <p14:tracePt t="93362" x="3276600" y="4813300"/>
          <p14:tracePt t="93393" x="3289300" y="4832350"/>
          <p14:tracePt t="93414" x="3289300" y="4845050"/>
          <p14:tracePt t="93429" x="3295650" y="4845050"/>
          <p14:tracePt t="93460" x="3321050" y="4921250"/>
          <p14:tracePt t="93462" x="3321050" y="4927600"/>
          <p14:tracePt t="93470" x="3321050" y="4946650"/>
          <p14:tracePt t="93496" x="3327400" y="5003800"/>
          <p14:tracePt t="93527" x="3327400" y="5067300"/>
          <p14:tracePt t="93534" x="3327400" y="5086350"/>
          <p14:tracePt t="93562" x="3302000" y="5162550"/>
          <p14:tracePt t="93594" x="3276600" y="5264150"/>
          <p14:tracePt t="93598" x="3270250" y="5289550"/>
          <p14:tracePt t="93629" x="3257550" y="5327650"/>
          <p14:tracePt t="93630" x="3251200" y="5340350"/>
          <p14:tracePt t="93661" x="3244850" y="5365750"/>
          <p14:tracePt t="93773" x="3238500" y="5365750"/>
          <p14:tracePt t="93790" x="3232150" y="5365750"/>
          <p14:tracePt t="93806" x="3232150" y="5359400"/>
          <p14:tracePt t="93829" x="3232150" y="5340350"/>
          <p14:tracePt t="93830" x="3232150" y="5321300"/>
          <p14:tracePt t="93861" x="3232150" y="5187950"/>
          <p14:tracePt t="93870" x="3232150" y="5137150"/>
          <p14:tracePt t="93896" x="3232150" y="5029200"/>
          <p14:tracePt t="93927" x="3244850" y="4775200"/>
          <p14:tracePt t="93934" x="3251200" y="4705350"/>
          <p14:tracePt t="93963" x="3289300" y="4413250"/>
          <p14:tracePt t="93994" x="3333750" y="4095750"/>
          <p14:tracePt t="93998" x="3346450" y="4025900"/>
          <p14:tracePt t="94029" x="3467100" y="3651250"/>
          <p14:tracePt t="94038" x="3517900" y="3517900"/>
          <p14:tracePt t="94063" x="3663950" y="3117850"/>
          <p14:tracePt t="94094" x="3746500" y="2813050"/>
          <p14:tracePt t="94102" x="3765550" y="2755900"/>
          <p14:tracePt t="94129" x="3854450" y="2578100"/>
          <p14:tracePt t="94161" x="4013200" y="2362200"/>
          <p14:tracePt t="94166" x="4038600" y="2317750"/>
          <p14:tracePt t="94196" x="4057650" y="2279650"/>
          <p14:tracePt t="94229" x="4089400" y="2235200"/>
          <p14:tracePt t="94230" x="4095750" y="2222500"/>
          <p14:tracePt t="94238" x="4127500" y="2184400"/>
          <p14:tracePt t="94263" x="4222750" y="2051050"/>
          <p14:tracePt t="94294" x="4330700" y="1905000"/>
          <p14:tracePt t="94302" x="4343400" y="1898650"/>
          <p14:tracePt t="94330" x="4419600" y="1797050"/>
          <p14:tracePt t="94361" x="4584700" y="1606550"/>
          <p14:tracePt t="94366" x="4622800" y="1555750"/>
          <p14:tracePt t="94397" x="4711700" y="1422400"/>
          <p14:tracePt t="94428" x="4813300" y="1257300"/>
          <p14:tracePt t="94431" x="4826000" y="1225550"/>
          <p14:tracePt t="94462" x="4857750" y="1168400"/>
          <p14:tracePt t="94478" x="4870450" y="1149350"/>
          <p14:tracePt t="94774" x="4870450" y="1162050"/>
          <p14:tracePt t="94782" x="4864100" y="1174750"/>
          <p14:tracePt t="94805" x="4864100" y="1181100"/>
          <p14:tracePt t="94830" x="4857750" y="1193800"/>
          <p14:tracePt t="94863" x="4845050" y="1212850"/>
          <p14:tracePt t="94886" x="4845050" y="1231900"/>
          <p14:tracePt t="94897" x="4838700" y="1231900"/>
          <p14:tracePt t="94928" x="4832350" y="1238250"/>
          <p14:tracePt t="94942" x="4826000" y="1244600"/>
          <p14:tracePt t="95294" x="4813300" y="1250950"/>
          <p14:tracePt t="95302" x="4806950" y="1257300"/>
          <p14:tracePt t="95331" x="4749800" y="1282700"/>
          <p14:tracePt t="95362" x="4591050" y="1384300"/>
          <p14:tracePt t="95366" x="4546600" y="1422400"/>
          <p14:tracePt t="95397" x="4375150" y="1543050"/>
          <p14:tracePt t="95398" x="4311650" y="1581150"/>
          <p14:tracePt t="95430" x="4019550" y="1758950"/>
          <p14:tracePt t="95438" x="3943350" y="1809750"/>
          <p14:tracePt t="95464" x="3784600" y="1955800"/>
          <p14:tracePt t="95495" x="3613150" y="2216150"/>
          <p14:tracePt t="95502" x="3575050" y="2279650"/>
          <p14:tracePt t="95531" x="3460750" y="2495550"/>
          <p14:tracePt t="95563" x="3333750" y="2762250"/>
          <p14:tracePt t="95566" x="3302000" y="2825750"/>
          <p14:tracePt t="95598" x="3244850" y="3105150"/>
          <p14:tracePt t="95606" x="3232150" y="3168650"/>
          <p14:tracePt t="95631" x="3213100" y="3333750"/>
          <p14:tracePt t="95662" x="3194050" y="3505200"/>
          <p14:tracePt t="95670" x="3194050" y="3549650"/>
          <p14:tracePt t="95698" x="3206750" y="3689350"/>
          <p14:tracePt t="95730" x="3257550" y="3867150"/>
          <p14:tracePt t="95734" x="3257550" y="3886200"/>
          <p14:tracePt t="95764" x="3263900" y="3930650"/>
          <p14:tracePt t="95797" x="3270250" y="4006850"/>
          <p14:tracePt t="95798" x="3270250" y="4025900"/>
          <p14:tracePt t="95830" x="3270250" y="4140200"/>
          <p14:tracePt t="95838" x="3270250" y="4171950"/>
          <p14:tracePt t="95864" x="3270250" y="4229100"/>
          <p14:tracePt t="95895" x="3257550" y="4298950"/>
          <p14:tracePt t="95902" x="3251200" y="4324350"/>
          <p14:tracePt t="95931" x="3225800" y="4400550"/>
          <p14:tracePt t="95964" x="3194050" y="4514850"/>
          <p14:tracePt t="95966" x="3181350" y="4540250"/>
          <p14:tracePt t="95998" x="3168650" y="4591050"/>
          <p14:tracePt t="96006" x="3162300" y="4603750"/>
          <p14:tracePt t="96031" x="3149600" y="4622800"/>
          <p14:tracePt t="96063" x="3124200" y="4667250"/>
          <p14:tracePt t="96070" x="3124200" y="4673600"/>
          <p14:tracePt t="96098" x="3124200" y="4679950"/>
          <p14:tracePt t="96182" x="3111500" y="4679950"/>
          <p14:tracePt t="96190" x="3054350" y="4692650"/>
          <p14:tracePt t="96198" x="2990850" y="4730750"/>
          <p14:tracePt t="96229" x="2806700" y="4838700"/>
          <p14:tracePt t="96230" x="2774950" y="4857750"/>
          <p14:tracePt t="96238" x="2762250" y="4870450"/>
          <p14:tracePt t="96264" x="2743200" y="4876800"/>
          <p14:tracePt t="96295" x="2730500" y="4883150"/>
          <p14:tracePt t="96310" x="2724150" y="4883150"/>
          <p14:tracePt t="96331" x="2717800" y="4883150"/>
          <p14:tracePt t="96363" x="2686050" y="4889500"/>
          <p14:tracePt t="96366" x="2679700" y="4889500"/>
          <p14:tracePt t="96398" x="2660650" y="4908550"/>
          <p14:tracePt t="96398" x="2654300" y="4933950"/>
          <p14:tracePt t="96406" x="2647950" y="4953000"/>
          <p14:tracePt t="96432" x="2616200" y="5080000"/>
          <p14:tracePt t="96464" x="2546350" y="5308600"/>
          <p14:tracePt t="96470" x="2540000" y="5359400"/>
          <p14:tracePt t="96499" x="2514600" y="5486400"/>
          <p14:tracePt t="96531" x="2495550" y="5562600"/>
          <p14:tracePt t="96534" x="2489200" y="5575300"/>
          <p14:tracePt t="96565" x="2482850" y="5594350"/>
          <p14:tracePt t="96566" x="2476500" y="5607050"/>
          <p14:tracePt t="96598" x="2476500" y="5638800"/>
          <p14:tracePt t="96606" x="2476500" y="5651500"/>
          <p14:tracePt t="96632" x="2470150" y="5664200"/>
          <p14:tracePt t="96664" x="2463800" y="5683250"/>
          <p14:tracePt t="96678" x="2457450" y="5695950"/>
          <p14:tracePt t="96699" x="2457450" y="5708650"/>
          <p14:tracePt t="96730" x="2457450" y="5715000"/>
          <p14:tracePt t="96742" x="2444750" y="5727700"/>
          <p14:tracePt t="96765" x="2438400" y="5734050"/>
          <p14:tracePt t="96797" x="2413000" y="5753100"/>
          <p14:tracePt t="96806" x="2406650" y="5753100"/>
          <p14:tracePt t="96832" x="2406650" y="5759450"/>
          <p14:tracePt t="96864" x="2400300" y="5765800"/>
          <p14:tracePt t="97134" x="2400300" y="5772150"/>
          <p14:tracePt t="97198" x="2393950" y="5778500"/>
          <p14:tracePt t="97214" x="2387600" y="5784850"/>
          <p14:tracePt t="97246" x="2374900" y="5791200"/>
          <p14:tracePt t="97278" x="2368550" y="5791200"/>
          <p14:tracePt t="97326" x="2355850" y="5791200"/>
          <p14:tracePt t="97334" x="2343150" y="5791200"/>
          <p14:tracePt t="97366" x="2241550" y="5803900"/>
          <p14:tracePt t="97374" x="2235200" y="5803900"/>
          <p14:tracePt t="97399" x="2222500" y="5810250"/>
          <p14:tracePt t="97646" x="2216150" y="5810250"/>
          <p14:tracePt t="98046" x="2209800" y="5810250"/>
          <p14:tracePt t="98054" x="2209800" y="5803900"/>
          <p14:tracePt t="98067" x="2216150" y="5797550"/>
          <p14:tracePt t="98098" x="2254250" y="5765800"/>
          <p14:tracePt t="98102" x="2260600" y="5765800"/>
          <p14:tracePt t="98133" x="2260600" y="5759450"/>
          <p14:tracePt t="98334" x="2266950" y="5759450"/>
          <p14:tracePt t="98350" x="2279650" y="5759450"/>
          <p14:tracePt t="98367" x="2311400" y="5740400"/>
          <p14:tracePt t="98399" x="2311400" y="5734050"/>
          <p14:tracePt t="98454" x="2324100" y="5734050"/>
          <p14:tracePt t="98606" x="2324100" y="5740400"/>
          <p14:tracePt t="98622" x="2317750" y="5746750"/>
          <p14:tracePt t="98634" x="2311400" y="5746750"/>
          <p14:tracePt t="98665" x="2305050" y="5759450"/>
          <p14:tracePt t="98670" x="2298700" y="5765800"/>
          <p14:tracePt t="98701" x="2286000" y="5772150"/>
          <p14:tracePt t="98732" x="2247900" y="5778500"/>
          <p14:tracePt t="98734" x="2235200" y="5778500"/>
          <p14:tracePt t="98766" x="2228850" y="5778500"/>
          <p14:tracePt t="98894" x="2216150" y="5778500"/>
          <p14:tracePt t="98991" x="2216150" y="5772150"/>
          <p14:tracePt t="98998" x="2209800" y="5765800"/>
          <p14:tracePt t="99006" x="2209800" y="5759450"/>
          <p14:tracePt t="99034" x="2203450" y="5727700"/>
          <p14:tracePt t="99066" x="2203450" y="5715000"/>
          <p14:tracePt t="99086" x="2203450" y="5708650"/>
          <p14:tracePt t="99103" x="2203450" y="5702300"/>
          <p14:tracePt t="99134" x="2203450" y="5670550"/>
          <p14:tracePt t="99143" x="2203450" y="5664200"/>
          <p14:tracePt t="99168" x="2203450" y="5651500"/>
          <p14:tracePt t="99199" x="2203450" y="5626100"/>
          <p14:tracePt t="99214" x="2203450" y="5619750"/>
          <p14:tracePt t="99234" x="2203450" y="5607050"/>
          <p14:tracePt t="99266" x="2209800" y="5581650"/>
          <p14:tracePt t="99270" x="2209800" y="5575300"/>
          <p14:tracePt t="99301" x="2209800" y="5568950"/>
          <p14:tracePt t="99332" x="2216150" y="5549900"/>
          <p14:tracePt t="99335" x="2222500" y="5543550"/>
          <p14:tracePt t="99366" x="2235200" y="5524500"/>
          <p14:tracePt t="99374" x="2235200" y="5518150"/>
          <p14:tracePt t="99401" x="2247900" y="5505450"/>
          <p14:tracePt t="99433" x="2254250" y="5486400"/>
          <p14:tracePt t="99438" x="2260600" y="5486400"/>
          <p14:tracePt t="99468" x="2298700" y="5480050"/>
          <p14:tracePt t="99500" x="2400300" y="5454650"/>
          <p14:tracePt t="99503" x="2425700" y="5454650"/>
          <p14:tracePt t="99535" x="2520950" y="5454650"/>
          <p14:tracePt t="99542" x="2527300" y="5454650"/>
          <p14:tracePt t="99582" x="2533650" y="5454650"/>
          <p14:tracePt t="99606" x="2540000" y="5454650"/>
          <p14:tracePt t="99635" x="2546350" y="5454650"/>
          <p14:tracePt t="99666" x="2559050" y="5461000"/>
          <p14:tracePt t="99687" x="2559050" y="5467350"/>
          <p14:tracePt t="99702" x="2565400" y="5473700"/>
          <p14:tracePt t="99733" x="2571750" y="5505450"/>
          <p14:tracePt t="99736" x="2584450" y="5518150"/>
          <p14:tracePt t="99767" x="2590800" y="5556250"/>
          <p14:tracePt t="99774" x="2597150" y="5562600"/>
          <p14:tracePt t="99802" x="2597150" y="5594350"/>
          <p14:tracePt t="99833" x="2597150" y="5632450"/>
          <p14:tracePt t="99838" x="2597150" y="5638800"/>
          <p14:tracePt t="99868" x="2597150" y="5645150"/>
          <p14:tracePt t="99899" x="2597150" y="5657850"/>
          <p14:tracePt t="99902" x="2597150" y="5664200"/>
          <p14:tracePt t="99934" x="2597150" y="5676900"/>
          <p14:tracePt t="99999" x="2597150" y="5683250"/>
          <p14:tracePt t="100039" x="2597150" y="5689600"/>
          <p14:tracePt t="100079" x="2597150" y="5695950"/>
          <p14:tracePt t="100103" x="2590800" y="5702300"/>
          <p14:tracePt t="100199" x="2590800" y="5715000"/>
          <p14:tracePt t="100223" x="2590800" y="5721350"/>
          <p14:tracePt t="100335" x="2584450" y="5721350"/>
          <p14:tracePt t="100359" x="2584450" y="5727700"/>
          <p14:tracePt t="100375" x="2578100" y="5734050"/>
          <p14:tracePt t="100402" x="2565400" y="5740400"/>
          <p14:tracePt t="100434" x="2559050" y="5746750"/>
          <p14:tracePt t="100439" x="2546350" y="5753100"/>
          <p14:tracePt t="100469" x="2514600" y="5765800"/>
          <p14:tracePt t="100501" x="2413000" y="5791200"/>
          <p14:tracePt t="100504" x="2393950" y="5797550"/>
          <p14:tracePt t="100535" x="2292350" y="5816600"/>
          <p14:tracePt t="100543" x="2266950" y="5822950"/>
          <p14:tracePt t="100569" x="2171700" y="5822950"/>
          <p14:tracePt t="100600" x="2019300" y="5822950"/>
          <p14:tracePt t="100607" x="2006600" y="5829300"/>
          <p14:tracePt t="100655" x="2000250" y="5829300"/>
          <p14:tracePt t="100871" x="1993900" y="5829300"/>
          <p14:tracePt t="100879" x="1987550" y="5829300"/>
          <p14:tracePt t="100903" x="1974850" y="5829300"/>
          <p14:tracePt t="100934" x="1962150" y="5829300"/>
          <p14:tracePt t="100951" x="1955800" y="5829300"/>
          <p14:tracePt t="100969" x="1943100" y="5829300"/>
          <p14:tracePt t="101000" x="1924050" y="5829300"/>
          <p14:tracePt t="101014" x="1911350" y="5829300"/>
          <p14:tracePt t="101036" x="1892300" y="5829300"/>
          <p14:tracePt t="101068" x="1873250" y="5829300"/>
          <p14:tracePt t="101103" x="1866900" y="5829300"/>
          <p14:tracePt t="101159" x="1860550" y="5829300"/>
          <p14:tracePt t="102135" x="1847850" y="5829300"/>
          <p14:tracePt t="102143" x="1841500" y="5829300"/>
          <p14:tracePt t="102183" x="1822450" y="5829300"/>
          <p14:tracePt t="102204" x="1797050" y="5822950"/>
          <p14:tracePt t="102235" x="1733550" y="5803900"/>
          <p14:tracePt t="102271" x="1727200" y="5803900"/>
          <p14:tracePt t="102399" x="1727200" y="5797550"/>
          <p14:tracePt t="102551" x="1720850" y="5797550"/>
          <p14:tracePt t="102567" x="1727200" y="5791200"/>
          <p14:tracePt t="102575" x="1752600" y="5791200"/>
          <p14:tracePt t="102604" x="1835150" y="5791200"/>
          <p14:tracePt t="102635" x="1905000" y="5791200"/>
          <p14:tracePt t="102647" x="1911350" y="5791200"/>
          <p14:tracePt t="102671" x="1917700" y="5784850"/>
          <p14:tracePt t="102703" x="2019300" y="5784850"/>
          <p14:tracePt t="102711" x="2070100" y="5784850"/>
          <p14:tracePt t="102738" x="2254250" y="5784850"/>
          <p14:tracePt t="102769" x="2286000" y="5778500"/>
          <p14:tracePt t="102935" x="2298700" y="5778500"/>
          <p14:tracePt t="102943" x="2317750" y="5778500"/>
          <p14:tracePt t="102951" x="2336800" y="5778500"/>
          <p14:tracePt t="102971" x="2355850" y="5778500"/>
          <p14:tracePt t="103003" x="2381250" y="5778500"/>
          <p14:tracePt t="103007" x="2387600" y="5778500"/>
          <p14:tracePt t="103038" x="2419350" y="5778500"/>
          <p14:tracePt t="103087" x="2425700" y="5778500"/>
          <p14:tracePt t="103375" x="2432050" y="5778500"/>
          <p14:tracePt t="103383" x="2451100" y="5778500"/>
          <p14:tracePt t="103405" x="2533650" y="5778500"/>
          <p14:tracePt t="103436" x="2889250" y="5778500"/>
          <p14:tracePt t="103439" x="2971800" y="5778500"/>
          <p14:tracePt t="103471" x="3079750" y="5778500"/>
          <p14:tracePt t="103511" x="3086100" y="5778500"/>
          <p14:tracePt t="103527" x="3092450" y="5778500"/>
          <p14:tracePt t="103559" x="3098800" y="5778500"/>
          <p14:tracePt t="103572" x="3105150" y="5778500"/>
          <p14:tracePt t="103603" x="3194050" y="5765800"/>
          <p14:tracePt t="103607" x="3225800" y="5765800"/>
          <p14:tracePt t="103639" x="3321050" y="5765800"/>
          <p14:tracePt t="104287" x="3333750" y="5765800"/>
          <p14:tracePt t="104295" x="3352800" y="5765800"/>
          <p14:tracePt t="104306" x="3390900" y="5765800"/>
          <p14:tracePt t="104338" x="3530600" y="5765800"/>
          <p14:tracePt t="104343" x="3536950" y="5765800"/>
          <p14:tracePt t="104407" x="3543300" y="5765800"/>
          <p14:tracePt t="105840" x="3536950" y="5765800"/>
          <p14:tracePt t="105847" x="3511550" y="5765800"/>
          <p14:tracePt t="105874" x="3365500" y="5778500"/>
          <p14:tracePt t="105906" x="3225800" y="5791200"/>
          <p14:tracePt t="105911" x="3181350" y="5791200"/>
          <p14:tracePt t="105941" x="3009900" y="5797550"/>
          <p14:tracePt t="105973" x="2781300" y="5797550"/>
          <p14:tracePt t="105975" x="2743200" y="5797550"/>
          <p14:tracePt t="106007" x="2698750" y="5797550"/>
          <p14:tracePt t="106008" x="2679700" y="5797550"/>
          <p14:tracePt t="106015" x="2654300" y="5797550"/>
          <p14:tracePt t="106041" x="2514600" y="5797550"/>
          <p14:tracePt t="106073" x="2254250" y="5797550"/>
          <p14:tracePt t="106079" x="2228850" y="5797550"/>
          <p14:tracePt t="106108" x="2209800" y="5797550"/>
          <p14:tracePt t="106143" x="2197100" y="5797550"/>
          <p14:tracePt t="106151" x="2171700" y="5797550"/>
          <p14:tracePt t="106175" x="2101850" y="5797550"/>
          <p14:tracePt t="106175" x="2076450" y="5797550"/>
          <p14:tracePt t="106207" x="2044700" y="5797550"/>
          <p14:tracePt t="106247" x="2032000" y="5797550"/>
          <p14:tracePt t="106255" x="2006600" y="5797550"/>
          <p14:tracePt t="106275" x="1924050" y="5797550"/>
          <p14:tracePt t="106306" x="1809750" y="5797550"/>
          <p14:tracePt t="106496" x="1809750" y="5791200"/>
          <p14:tracePt t="106503" x="1822450" y="5791200"/>
          <p14:tracePt t="106511" x="1847850" y="5791200"/>
          <p14:tracePt t="106542" x="1955800" y="5784850"/>
          <p14:tracePt t="106574" x="2082800" y="5784850"/>
          <p14:tracePt t="106576" x="2101850" y="5784850"/>
          <p14:tracePt t="106607" x="2127250" y="5784850"/>
          <p14:tracePt t="106615" x="2133600" y="5784850"/>
          <p14:tracePt t="106642" x="2184400" y="5784850"/>
          <p14:tracePt t="106674" x="2381250" y="5784850"/>
          <p14:tracePt t="106679" x="2425700" y="5784850"/>
          <p14:tracePt t="106709" x="2590800" y="5784850"/>
          <p14:tracePt t="106740" x="2870200" y="5784850"/>
          <p14:tracePt t="106743" x="2921000" y="5784850"/>
          <p14:tracePt t="106775" x="2990850" y="5784850"/>
          <p14:tracePt t="106776" x="3022600" y="5784850"/>
          <p14:tracePt t="106783" x="3048000" y="5784850"/>
          <p14:tracePt t="106809" x="3168650" y="5784850"/>
          <p14:tracePt t="106840" x="3251200" y="5784850"/>
          <p14:tracePt t="106848" x="3263900" y="5784850"/>
          <p14:tracePt t="106875" x="3276600" y="5784850"/>
          <p14:tracePt t="106906" x="3302000" y="5778500"/>
          <p14:tracePt t="106936" x="3314700" y="5778500"/>
          <p14:tracePt t="106943" x="3321050" y="5778500"/>
          <p14:tracePt t="106973" x="3429000" y="5765800"/>
          <p14:tracePt t="106975" x="3467100" y="5765800"/>
          <p14:tracePt t="107006" x="3492500" y="5765800"/>
          <p14:tracePt t="107216" x="3492500" y="5759450"/>
          <p14:tracePt t="107224" x="3505200" y="5759450"/>
          <p14:tracePt t="107243" x="3517900" y="5753100"/>
          <p14:tracePt t="107274" x="3543300" y="5753100"/>
          <p14:tracePt t="107280" x="3549650" y="5753100"/>
          <p14:tracePt t="107309" x="3562350" y="5753100"/>
          <p14:tracePt t="108024" x="3587750" y="5753100"/>
          <p14:tracePt t="108032" x="3632200" y="5753100"/>
          <p14:tracePt t="108043" x="3683000" y="5753100"/>
          <p14:tracePt t="108074" x="4191000" y="5753100"/>
          <p14:tracePt t="108080" x="4400550" y="5753100"/>
          <p14:tracePt t="108110" x="5073650" y="5753100"/>
          <p14:tracePt t="108141" x="5327650" y="5753100"/>
          <p14:tracePt t="108144" x="5346700" y="5753100"/>
          <p14:tracePt t="108175" x="5480050" y="5753100"/>
          <p14:tracePt t="108176" x="5549900" y="5753100"/>
          <p14:tracePt t="108184" x="5638800" y="5753100"/>
          <p14:tracePt t="108210" x="5981700" y="5753100"/>
          <p14:tracePt t="108242" x="6311900" y="5740400"/>
          <p14:tracePt t="108248" x="6324600" y="5734050"/>
          <p14:tracePt t="108304" x="6350000" y="5734050"/>
          <p14:tracePt t="108312" x="6369050" y="5734050"/>
          <p14:tracePt t="108343" x="6470650" y="5734050"/>
          <p14:tracePt t="108344" x="6521450" y="5734050"/>
          <p14:tracePt t="108352" x="6553200" y="5727700"/>
          <p14:tracePt t="108377" x="6584950" y="5721350"/>
          <p14:tracePt t="108408" x="6750050" y="5715000"/>
          <p14:tracePt t="108416" x="6838950" y="5715000"/>
          <p14:tracePt t="108443" x="7156450" y="5715000"/>
          <p14:tracePt t="108475" x="7391400" y="5715000"/>
          <p14:tracePt t="108560" x="7404100" y="5708650"/>
          <p14:tracePt t="108568" x="7404100" y="5702300"/>
          <p14:tracePt t="108584" x="7410450" y="5702300"/>
          <p14:tracePt t="108632" x="7416800" y="5695950"/>
          <p14:tracePt t="108648" x="7423150" y="5683250"/>
          <p14:tracePt t="108677" x="7486650" y="5657850"/>
          <p14:tracePt t="108709" x="7556500" y="5613400"/>
          <p14:tracePt t="108720" x="7562850" y="5607050"/>
          <p14:tracePt t="108744" x="7569200" y="5607050"/>
          <p14:tracePt t="108775" x="7575550" y="5607050"/>
          <p14:tracePt t="108880" x="7562850" y="5607050"/>
          <p14:tracePt t="108888" x="7537450" y="5607050"/>
          <p14:tracePt t="108911" x="7473950" y="5607050"/>
          <p14:tracePt t="108943" x="7264400" y="5594350"/>
          <p14:tracePt t="108944" x="7175500" y="5575300"/>
          <p14:tracePt t="108952" x="7131050" y="5568950"/>
          <p14:tracePt t="108977" x="7048500" y="5549900"/>
          <p14:tracePt t="109016" x="7042150" y="5543550"/>
          <p14:tracePt t="109024" x="7042150" y="5537200"/>
          <p14:tracePt t="109044" x="7035800" y="5524500"/>
          <p14:tracePt t="109075" x="7035800" y="5467350"/>
          <p14:tracePt t="109080" x="7035800" y="5441950"/>
          <p14:tracePt t="109111" x="7035800" y="5321300"/>
          <p14:tracePt t="109112" x="7035800" y="5276850"/>
          <p14:tracePt t="109143" x="7054850" y="5181600"/>
          <p14:tracePt t="109144" x="7054850" y="5156200"/>
          <p14:tracePt t="109152" x="7054850" y="5137150"/>
          <p14:tracePt t="109178" x="7067550" y="5092700"/>
          <p14:tracePt t="109210" x="7112000" y="5010150"/>
          <p14:tracePt t="109216" x="7137400" y="4978400"/>
          <p14:tracePt t="109244" x="7200900" y="4921250"/>
          <p14:tracePt t="109276" x="7296150" y="4883150"/>
          <p14:tracePt t="109280" x="7315200" y="4883150"/>
          <p14:tracePt t="109311" x="7448550" y="4870450"/>
          <p14:tracePt t="109312" x="7499350" y="4870450"/>
          <p14:tracePt t="109344" x="7670800" y="4870450"/>
          <p14:tracePt t="109352" x="7677150" y="4870450"/>
          <p14:tracePt t="109378" x="7689850" y="4870450"/>
          <p14:tracePt t="109409" x="7715250" y="4870450"/>
          <p14:tracePt t="109416" x="7721600" y="4870450"/>
          <p14:tracePt t="109444" x="7747000" y="4883150"/>
          <p14:tracePt t="109476" x="7835900" y="4959350"/>
          <p14:tracePt t="109480" x="7874000" y="4991100"/>
          <p14:tracePt t="109510" x="7969250" y="5067300"/>
          <p14:tracePt t="109512" x="7988300" y="5080000"/>
          <p14:tracePt t="109543" x="8032750" y="5118100"/>
          <p14:tracePt t="109544" x="8045450" y="5130800"/>
          <p14:tracePt t="109552" x="8045450" y="5137150"/>
          <p14:tracePt t="109578" x="8051800" y="5162550"/>
          <p14:tracePt t="109609" x="8058150" y="5207000"/>
          <p14:tracePt t="109616" x="8058150" y="5232400"/>
          <p14:tracePt t="109645" x="8058150" y="5340350"/>
          <p14:tracePt t="109676" x="8058150" y="5467350"/>
          <p14:tracePt t="109680" x="8058150" y="5473700"/>
          <p14:tracePt t="109712" x="8045450" y="5511800"/>
          <p14:tracePt t="109720" x="8039100" y="5511800"/>
          <p14:tracePt t="109745" x="8020050" y="5556250"/>
          <p14:tracePt t="109777" x="7950200" y="5619750"/>
          <p14:tracePt t="109784" x="7924800" y="5632450"/>
          <p14:tracePt t="109812" x="7861300" y="5664200"/>
          <p14:tracePt t="109843" x="7785100" y="5676900"/>
          <p14:tracePt t="109848" x="7772400" y="5676900"/>
          <p14:tracePt t="109878" x="7747000" y="5689600"/>
          <p14:tracePt t="109911" x="7708900" y="5695950"/>
          <p14:tracePt t="109912" x="7702550" y="5695950"/>
          <p14:tracePt t="109920" x="7677150" y="5695950"/>
          <p14:tracePt t="109945" x="7664450" y="5695950"/>
          <p14:tracePt t="110176" x="7658100" y="5695950"/>
          <p14:tracePt t="110208" x="7651750" y="5695950"/>
          <p14:tracePt t="110256" x="7645400" y="5695950"/>
          <p14:tracePt t="110264" x="7632700" y="5695950"/>
          <p14:tracePt t="110280" x="7620000" y="5695950"/>
          <p14:tracePt t="110312" x="7581900" y="5695950"/>
          <p14:tracePt t="110320" x="7569200" y="5695950"/>
          <p14:tracePt t="110345" x="7467600" y="5695950"/>
          <p14:tracePt t="110378" x="7213600" y="5683250"/>
          <p14:tracePt t="110384" x="7175500" y="5683250"/>
          <p14:tracePt t="110412" x="7118350" y="5670550"/>
          <p14:tracePt t="110456" x="7112000" y="5670550"/>
          <p14:tracePt t="110488" x="7105650" y="5664200"/>
          <p14:tracePt t="110528" x="7099300" y="5657850"/>
          <p14:tracePt t="110552" x="7092950" y="5651500"/>
          <p14:tracePt t="110568" x="7086600" y="5645150"/>
          <p14:tracePt t="110579" x="7086600" y="5638800"/>
          <p14:tracePt t="110874" x="0" y="0"/>
        </p14:tracePtLst>
      </p14:laserTraceLst>
    </p:ext>
  </p:extLs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>
          <a:xfrm>
            <a:off x="11036071" y="6070449"/>
            <a:ext cx="442645" cy="365125"/>
          </a:xfrm>
        </p:spPr>
        <p:txBody>
          <a:bodyPr/>
          <a:lstStyle/>
          <a:p>
            <a:fld id="{6CE53209-2371-4D65-93D5-4216FE49072B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751954" y="1314324"/>
            <a:ext cx="6299086" cy="120032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a=1.2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b=345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f'A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is {a:3.1f}, B is {b:3d}')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f'A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is {a:7.3f}, B is {b:5d}'))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7590830" y="1452823"/>
            <a:ext cx="4318948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 is 1.2, B is 345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 is   1.200, B is   345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12296" y="3929094"/>
            <a:ext cx="696839" cy="38087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wrap="none" lIns="72000" tIns="0" rIns="7200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3.1f</a:t>
            </a:r>
            <a:endParaRPr lang="ko-KR" altLang="en-US" dirty="0">
              <a:latin typeface="Courier New" panose="02070309020205020404" pitchFamily="49" charset="0"/>
              <a:ea typeface="맑은 고딕" panose="020B0503020000020004" pitchFamily="50" charset="-127"/>
              <a:cs typeface="Courier New" panose="02070309020205020404" pitchFamily="49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1908846" y="3925663"/>
          <a:ext cx="165927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30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0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30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1012296" y="4610749"/>
            <a:ext cx="696839" cy="38087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wrap="none" lIns="72000" tIns="0" rIns="7200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7.3f</a:t>
            </a:r>
            <a:endParaRPr lang="ko-KR" altLang="en-US" dirty="0">
              <a:latin typeface="Courier New" panose="02070309020205020404" pitchFamily="49" charset="0"/>
              <a:ea typeface="맑은 고딕" panose="020B0503020000020004" pitchFamily="50" charset="-127"/>
              <a:cs typeface="Courier New" panose="02070309020205020404" pitchFamily="49" charset="0"/>
            </a:endParaRPr>
          </a:p>
        </p:txBody>
      </p:sp>
      <p:graphicFrame>
        <p:nvGraphicFramePr>
          <p:cNvPr id="21" name="표 20"/>
          <p:cNvGraphicFramePr>
            <a:graphicFrameLocks noGrp="1"/>
          </p:cNvGraphicFramePr>
          <p:nvPr/>
        </p:nvGraphicFramePr>
        <p:xfrm>
          <a:off x="1908838" y="4620347"/>
          <a:ext cx="388578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5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5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5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51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5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551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7503851" y="4086217"/>
            <a:ext cx="421123" cy="38087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wrap="none" lIns="72000" tIns="0" rIns="7200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3d</a:t>
            </a:r>
            <a:endParaRPr lang="ko-KR" altLang="en-US" dirty="0">
              <a:latin typeface="Courier New" panose="02070309020205020404" pitchFamily="49" charset="0"/>
              <a:ea typeface="맑은 고딕" panose="020B0503020000020004" pitchFamily="50" charset="-127"/>
              <a:cs typeface="Courier New" panose="02070309020205020404" pitchFamily="49" charset="0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/>
        </p:nvGraphicFramePr>
        <p:xfrm>
          <a:off x="8400401" y="4082786"/>
          <a:ext cx="165927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30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0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30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#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438411" y="5245244"/>
            <a:ext cx="800219" cy="46166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>
                <a:latin typeface="Arial" panose="020B0604020202020204" pitchFamily="34" charset="0"/>
                <a:ea typeface="맑은 고딕" panose="020B0503020000020004" pitchFamily="50" charset="-127"/>
              </a:rPr>
              <a:t>총길이</a:t>
            </a:r>
            <a:endParaRPr lang="ko-KR" altLang="en-US" sz="16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27" name="직선 화살표 연결선 26"/>
          <p:cNvCxnSpPr>
            <a:stCxn id="24" idx="0"/>
          </p:cNvCxnSpPr>
          <p:nvPr/>
        </p:nvCxnSpPr>
        <p:spPr>
          <a:xfrm flipV="1">
            <a:off x="838521" y="4974951"/>
            <a:ext cx="273605" cy="270293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337043" y="5252453"/>
            <a:ext cx="1620957" cy="46166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 err="1">
                <a:latin typeface="Arial" panose="020B0604020202020204" pitchFamily="34" charset="0"/>
                <a:ea typeface="맑은 고딕" panose="020B0503020000020004" pitchFamily="50" charset="-127"/>
              </a:rPr>
              <a:t>소숫점우측길이</a:t>
            </a:r>
            <a:endParaRPr lang="ko-KR" altLang="en-US" sz="16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32" name="직선 화살표 연결선 31"/>
          <p:cNvCxnSpPr/>
          <p:nvPr/>
        </p:nvCxnSpPr>
        <p:spPr>
          <a:xfrm flipH="1" flipV="1">
            <a:off x="1418421" y="4974951"/>
            <a:ext cx="257379" cy="277502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590830" y="4744118"/>
            <a:ext cx="1005403" cy="461665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Arial" panose="020B0604020202020204" pitchFamily="34" charset="0"/>
                <a:ea typeface="맑은 고딕" panose="020B0503020000020004" pitchFamily="50" charset="-127"/>
              </a:rPr>
              <a:t>정수길이</a:t>
            </a:r>
          </a:p>
        </p:txBody>
      </p:sp>
      <p:cxnSp>
        <p:nvCxnSpPr>
          <p:cNvPr id="36" name="직선 화살표 연결선 35"/>
          <p:cNvCxnSpPr/>
          <p:nvPr/>
        </p:nvCxnSpPr>
        <p:spPr>
          <a:xfrm flipH="1" flipV="1">
            <a:off x="7654064" y="4466616"/>
            <a:ext cx="257379" cy="277502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96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000"/>
    </mc:Choice>
    <mc:Fallback xmlns="">
      <p:transition spd="slow" advTm="11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033" x="1244600" y="1689100"/>
          <p14:tracePt t="12177" x="1244600" y="1676400"/>
          <p14:tracePt t="12185" x="1238250" y="1670050"/>
          <p14:tracePt t="12196" x="1200150" y="1657350"/>
          <p14:tracePt t="12228" x="1041400" y="1600200"/>
          <p14:tracePt t="12232" x="1022350" y="1587500"/>
          <p14:tracePt t="12260" x="965200" y="1562100"/>
          <p14:tracePt t="12292" x="952500" y="1555750"/>
          <p14:tracePt t="12297" x="946150" y="1549400"/>
          <p14:tracePt t="12327" x="946150" y="1536700"/>
          <p14:tracePt t="12360" x="939800" y="1466850"/>
          <p14:tracePt t="12361" x="939800" y="1447800"/>
          <p14:tracePt t="12368" x="939800" y="1422400"/>
          <p14:tracePt t="12394" x="939800" y="1365250"/>
          <p14:tracePt t="12426" x="958850" y="1295400"/>
          <p14:tracePt t="12432" x="965200" y="1289050"/>
          <p14:tracePt t="12460" x="977900" y="1276350"/>
          <p14:tracePt t="12492" x="1079500" y="1270000"/>
          <p14:tracePt t="12497" x="1130300" y="1270000"/>
          <p14:tracePt t="12527" x="1225550" y="1270000"/>
          <p14:tracePt t="12560" x="1365250" y="1270000"/>
          <p14:tracePt t="12568" x="1377950" y="1270000"/>
          <p14:tracePt t="12665" x="1377950" y="1276350"/>
          <p14:tracePt t="12673" x="1377950" y="1295400"/>
          <p14:tracePt t="12694" x="1377950" y="1314450"/>
          <p14:tracePt t="12726" x="1377950" y="1333500"/>
          <p14:tracePt t="12881" x="1377950" y="1339850"/>
          <p14:tracePt t="12889" x="1384300" y="1365250"/>
          <p14:tracePt t="12897" x="1397000" y="1390650"/>
          <p14:tracePt t="12928" x="1416050" y="1422400"/>
          <p14:tracePt t="12928" x="1435100" y="1447800"/>
          <p14:tracePt t="12960" x="1460500" y="1511300"/>
          <p14:tracePt t="12969" x="1466850" y="1524000"/>
          <p14:tracePt t="12994" x="1492250" y="1600200"/>
          <p14:tracePt t="13026" x="1524000" y="1708150"/>
          <p14:tracePt t="13033" x="1524000" y="1727200"/>
          <p14:tracePt t="13061" x="1530350" y="1778000"/>
          <p14:tracePt t="13093" x="1549400" y="1841500"/>
          <p14:tracePt t="13097" x="1549400" y="1860550"/>
          <p14:tracePt t="13128" x="1549400" y="1924050"/>
          <p14:tracePt t="13129" x="1549400" y="1936750"/>
          <p14:tracePt t="13160" x="1549400" y="1981200"/>
          <p14:tracePt t="13169" x="1549400" y="1993900"/>
          <p14:tracePt t="13194" x="1543050" y="2012950"/>
          <p14:tracePt t="13226" x="1536700" y="2038350"/>
          <p14:tracePt t="13241" x="1530350" y="2051050"/>
          <p14:tracePt t="13261" x="1524000" y="2051050"/>
          <p14:tracePt t="13293" x="1517650" y="2057400"/>
          <p14:tracePt t="13297" x="1511300" y="2063750"/>
          <p14:tracePt t="13328" x="1473200" y="2063750"/>
          <p14:tracePt t="13329" x="1454150" y="2063750"/>
          <p14:tracePt t="13361" x="1397000" y="2063750"/>
          <p14:tracePt t="13369" x="1384300" y="2063750"/>
          <p14:tracePt t="13395" x="1308100" y="2063750"/>
          <p14:tracePt t="13427" x="1212850" y="2025650"/>
          <p14:tracePt t="13433" x="1206500" y="2019300"/>
          <p14:tracePt t="13461" x="1193800" y="2019300"/>
          <p14:tracePt t="13493" x="1187450" y="2006600"/>
          <p14:tracePt t="13505" x="1181100" y="1993900"/>
          <p14:tracePt t="13528" x="1143000" y="1936750"/>
          <p14:tracePt t="13560" x="1123950" y="1905000"/>
          <p14:tracePt t="13561" x="1117600" y="1898650"/>
          <p14:tracePt t="13569" x="1117600" y="1892300"/>
          <p14:tracePt t="13595" x="1104900" y="1879600"/>
          <p14:tracePt t="13626" x="1098550" y="1860550"/>
          <p14:tracePt t="13681" x="1098550" y="1854200"/>
          <p14:tracePt t="13689" x="1098550" y="1847850"/>
          <p14:tracePt t="13705" x="1098550" y="1835150"/>
          <p14:tracePt t="13728" x="1098550" y="1809750"/>
          <p14:tracePt t="13728" x="1098550" y="1797050"/>
          <p14:tracePt t="13760" x="1117600" y="1746250"/>
          <p14:tracePt t="13760" x="1117600" y="1727200"/>
          <p14:tracePt t="13768" x="1130300" y="1720850"/>
          <p14:tracePt t="13794" x="1130300" y="1714500"/>
          <p14:tracePt t="13825" x="1143000" y="1695450"/>
          <p14:tracePt t="13832" x="1149350" y="1682750"/>
          <p14:tracePt t="13862" x="1174750" y="1657350"/>
          <p14:tracePt t="13894" x="1193800" y="1638300"/>
          <p14:tracePt t="13897" x="1200150" y="1638300"/>
          <p14:tracePt t="13928" x="1301750" y="1625600"/>
          <p14:tracePt t="13937" x="1327150" y="1619250"/>
          <p14:tracePt t="13962" x="1346200" y="1612900"/>
          <p14:tracePt t="14065" x="1352550" y="1612900"/>
          <p14:tracePt t="14073" x="1352550" y="1619250"/>
          <p14:tracePt t="14095" x="1371600" y="1625600"/>
          <p14:tracePt t="14127" x="1384300" y="1638300"/>
          <p14:tracePt t="14145" x="1384300" y="1644650"/>
          <p14:tracePt t="14169" x="1390650" y="1644650"/>
          <p14:tracePt t="14195" x="1397000" y="1651000"/>
          <p14:tracePt t="14241" x="1397000" y="1657350"/>
          <p14:tracePt t="14249" x="1409700" y="1670050"/>
          <p14:tracePt t="14262" x="1409700" y="1676400"/>
          <p14:tracePt t="14294" x="1422400" y="1695450"/>
          <p14:tracePt t="14296" x="1422400" y="1701800"/>
          <p14:tracePt t="14327" x="1428750" y="1720850"/>
          <p14:tracePt t="14345" x="1428750" y="1733550"/>
          <p14:tracePt t="14362" x="1428750" y="1752600"/>
          <p14:tracePt t="14394" x="1428750" y="1771650"/>
          <p14:tracePt t="14409" x="1428750" y="1778000"/>
          <p14:tracePt t="14429" x="1428750" y="1790700"/>
          <p14:tracePt t="14461" x="1409700" y="1809750"/>
          <p14:tracePt t="14465" x="1409700" y="1816100"/>
          <p14:tracePt t="14496" x="1397000" y="1828800"/>
          <p14:tracePt t="14497" x="1390650" y="1828800"/>
          <p14:tracePt t="14528" x="1371600" y="1841500"/>
          <p14:tracePt t="14545" x="1365250" y="1847850"/>
          <p14:tracePt t="14563" x="1358900" y="1854200"/>
          <p14:tracePt t="14665" x="1346200" y="1860550"/>
          <p14:tracePt t="14689" x="1339850" y="1860550"/>
          <p14:tracePt t="14697" x="1339850" y="1866900"/>
          <p14:tracePt t="14785" x="1339850" y="1873250"/>
          <p14:tracePt t="14793" x="1333500" y="1873250"/>
          <p14:tracePt t="14801" x="1333500" y="1885950"/>
          <p14:tracePt t="14829" x="1320800" y="1924050"/>
          <p14:tracePt t="14861" x="1314450" y="1949450"/>
          <p14:tracePt t="14873" x="1314450" y="1955800"/>
          <p14:tracePt t="14896" x="1314450" y="1974850"/>
          <p14:tracePt t="14897" x="1308100" y="1981200"/>
          <p14:tracePt t="14929" x="1308100" y="2006600"/>
          <p14:tracePt t="14929" x="1308100" y="2012950"/>
          <p14:tracePt t="14937" x="1308100" y="2019300"/>
          <p14:tracePt t="14963" x="1308100" y="2057400"/>
          <p14:tracePt t="14995" x="1308100" y="2089150"/>
          <p14:tracePt t="15001" x="1308100" y="2095500"/>
          <p14:tracePt t="15030" x="1301750" y="2108200"/>
          <p14:tracePt t="15061" x="1301750" y="2146300"/>
          <p14:tracePt t="15065" x="1301750" y="2152650"/>
          <p14:tracePt t="15097" x="1301750" y="2184400"/>
          <p14:tracePt t="15105" x="1301750" y="2190750"/>
          <p14:tracePt t="15130" x="1301750" y="2216150"/>
          <p14:tracePt t="15161" x="1301750" y="2222500"/>
          <p14:tracePt t="15169" x="1301750" y="2228850"/>
          <p14:tracePt t="15197" x="1289050" y="2247900"/>
          <p14:tracePt t="15229" x="1276350" y="2254250"/>
          <p14:tracePt t="15233" x="1270000" y="2254250"/>
          <p14:tracePt t="15313" x="1257300" y="2254250"/>
          <p14:tracePt t="15330" x="1250950" y="2254250"/>
          <p14:tracePt t="15337" x="1238250" y="2254250"/>
          <p14:tracePt t="15363" x="1231900" y="2254250"/>
          <p14:tracePt t="15601" x="1231900" y="2247900"/>
          <p14:tracePt t="15617" x="1244600" y="2241550"/>
          <p14:tracePt t="15630" x="1257300" y="2241550"/>
          <p14:tracePt t="15661" x="1301750" y="2228850"/>
          <p14:tracePt t="15665" x="1327150" y="2222500"/>
          <p14:tracePt t="15697" x="1441450" y="2209800"/>
          <p14:tracePt t="15698" x="1492250" y="2197100"/>
          <p14:tracePt t="15705" x="1517650" y="2197100"/>
          <p14:tracePt t="15731" x="1581150" y="2190750"/>
          <p14:tracePt t="15763" x="1670050" y="2190750"/>
          <p14:tracePt t="15769" x="1676400" y="2190750"/>
          <p14:tracePt t="15797" x="1708150" y="2190750"/>
          <p14:tracePt t="15830" x="1778000" y="2184400"/>
          <p14:tracePt t="15833" x="1784350" y="2184400"/>
          <p14:tracePt t="15864" x="1828800" y="2184400"/>
          <p14:tracePt t="15897" x="1835150" y="2184400"/>
          <p14:tracePt t="15905" x="1847850" y="2184400"/>
          <p14:tracePt t="15931" x="2012950" y="2184400"/>
          <p14:tracePt t="15963" x="2120900" y="2184400"/>
          <p14:tracePt t="16481" x="2139950" y="2184400"/>
          <p14:tracePt t="16489" x="2178050" y="2184400"/>
          <p14:tracePt t="16498" x="2197100" y="2184400"/>
          <p14:tracePt t="16530" x="2286000" y="2184400"/>
          <p14:tracePt t="16537" x="2317750" y="2184400"/>
          <p14:tracePt t="16565" x="2368550" y="2184400"/>
          <p14:tracePt t="16625" x="2374900" y="2184400"/>
          <p14:tracePt t="16633" x="2387600" y="2184400"/>
          <p14:tracePt t="16641" x="2413000" y="2184400"/>
          <p14:tracePt t="16665" x="2546350" y="2184400"/>
          <p14:tracePt t="16697" x="2743200" y="2184400"/>
          <p14:tracePt t="16705" x="2781300" y="2184400"/>
          <p14:tracePt t="16731" x="2794000" y="2184400"/>
          <p14:tracePt t="17441" x="2800350" y="2184400"/>
          <p14:tracePt t="17553" x="2800350" y="2178050"/>
          <p14:tracePt t="17633" x="2800350" y="2171700"/>
          <p14:tracePt t="17657" x="2800350" y="2159000"/>
          <p14:tracePt t="17681" x="2800350" y="2152650"/>
          <p14:tracePt t="17705" x="2800350" y="2139950"/>
          <p14:tracePt t="17737" x="2800350" y="2133600"/>
          <p14:tracePt t="17769" x="2800350" y="2120900"/>
          <p14:tracePt t="17799" x="2800350" y="2114550"/>
          <p14:tracePt t="17831" x="2800350" y="2082800"/>
          <p14:tracePt t="17834" x="2800350" y="2076450"/>
          <p14:tracePt t="17865" x="2800350" y="2057400"/>
          <p14:tracePt t="17866" x="2800350" y="2051050"/>
          <p14:tracePt t="17873" x="2800350" y="2044700"/>
          <p14:tracePt t="17899" x="2800350" y="2038350"/>
          <p14:tracePt t="17931" x="2800350" y="2019300"/>
          <p14:tracePt t="17937" x="2806700" y="2012950"/>
          <p14:tracePt t="17966" x="2813050" y="2000250"/>
          <p14:tracePt t="17998" x="2819400" y="1993900"/>
          <p14:tracePt t="18001" x="2825750" y="1993900"/>
          <p14:tracePt t="18033" x="2832100" y="1993900"/>
          <p14:tracePt t="18033" x="2838450" y="1993900"/>
          <p14:tracePt t="18049" x="2857500" y="2000250"/>
          <p14:tracePt t="18066" x="2870200" y="2006600"/>
          <p14:tracePt t="18098" x="2889250" y="2051050"/>
          <p14:tracePt t="18105" x="2889250" y="2057400"/>
          <p14:tracePt t="18133" x="2889250" y="2076450"/>
          <p14:tracePt t="18165" x="2882900" y="2095500"/>
          <p14:tracePt t="18177" x="2882900" y="2101850"/>
          <p14:tracePt t="18209" x="2876550" y="2108200"/>
          <p14:tracePt t="18401" x="2876550" y="2120900"/>
          <p14:tracePt t="18410" x="2889250" y="2120900"/>
          <p14:tracePt t="18433" x="2971800" y="2127250"/>
          <p14:tracePt t="18465" x="3041650" y="2139950"/>
          <p14:tracePt t="18466" x="3067050" y="2139950"/>
          <p14:tracePt t="18473" x="3073400" y="2139950"/>
          <p14:tracePt t="18500" x="3086100" y="2139950"/>
          <p14:tracePt t="18649" x="3098800" y="2139950"/>
          <p14:tracePt t="18657" x="3143250" y="2139950"/>
          <p14:tracePt t="18667" x="3194050" y="2139950"/>
          <p14:tracePt t="18698" x="3257550" y="2139950"/>
          <p14:tracePt t="18793" x="3263900" y="2146300"/>
          <p14:tracePt t="18809" x="3263900" y="2152650"/>
          <p14:tracePt t="18817" x="3257550" y="2152650"/>
          <p14:tracePt t="18833" x="3238500" y="2159000"/>
          <p14:tracePt t="18866" x="3181350" y="2171700"/>
          <p14:tracePt t="18873" x="3155950" y="2171700"/>
          <p14:tracePt t="18900" x="3092450" y="2171700"/>
          <p14:tracePt t="18932" x="3079750" y="2171700"/>
          <p14:tracePt t="19265" x="3086100" y="2171700"/>
          <p14:tracePt t="19273" x="3098800" y="2171700"/>
          <p14:tracePt t="19301" x="3124200" y="2171700"/>
          <p14:tracePt t="19333" x="3181350" y="2178050"/>
          <p14:tracePt t="19337" x="3206750" y="2178050"/>
          <p14:tracePt t="19367" x="3270250" y="2178050"/>
          <p14:tracePt t="19398" x="3371850" y="2178050"/>
          <p14:tracePt t="19401" x="3397250" y="2178050"/>
          <p14:tracePt t="19433" x="3549650" y="2203450"/>
          <p14:tracePt t="19434" x="3600450" y="2203450"/>
          <p14:tracePt t="19441" x="3632200" y="2203450"/>
          <p14:tracePt t="19467" x="3651250" y="2203450"/>
          <p14:tracePt t="19594" x="3651250" y="2209800"/>
          <p14:tracePt t="19833" x="3638550" y="2209800"/>
          <p14:tracePt t="19841" x="3632200" y="2209800"/>
          <p14:tracePt t="19868" x="3556000" y="2209800"/>
          <p14:tracePt t="19901" x="3365500" y="2209800"/>
          <p14:tracePt t="19906" x="3308350" y="2209800"/>
          <p14:tracePt t="19935" x="3130550" y="2209800"/>
          <p14:tracePt t="19967" x="2971800" y="2209800"/>
          <p14:tracePt t="19969" x="2946400" y="2209800"/>
          <p14:tracePt t="20000" x="2908300" y="2209800"/>
          <p14:tracePt t="20017" x="2901950" y="2209800"/>
          <p14:tracePt t="20034" x="2889250" y="2209800"/>
          <p14:tracePt t="20064" x="2844800" y="2209800"/>
          <p14:tracePt t="20068" x="2838450" y="2209800"/>
          <p14:tracePt t="20099" x="2819400" y="2203450"/>
          <p14:tracePt t="20106" x="2794000" y="2197100"/>
          <p14:tracePt t="20135" x="2774950" y="2190750"/>
          <p14:tracePt t="20166" x="2755900" y="2178050"/>
          <p14:tracePt t="20210" x="2749550" y="2171700"/>
          <p14:tracePt t="20226" x="2743200" y="2165350"/>
          <p14:tracePt t="20235" x="2743200" y="2159000"/>
          <p14:tracePt t="20266" x="2717800" y="2082800"/>
          <p14:tracePt t="20274" x="2717800" y="2070100"/>
          <p14:tracePt t="20302" x="2705100" y="2019300"/>
          <p14:tracePt t="20334" x="2705100" y="1930400"/>
          <p14:tracePt t="20338" x="2705100" y="1911350"/>
          <p14:tracePt t="20368" x="2705100" y="1866900"/>
          <p14:tracePt t="20401" x="2711450" y="1835150"/>
          <p14:tracePt t="20410" x="2724150" y="1828800"/>
          <p14:tracePt t="20435" x="2768600" y="1809750"/>
          <p14:tracePt t="20467" x="2952750" y="1778000"/>
          <p14:tracePt t="20474" x="3009900" y="1765300"/>
          <p14:tracePt t="20502" x="3263900" y="1765300"/>
          <p14:tracePt t="20534" x="3422650" y="1765300"/>
          <p14:tracePt t="20538" x="3435350" y="1765300"/>
          <p14:tracePt t="20568" x="3479800" y="1771650"/>
          <p14:tracePt t="20602" x="3524250" y="1803400"/>
          <p14:tracePt t="20610" x="3543300" y="1809750"/>
          <p14:tracePt t="20635" x="3594100" y="1860550"/>
          <p14:tracePt t="20667" x="3606800" y="1866900"/>
          <p14:tracePt t="20682" x="3606800" y="1873250"/>
          <p14:tracePt t="20702" x="3619500" y="1879600"/>
          <p14:tracePt t="20734" x="3632200" y="1917700"/>
          <p14:tracePt t="20738" x="3638550" y="1924050"/>
          <p14:tracePt t="20769" x="3644900" y="1936750"/>
          <p14:tracePt t="20800" x="3644900" y="1968500"/>
          <p14:tracePt t="20803" x="3644900" y="1987550"/>
          <p14:tracePt t="20834" x="3651250" y="2051050"/>
          <p14:tracePt t="20842" x="3651250" y="2070100"/>
          <p14:tracePt t="20869" x="3651250" y="2089150"/>
          <p14:tracePt t="20901" x="3651250" y="2120900"/>
          <p14:tracePt t="20906" x="3651250" y="2127250"/>
          <p14:tracePt t="20935" x="3651250" y="2146300"/>
          <p14:tracePt t="20967" x="3651250" y="2159000"/>
          <p14:tracePt t="20978" x="3651250" y="2165350"/>
          <p14:tracePt t="21002" x="3644900" y="2165350"/>
          <p14:tracePt t="21034" x="3638550" y="2178050"/>
          <p14:tracePt t="21082" x="3632200" y="2184400"/>
          <p14:tracePt t="21098" x="3625850" y="2184400"/>
          <p14:tracePt t="21114" x="3625850" y="2190750"/>
          <p14:tracePt t="21136" x="3625850" y="2197100"/>
          <p14:tracePt t="21170" x="3619500" y="2197100"/>
          <p14:tracePt t="21186" x="3619500" y="2203450"/>
          <p14:tracePt t="21203" x="3606800" y="2203450"/>
          <p14:tracePt t="21234" x="3581400" y="2216150"/>
          <p14:tracePt t="21250" x="3562350" y="2222500"/>
          <p14:tracePt t="21269" x="3530600" y="2228850"/>
          <p14:tracePt t="21301" x="3479800" y="2228850"/>
          <p14:tracePt t="21306" x="3460750" y="2228850"/>
          <p14:tracePt t="21336" x="3422650" y="2228850"/>
          <p14:tracePt t="21369" x="3352800" y="2228850"/>
          <p14:tracePt t="21369" x="3333750" y="2228850"/>
          <p14:tracePt t="21378" x="3327400" y="2228850"/>
          <p14:tracePt t="21402" x="3270250" y="2228850"/>
          <p14:tracePt t="21433" x="3181350" y="2216150"/>
          <p14:tracePt t="21433" x="3168650" y="2216150"/>
          <p14:tracePt t="21441" x="3149600" y="2216150"/>
          <p14:tracePt t="21468" x="3098800" y="2203450"/>
          <p14:tracePt t="21499" x="2984500" y="2190750"/>
          <p14:tracePt t="21506" x="2946400" y="2184400"/>
          <p14:tracePt t="21536" x="2832100" y="2165350"/>
          <p14:tracePt t="21568" x="2781300" y="2159000"/>
          <p14:tracePt t="21571" x="2768600" y="2159000"/>
          <p14:tracePt t="21602" x="2698750" y="2152650"/>
          <p14:tracePt t="21610" x="2686050" y="2139950"/>
          <p14:tracePt t="21636" x="2622550" y="2127250"/>
          <p14:tracePt t="21668" x="2533650" y="2089150"/>
          <p14:tracePt t="21674" x="2508250" y="2076450"/>
          <p14:tracePt t="21703" x="2501900" y="2070100"/>
          <p14:tracePt t="21734" x="2489200" y="2044700"/>
          <p14:tracePt t="21738" x="2482850" y="2038350"/>
          <p14:tracePt t="21770" x="2463800" y="1968500"/>
          <p14:tracePt t="21778" x="2463800" y="1943100"/>
          <p14:tracePt t="21803" x="2463800" y="1898650"/>
          <p14:tracePt t="21836" x="2470150" y="1854200"/>
          <p14:tracePt t="21842" x="2482850" y="1835150"/>
          <p14:tracePt t="21870" x="2514600" y="1803400"/>
          <p14:tracePt t="21902" x="2667000" y="1739900"/>
          <p14:tracePt t="21906" x="2711450" y="1727200"/>
          <p14:tracePt t="21936" x="2946400" y="1701800"/>
          <p14:tracePt t="21968" x="3270250" y="1701800"/>
          <p14:tracePt t="21971" x="3308350" y="1701800"/>
          <p14:tracePt t="22002" x="3397250" y="1714500"/>
          <p14:tracePt t="22010" x="3409950" y="1727200"/>
          <p14:tracePt t="22037" x="3454400" y="1784350"/>
          <p14:tracePt t="22068" x="3511550" y="1885950"/>
          <p14:tracePt t="22074" x="3524250" y="1917700"/>
          <p14:tracePt t="22103" x="3543300" y="1974850"/>
          <p14:tracePt t="22135" x="3568700" y="2044700"/>
          <p14:tracePt t="22138" x="3568700" y="2057400"/>
          <p14:tracePt t="22169" x="3575050" y="2095500"/>
          <p14:tracePt t="22242" x="3575050" y="2101850"/>
          <p14:tracePt t="22258" x="3575050" y="2114550"/>
          <p14:tracePt t="22270" x="3575050" y="2120900"/>
          <p14:tracePt t="22301" x="3568700" y="2165350"/>
          <p14:tracePt t="22306" x="3568700" y="2178050"/>
          <p14:tracePt t="22337" x="3568700" y="2184400"/>
          <p14:tracePt t="22442" x="3549650" y="2184400"/>
          <p14:tracePt t="22450" x="3530600" y="2184400"/>
          <p14:tracePt t="22470" x="3505200" y="2184400"/>
          <p14:tracePt t="22502" x="3473450" y="2184400"/>
          <p14:tracePt t="22546" x="3467100" y="2184400"/>
          <p14:tracePt t="22554" x="3454400" y="2184400"/>
          <p14:tracePt t="22570" x="3435350" y="2184400"/>
          <p14:tracePt t="22602" x="3422650" y="2184400"/>
          <p14:tracePt t="22674" x="3416300" y="2184400"/>
          <p14:tracePt t="22722" x="3409950" y="2171700"/>
          <p14:tracePt t="22738" x="3409950" y="2165350"/>
          <p14:tracePt t="22754" x="3403600" y="2152650"/>
          <p14:tracePt t="22771" x="3403600" y="2139950"/>
          <p14:tracePt t="22802" x="3403600" y="2120900"/>
          <p14:tracePt t="22826" x="3403600" y="2114550"/>
          <p14:tracePt t="22837" x="3403600" y="2108200"/>
          <p14:tracePt t="22868" x="3403600" y="2076450"/>
          <p14:tracePt t="22874" x="3403600" y="2070100"/>
          <p14:tracePt t="22904" x="3403600" y="2057400"/>
          <p14:tracePt t="23242" x="3403600" y="2051050"/>
          <p14:tracePt t="23266" x="3403600" y="2044700"/>
          <p14:tracePt t="23274" x="3403600" y="2038350"/>
          <p14:tracePt t="23305" x="3403600" y="2019300"/>
          <p14:tracePt t="23337" x="3416300" y="1993900"/>
          <p14:tracePt t="23339" x="3422650" y="1987550"/>
          <p14:tracePt t="23371" x="3454400" y="1943100"/>
          <p14:tracePt t="23378" x="3467100" y="1936750"/>
          <p14:tracePt t="23405" x="3486150" y="1917700"/>
          <p14:tracePt t="23450" x="3498850" y="1917700"/>
          <p14:tracePt t="23514" x="3505200" y="1917700"/>
          <p14:tracePt t="23538" x="3517900" y="1917700"/>
          <p14:tracePt t="23618" x="3524250" y="1917700"/>
          <p14:tracePt t="23634" x="3530600" y="1917700"/>
          <p14:tracePt t="23642" x="3536950" y="1917700"/>
          <p14:tracePt t="23671" x="3549650" y="1936750"/>
          <p14:tracePt t="23704" x="3568700" y="1981200"/>
          <p14:tracePt t="23707" x="3568700" y="1987550"/>
          <p14:tracePt t="23738" x="3581400" y="2019300"/>
          <p14:tracePt t="23771" x="3587750" y="2038350"/>
          <p14:tracePt t="23786" x="3587750" y="2051050"/>
          <p14:tracePt t="23805" x="3587750" y="2070100"/>
          <p14:tracePt t="23838" x="3587750" y="2108200"/>
          <p14:tracePt t="23842" x="3587750" y="2120900"/>
          <p14:tracePt t="23872" x="3587750" y="2133600"/>
          <p14:tracePt t="23905" x="3581400" y="2133600"/>
          <p14:tracePt t="23914" x="3581400" y="2139950"/>
          <p14:tracePt t="23938" x="3581400" y="2152650"/>
          <p14:tracePt t="23971" x="3575050" y="2165350"/>
          <p14:tracePt t="24002" x="3568700" y="2171700"/>
          <p14:tracePt t="24026" x="3562350" y="2171700"/>
          <p14:tracePt t="24042" x="3549650" y="2171700"/>
          <p14:tracePt t="24072" x="3543300" y="2171700"/>
          <p14:tracePt t="24104" x="3524250" y="2171700"/>
          <p14:tracePt t="24130" x="3511550" y="2171700"/>
          <p14:tracePt t="24378" x="3511550" y="2178050"/>
          <p14:tracePt t="24786" x="3505200" y="2178050"/>
          <p14:tracePt t="24794" x="3492500" y="2178050"/>
          <p14:tracePt t="24806" x="3486150" y="2171700"/>
          <p14:tracePt t="24838" x="3460750" y="2159000"/>
          <p14:tracePt t="24874" x="3460750" y="2152650"/>
          <p14:tracePt t="24882" x="3454400" y="2152650"/>
          <p14:tracePt t="24906" x="3448050" y="2139950"/>
          <p14:tracePt t="24938" x="3441700" y="2120900"/>
          <p14:tracePt t="24939" x="3441700" y="2114550"/>
          <p14:tracePt t="24946" x="3441700" y="2108200"/>
          <p14:tracePt t="24973" x="3435350" y="2082800"/>
          <p14:tracePt t="25005" x="3422650" y="2038350"/>
          <p14:tracePt t="25010" x="3422650" y="2025650"/>
          <p14:tracePt t="25040" x="3416300" y="2000250"/>
          <p14:tracePt t="25072" x="3409950" y="1943100"/>
          <p14:tracePt t="25075" x="3403600" y="1936750"/>
          <p14:tracePt t="25106" x="3403600" y="1905000"/>
          <p14:tracePt t="25122" x="3403600" y="1892300"/>
          <p14:tracePt t="25140" x="3403600" y="1879600"/>
          <p14:tracePt t="25171" x="3422650" y="1860550"/>
          <p14:tracePt t="25178" x="3435350" y="1860550"/>
          <p14:tracePt t="25206" x="3460750" y="1854200"/>
          <p14:tracePt t="25239" x="3473450" y="1854200"/>
          <p14:tracePt t="25258" x="3479800" y="1854200"/>
          <p14:tracePt t="25274" x="3486150" y="1854200"/>
          <p14:tracePt t="25306" x="3549650" y="1943100"/>
          <p14:tracePt t="25314" x="3575050" y="1974850"/>
          <p14:tracePt t="25340" x="3594100" y="2000250"/>
          <p14:tracePt t="25402" x="3594100" y="2006600"/>
          <p14:tracePt t="25410" x="3594100" y="2012950"/>
          <p14:tracePt t="25418" x="3594100" y="2025650"/>
          <p14:tracePt t="25440" x="3594100" y="2044700"/>
          <p14:tracePt t="25472" x="3594100" y="2082800"/>
          <p14:tracePt t="25482" x="3594100" y="2095500"/>
          <p14:tracePt t="25507" x="3594100" y="2108200"/>
          <p14:tracePt t="25539" x="3594100" y="2114550"/>
          <p14:tracePt t="25650" x="3594100" y="2127250"/>
          <p14:tracePt t="25707" x="3587750" y="2133600"/>
          <p14:tracePt t="25722" x="3587750" y="2139950"/>
          <p14:tracePt t="25740" x="3587750" y="2146300"/>
          <p14:tracePt t="25772" x="3587750" y="2159000"/>
          <p14:tracePt t="25970" x="3575050" y="2171700"/>
          <p14:tracePt t="25986" x="3568700" y="2171700"/>
          <p14:tracePt t="26007" x="3568700" y="2184400"/>
          <p14:tracePt t="26039" x="3562350" y="2197100"/>
          <p14:tracePt t="26154" x="3562350" y="2203450"/>
          <p14:tracePt t="26282" x="3556000" y="2209800"/>
          <p14:tracePt t="26290" x="3549650" y="2209800"/>
          <p14:tracePt t="26308" x="3536950" y="2216150"/>
          <p14:tracePt t="26340" x="3454400" y="2228850"/>
          <p14:tracePt t="26346" x="3422650" y="2228850"/>
          <p14:tracePt t="26374" x="3321050" y="2228850"/>
          <p14:tracePt t="26406" x="3251200" y="2228850"/>
          <p14:tracePt t="26410" x="3238500" y="2228850"/>
          <p14:tracePt t="26441" x="3181350" y="2228850"/>
          <p14:tracePt t="26473" x="3117850" y="2228850"/>
          <p14:tracePt t="26476" x="3105150" y="2228850"/>
          <p14:tracePt t="26507" x="3022600" y="2228850"/>
          <p14:tracePt t="26514" x="3003550" y="2228850"/>
          <p14:tracePt t="26541" x="2978150" y="2228850"/>
          <p14:tracePt t="26699" x="2971800" y="2222500"/>
          <p14:tracePt t="26707" x="2971800" y="2216150"/>
          <p14:tracePt t="26730" x="2965450" y="2209800"/>
          <p14:tracePt t="26746" x="2959100" y="2209800"/>
          <p14:tracePt t="26775" x="2952750" y="2197100"/>
          <p14:tracePt t="26807" x="2940050" y="2165350"/>
          <p14:tracePt t="26810" x="2940050" y="2152650"/>
          <p14:tracePt t="26841" x="2927350" y="2127250"/>
          <p14:tracePt t="26874" x="2921000" y="2101850"/>
          <p14:tracePt t="26882" x="2914650" y="2089150"/>
          <p14:tracePt t="26908" x="2914650" y="2082800"/>
          <p14:tracePt t="26940" x="2914650" y="2063750"/>
          <p14:tracePt t="26947" x="2914650" y="2051050"/>
          <p14:tracePt t="26975" x="2914650" y="2044700"/>
          <p14:tracePt t="27007" x="2914650" y="2019300"/>
          <p14:tracePt t="27011" x="2914650" y="2006600"/>
          <p14:tracePt t="27042" x="2914650" y="1987550"/>
          <p14:tracePt t="27042" x="2914650" y="1981200"/>
          <p14:tracePt t="27074" x="2921000" y="1962150"/>
          <p14:tracePt t="27082" x="2927350" y="1962150"/>
          <p14:tracePt t="27108" x="2946400" y="1930400"/>
          <p14:tracePt t="27140" x="2965450" y="1905000"/>
          <p14:tracePt t="27147" x="2978150" y="1892300"/>
          <p14:tracePt t="27175" x="3003550" y="1873250"/>
          <p14:tracePt t="27207" x="3060700" y="1854200"/>
          <p14:tracePt t="27211" x="3086100" y="1854200"/>
          <p14:tracePt t="27242" x="3136900" y="1835150"/>
          <p14:tracePt t="27242" x="3162300" y="1835150"/>
          <p14:tracePt t="27274" x="3270250" y="1828800"/>
          <p14:tracePt t="27275" x="3333750" y="1828800"/>
          <p14:tracePt t="27282" x="3390900" y="1828800"/>
          <p14:tracePt t="27309" x="3556000" y="1828800"/>
          <p14:tracePt t="27341" x="3708400" y="1828800"/>
          <p14:tracePt t="27347" x="3733800" y="1841500"/>
          <p14:tracePt t="27435" x="3740150" y="1841500"/>
          <p14:tracePt t="27443" x="3740150" y="1847850"/>
          <p14:tracePt t="27450" x="3746500" y="1854200"/>
          <p14:tracePt t="27475" x="3752850" y="1879600"/>
          <p14:tracePt t="27506" x="3765550" y="1898650"/>
          <p14:tracePt t="27506" x="3765550" y="1905000"/>
          <p14:tracePt t="27515" x="3765550" y="1911350"/>
          <p14:tracePt t="27542" x="3765550" y="1930400"/>
          <p14:tracePt t="27574" x="3765550" y="1962150"/>
          <p14:tracePt t="27579" x="3765550" y="1981200"/>
          <p14:tracePt t="27609" x="3765550" y="2006600"/>
          <p14:tracePt t="27641" x="3752850" y="2051050"/>
          <p14:tracePt t="27644" x="3746500" y="2063750"/>
          <p14:tracePt t="27675" x="3714750" y="2095500"/>
          <p14:tracePt t="27683" x="3708400" y="2101850"/>
          <p14:tracePt t="27709" x="3689350" y="2120900"/>
          <p14:tracePt t="27741" x="3644900" y="2146300"/>
          <p14:tracePt t="27755" x="3638550" y="2159000"/>
          <p14:tracePt t="27776" x="3619500" y="2165350"/>
          <p14:tracePt t="27807" x="3556000" y="2197100"/>
          <p14:tracePt t="27811" x="3543300" y="2203450"/>
          <p14:tracePt t="27842" x="3486150" y="2216150"/>
          <p14:tracePt t="27851" x="3467100" y="2222500"/>
          <p14:tracePt t="27876" x="3403600" y="2228850"/>
          <p14:tracePt t="27908" x="3270250" y="2228850"/>
          <p14:tracePt t="27915" x="3257550" y="2228850"/>
          <p14:tracePt t="27943" x="3251200" y="2228850"/>
          <p14:tracePt t="27974" x="3244850" y="2228850"/>
          <p14:tracePt t="28835" x="3257550" y="2228850"/>
          <p14:tracePt t="28843" x="3270250" y="2228850"/>
          <p14:tracePt t="28851" x="3289300" y="2228850"/>
          <p14:tracePt t="28877" x="3448050" y="2203450"/>
          <p14:tracePt t="28908" x="3740150" y="2171700"/>
          <p14:tracePt t="28915" x="3803650" y="2171700"/>
          <p14:tracePt t="28944" x="4006850" y="2171700"/>
          <p14:tracePt t="28976" x="4273550" y="2171700"/>
          <p14:tracePt t="28979" x="4324350" y="2171700"/>
          <p14:tracePt t="29010" x="4508500" y="2171700"/>
          <p14:tracePt t="29011" x="4552950" y="2171700"/>
          <p14:tracePt t="29043" x="4622800" y="2165350"/>
          <p14:tracePt t="29059" x="4629150" y="2165350"/>
          <p14:tracePt t="29077" x="4660900" y="2165350"/>
          <p14:tracePt t="29109" x="4965700" y="2165350"/>
          <p14:tracePt t="29115" x="5124450" y="2165350"/>
          <p14:tracePt t="29144" x="5365750" y="2152650"/>
          <p14:tracePt t="29177" x="5403850" y="2139950"/>
          <p14:tracePt t="29443" x="5397500" y="2139950"/>
          <p14:tracePt t="29451" x="5384800" y="2139950"/>
          <p14:tracePt t="29477" x="5365750" y="2139950"/>
          <p14:tracePt t="29509" x="5334000" y="2139950"/>
          <p14:tracePt t="29514" x="5314950" y="2139950"/>
          <p14:tracePt t="29603" x="5308600" y="2139950"/>
          <p14:tracePt t="29619" x="5302250" y="2139950"/>
          <p14:tracePt t="29627" x="5289550" y="2139950"/>
          <p14:tracePt t="29644" x="5276850" y="2146300"/>
          <p14:tracePt t="29676" x="5251450" y="2146300"/>
          <p14:tracePt t="29683" x="5245100" y="2146300"/>
          <p14:tracePt t="29711" x="5232400" y="2146300"/>
          <p14:tracePt t="29742" x="5207000" y="2146300"/>
          <p14:tracePt t="29755" x="5200650" y="2146300"/>
          <p14:tracePt t="29777" x="5194300" y="2146300"/>
          <p14:tracePt t="29809" x="5187950" y="2146300"/>
          <p14:tracePt t="29812" x="5181600" y="2146300"/>
          <p14:tracePt t="29844" x="5175250" y="2146300"/>
          <p14:tracePt t="29939" x="5168900" y="2152650"/>
          <p14:tracePt t="30123" x="5162550" y="2152650"/>
          <p14:tracePt t="30131" x="5149850" y="2152650"/>
          <p14:tracePt t="30145" x="5143500" y="2152650"/>
          <p14:tracePt t="30699" x="5149850" y="2152650"/>
          <p14:tracePt t="30715" x="5162550" y="2152650"/>
          <p14:tracePt t="30723" x="5175250" y="2152650"/>
          <p14:tracePt t="30745" x="5187950" y="2152650"/>
          <p14:tracePt t="31019" x="5175250" y="2152650"/>
          <p14:tracePt t="31027" x="5149850" y="2152650"/>
          <p14:tracePt t="31045" x="5105400" y="2159000"/>
          <p14:tracePt t="31078" x="5060950" y="2165350"/>
          <p14:tracePt t="31267" x="5054600" y="2165350"/>
          <p14:tracePt t="31443" x="5086350" y="2165350"/>
          <p14:tracePt t="31451" x="5124450" y="2165350"/>
          <p14:tracePt t="31480" x="5276850" y="2165350"/>
          <p14:tracePt t="31513" x="5308600" y="2165350"/>
          <p14:tracePt t="31835" x="5302250" y="2165350"/>
          <p14:tracePt t="31843" x="5295900" y="2165350"/>
          <p14:tracePt t="32227" x="5289550" y="2165350"/>
          <p14:tracePt t="32236" x="5270500" y="2171700"/>
          <p14:tracePt t="32247" x="5264150" y="2171700"/>
          <p14:tracePt t="32279" x="5232400" y="2171700"/>
          <p14:tracePt t="32283" x="5213350" y="2178050"/>
          <p14:tracePt t="32312" x="5162550" y="2178050"/>
          <p14:tracePt t="32343" x="5143500" y="2178050"/>
          <p14:tracePt t="32347" x="5137150" y="2178050"/>
          <p14:tracePt t="32379" x="5124450" y="2178050"/>
          <p14:tracePt t="32395" x="5118100" y="2178050"/>
          <p14:tracePt t="32435" x="5111750" y="2178050"/>
          <p14:tracePt t="32491" x="5099050" y="2171700"/>
          <p14:tracePt t="32499" x="5099050" y="2165350"/>
          <p14:tracePt t="32514" x="5086350" y="2159000"/>
          <p14:tracePt t="32545" x="5080000" y="2139950"/>
          <p14:tracePt t="32555" x="5073650" y="2133600"/>
          <p14:tracePt t="32580" x="5073650" y="2101850"/>
          <p14:tracePt t="32612" x="5073650" y="2076450"/>
          <p14:tracePt t="32627" x="5073650" y="2070100"/>
          <p14:tracePt t="32647" x="5073650" y="2063750"/>
          <p14:tracePt t="32679" x="5073650" y="2019300"/>
          <p14:tracePt t="32683" x="5073650" y="2012950"/>
          <p14:tracePt t="32714" x="5073650" y="1987550"/>
          <p14:tracePt t="32747" x="5073650" y="1962150"/>
          <p14:tracePt t="32755" x="5080000" y="1955800"/>
          <p14:tracePt t="32780" x="5086350" y="1943100"/>
          <p14:tracePt t="32812" x="5099050" y="1936750"/>
          <p14:tracePt t="32819" x="5099050" y="1930400"/>
          <p14:tracePt t="32848" x="5143500" y="1924050"/>
          <p14:tracePt t="32880" x="5181600" y="1911350"/>
          <p14:tracePt t="32923" x="5187950" y="1911350"/>
          <p14:tracePt t="32931" x="5200650" y="1911350"/>
          <p14:tracePt t="32948" x="5219700" y="1911350"/>
          <p14:tracePt t="32980" x="5245100" y="1911350"/>
          <p14:tracePt t="33003" x="5251450" y="1911350"/>
          <p14:tracePt t="33027" x="5257800" y="1911350"/>
          <p14:tracePt t="33048" x="5283200" y="1936750"/>
          <p14:tracePt t="33080" x="5327650" y="1993900"/>
          <p14:tracePt t="33083" x="5346700" y="2019300"/>
          <p14:tracePt t="33114" x="5378450" y="2076450"/>
          <p14:tracePt t="33115" x="5378450" y="2082800"/>
          <p14:tracePt t="33147" x="5378450" y="2089150"/>
          <p14:tracePt t="33156" x="5384800" y="2095500"/>
          <p14:tracePt t="33195" x="5384800" y="2101850"/>
          <p14:tracePt t="33219" x="5384800" y="2108200"/>
          <p14:tracePt t="33248" x="5384800" y="2120900"/>
          <p14:tracePt t="33280" x="5384800" y="2139950"/>
          <p14:tracePt t="33291" x="5384800" y="2146300"/>
          <p14:tracePt t="33563" x="5372100" y="2159000"/>
          <p14:tracePt t="33579" x="5372100" y="2165350"/>
          <p14:tracePt t="33595" x="5365750" y="2171700"/>
          <p14:tracePt t="33615" x="5340350" y="2178050"/>
          <p14:tracePt t="33647" x="5308600" y="2190750"/>
          <p14:tracePt t="33651" x="5302250" y="2190750"/>
          <p14:tracePt t="33681" x="5295900" y="2190750"/>
          <p14:tracePt t="33716" x="5289550" y="2190750"/>
          <p14:tracePt t="33723" x="5283200" y="2190750"/>
          <p14:tracePt t="33748" x="5251450" y="2190750"/>
          <p14:tracePt t="33780" x="5238750" y="2190750"/>
          <p14:tracePt t="33795" x="5226050" y="2190750"/>
          <p14:tracePt t="33815" x="5213350" y="2190750"/>
          <p14:tracePt t="33847" x="5130800" y="2178050"/>
          <p14:tracePt t="33851" x="5111750" y="2171700"/>
          <p14:tracePt t="33882" x="5092700" y="2171700"/>
          <p14:tracePt t="33931" x="5086350" y="2165350"/>
          <p14:tracePt t="33939" x="5086350" y="2159000"/>
          <p14:tracePt t="33949" x="5073650" y="2152650"/>
          <p14:tracePt t="33980" x="5067300" y="2139950"/>
          <p14:tracePt t="33987" x="5067300" y="2127250"/>
          <p14:tracePt t="34015" x="5054600" y="2095500"/>
          <p14:tracePt t="34048" x="5048250" y="2057400"/>
          <p14:tracePt t="34052" x="5048250" y="2051050"/>
          <p14:tracePt t="34082" x="5048250" y="2032000"/>
          <p14:tracePt t="34115" x="5080000" y="1930400"/>
          <p14:tracePt t="34123" x="5086350" y="1917700"/>
          <p14:tracePt t="34149" x="5118100" y="1866900"/>
          <p14:tracePt t="34181" x="5156200" y="1835150"/>
          <p14:tracePt t="34187" x="5168900" y="1828800"/>
          <p14:tracePt t="34215" x="5181600" y="1828800"/>
          <p14:tracePt t="34248" x="5226050" y="1828800"/>
          <p14:tracePt t="34251" x="5251450" y="1828800"/>
          <p14:tracePt t="34282" x="5289550" y="1828800"/>
          <p14:tracePt t="34332" x="5302250" y="1835150"/>
          <p14:tracePt t="34340" x="5302250" y="1841500"/>
          <p14:tracePt t="34349" x="5308600" y="1847850"/>
          <p14:tracePt t="34380" x="5327650" y="1873250"/>
          <p14:tracePt t="34395" x="5334000" y="1885950"/>
          <p14:tracePt t="34416" x="5334000" y="1892300"/>
          <p14:tracePt t="34447" x="5340350" y="1917700"/>
          <p14:tracePt t="34452" x="5353050" y="1930400"/>
          <p14:tracePt t="34482" x="5353050" y="1943100"/>
          <p14:tracePt t="34514" x="5359400" y="1974850"/>
          <p14:tracePt t="34524" x="5359400" y="1987550"/>
          <p14:tracePt t="34549" x="5359400" y="2006600"/>
          <p14:tracePt t="34581" x="5359400" y="2025650"/>
          <p14:tracePt t="34588" x="5359400" y="2032000"/>
          <p14:tracePt t="34616" x="5359400" y="2051050"/>
          <p14:tracePt t="34648" x="5359400" y="2063750"/>
          <p14:tracePt t="34652" x="5359400" y="2070100"/>
          <p14:tracePt t="34683" x="5359400" y="2076450"/>
          <p14:tracePt t="34714" x="5359400" y="2089150"/>
          <p14:tracePt t="34717" x="5353050" y="2095500"/>
          <p14:tracePt t="34749" x="5346700" y="2108200"/>
          <p14:tracePt t="34756" x="5334000" y="2114550"/>
          <p14:tracePt t="34783" x="5327650" y="2127250"/>
          <p14:tracePt t="34815" x="5308600" y="2139950"/>
          <p14:tracePt t="34820" x="5289550" y="2152650"/>
          <p14:tracePt t="34849" x="5270500" y="2159000"/>
          <p14:tracePt t="34881" x="5194300" y="2171700"/>
          <p14:tracePt t="34884" x="5168900" y="2171700"/>
          <p14:tracePt t="34915" x="5099050" y="2178050"/>
          <p14:tracePt t="34924" x="5092700" y="2178050"/>
          <p14:tracePt t="34950" x="5073650" y="2178050"/>
          <p14:tracePt t="34982" x="5054600" y="2178050"/>
          <p14:tracePt t="34988" x="5041900" y="2178050"/>
          <p14:tracePt t="35016" x="4997450" y="2178050"/>
          <p14:tracePt t="35048" x="4959350" y="2178050"/>
          <p14:tracePt t="35052" x="4953000" y="2178050"/>
          <p14:tracePt t="35083" x="4921250" y="2178050"/>
          <p14:tracePt t="35084" x="4908550" y="2178050"/>
          <p14:tracePt t="35115" x="4876800" y="2178050"/>
          <p14:tracePt t="35116" x="4864100" y="2178050"/>
          <p14:tracePt t="35124" x="4857750" y="2178050"/>
          <p14:tracePt t="35149" x="4813300" y="2178050"/>
          <p14:tracePt t="35181" x="4692650" y="2171700"/>
          <p14:tracePt t="35188" x="4660900" y="2165350"/>
          <p14:tracePt t="35216" x="4584700" y="2139950"/>
          <p14:tracePt t="35249" x="4540250" y="2120900"/>
          <p14:tracePt t="35252" x="4527550" y="2114550"/>
          <p14:tracePt t="35283" x="4476750" y="2082800"/>
          <p14:tracePt t="35316" x="4464050" y="2070100"/>
          <p14:tracePt t="35347" x="4457700" y="2070100"/>
          <p14:tracePt t="35363" x="4457700" y="2057400"/>
          <p14:tracePt t="35395" x="4457700" y="2051050"/>
          <p14:tracePt t="35415" x="4457700" y="2032000"/>
          <p14:tracePt t="35446" x="4464050" y="1993900"/>
          <p14:tracePt t="35452" x="4464050" y="1981200"/>
          <p14:tracePt t="35483" x="4470400" y="1962150"/>
          <p14:tracePt t="35500" x="4470400" y="1955800"/>
          <p14:tracePt t="35516" x="4470400" y="1949450"/>
          <p14:tracePt t="35548" x="4489450" y="1930400"/>
          <p14:tracePt t="35563" x="4495800" y="1924050"/>
          <p14:tracePt t="35582" x="4514850" y="1905000"/>
          <p14:tracePt t="35613" x="4540250" y="1879600"/>
          <p14:tracePt t="35620" x="4552950" y="1879600"/>
          <p14:tracePt t="35650" x="4565650" y="1866900"/>
          <p14:tracePt t="35682" x="4591050" y="1860550"/>
          <p14:tracePt t="35685" x="4603750" y="1854200"/>
          <p14:tracePt t="35716" x="4705350" y="1822450"/>
          <p14:tracePt t="35724" x="4730750" y="1809750"/>
          <p14:tracePt t="35750" x="4857750" y="1797050"/>
          <p14:tracePt t="35782" x="4965700" y="1778000"/>
          <p14:tracePt t="35788" x="4997450" y="1778000"/>
          <p14:tracePt t="35817" x="5080000" y="1778000"/>
          <p14:tracePt t="35849" x="5175250" y="1778000"/>
          <p14:tracePt t="35852" x="5213350" y="1784350"/>
          <p14:tracePt t="35884" x="5334000" y="1822450"/>
          <p14:tracePt t="35916" x="5372100" y="1822450"/>
          <p14:tracePt t="35964" x="5378450" y="1828800"/>
          <p14:tracePt t="35996" x="5384800" y="1835150"/>
          <p14:tracePt t="36004" x="5391150" y="1847850"/>
          <p14:tracePt t="36017" x="5397500" y="1854200"/>
          <p14:tracePt t="36048" x="5422900" y="1911350"/>
          <p14:tracePt t="36052" x="5429250" y="1924050"/>
          <p14:tracePt t="36084" x="5441950" y="1968500"/>
          <p14:tracePt t="36091" x="5441950" y="1974850"/>
          <p14:tracePt t="36116" x="5441950" y="1987550"/>
          <p14:tracePt t="36147" x="5441950" y="2006600"/>
          <p14:tracePt t="36172" x="5441950" y="2012950"/>
          <p14:tracePt t="36204" x="5441950" y="2019300"/>
          <p14:tracePt t="36217" x="5441950" y="2025650"/>
          <p14:tracePt t="36248" x="5441950" y="2044700"/>
          <p14:tracePt t="36252" x="5429250" y="2051050"/>
          <p14:tracePt t="36283" x="5391150" y="2076450"/>
          <p14:tracePt t="36284" x="5378450" y="2076450"/>
          <p14:tracePt t="36292" x="5372100" y="2082800"/>
          <p14:tracePt t="36317" x="5346700" y="2095500"/>
          <p14:tracePt t="36350" x="5302250" y="2108200"/>
          <p14:tracePt t="36356" x="5289550" y="2120900"/>
          <p14:tracePt t="36384" x="5270500" y="2120900"/>
          <p14:tracePt t="36417" x="5194300" y="2146300"/>
          <p14:tracePt t="36420" x="5175250" y="2152650"/>
          <p14:tracePt t="36451" x="5118100" y="2152650"/>
          <p14:tracePt t="36452" x="5105400" y="2159000"/>
          <p14:tracePt t="36484" x="5035550" y="2159000"/>
          <p14:tracePt t="36492" x="5022850" y="2159000"/>
          <p14:tracePt t="36517" x="4965700" y="2159000"/>
          <p14:tracePt t="36549" x="4883150" y="2159000"/>
          <p14:tracePt t="36556" x="4864100" y="2159000"/>
          <p14:tracePt t="36584" x="4819650" y="2159000"/>
          <p14:tracePt t="36616" x="4800600" y="2159000"/>
          <p14:tracePt t="36620" x="4794250" y="2159000"/>
          <p14:tracePt t="36651" x="4756150" y="2159000"/>
          <p14:tracePt t="36652" x="4737100" y="2159000"/>
          <p14:tracePt t="36684" x="4718050" y="2159000"/>
          <p14:tracePt t="36724" x="4711700" y="2159000"/>
          <p14:tracePt t="36740" x="4692650" y="2152650"/>
          <p14:tracePt t="36751" x="4686300" y="2152650"/>
          <p14:tracePt t="36782" x="4660900" y="2127250"/>
          <p14:tracePt t="36788" x="4654550" y="2127250"/>
          <p14:tracePt t="36818" x="4641850" y="2114550"/>
          <p14:tracePt t="36851" x="4629150" y="2089150"/>
          <p14:tracePt t="36852" x="4629150" y="2076450"/>
          <p14:tracePt t="36860" x="4622800" y="2063750"/>
          <p14:tracePt t="36884" x="4622800" y="2044700"/>
          <p14:tracePt t="36915" x="4622800" y="2019300"/>
          <p14:tracePt t="36915" x="4622800" y="2006600"/>
          <p14:tracePt t="36932" x="4622800" y="1993900"/>
          <p14:tracePt t="36952" x="4622800" y="1987550"/>
          <p14:tracePt t="36984" x="4622800" y="1955800"/>
          <p14:tracePt t="36988" x="4635500" y="1936750"/>
          <p14:tracePt t="37018" x="4641850" y="1924050"/>
          <p14:tracePt t="37051" x="4654550" y="1911350"/>
          <p14:tracePt t="37053" x="4660900" y="1905000"/>
          <p14:tracePt t="37085" x="4730750" y="1866900"/>
          <p14:tracePt t="37117" x="4813300" y="1841500"/>
          <p14:tracePt t="37124" x="4832350" y="1835150"/>
          <p14:tracePt t="37152" x="4914900" y="1822450"/>
          <p14:tracePt t="37183" x="5080000" y="1822450"/>
          <p14:tracePt t="37188" x="5137150" y="1822450"/>
          <p14:tracePt t="37218" x="5264150" y="1822450"/>
          <p14:tracePt t="37220" x="5283200" y="1822450"/>
          <p14:tracePt t="37251" x="5327650" y="1828800"/>
          <p14:tracePt t="37252" x="5334000" y="1835150"/>
          <p14:tracePt t="37260" x="5346700" y="1835150"/>
          <p14:tracePt t="37285" x="5365750" y="1841500"/>
          <p14:tracePt t="37318" x="5378450" y="1854200"/>
          <p14:tracePt t="37324" x="5391150" y="1866900"/>
          <p14:tracePt t="37352" x="5410200" y="1885950"/>
          <p14:tracePt t="37383" x="5429250" y="1911350"/>
          <p14:tracePt t="37388" x="5429250" y="1917700"/>
          <p14:tracePt t="37418" x="5441950" y="1949450"/>
          <p14:tracePt t="37450" x="5454650" y="1987550"/>
          <p14:tracePt t="37453" x="5454650" y="1993900"/>
          <p14:tracePt t="37485" x="5454650" y="2019300"/>
          <p14:tracePt t="37492" x="5454650" y="2032000"/>
          <p14:tracePt t="37518" x="5454650" y="2051050"/>
          <p14:tracePt t="37551" x="5448300" y="2089150"/>
          <p14:tracePt t="37564" x="5448300" y="2095500"/>
          <p14:tracePt t="37585" x="5435600" y="2114550"/>
          <p14:tracePt t="37618" x="5429250" y="2120900"/>
          <p14:tracePt t="37620" x="5416550" y="2120900"/>
          <p14:tracePt t="37652" x="5397500" y="2139950"/>
          <p14:tracePt t="37660" x="5391150" y="2146300"/>
          <p14:tracePt t="37685" x="5346700" y="2159000"/>
          <p14:tracePt t="37718" x="5308600" y="2165350"/>
          <p14:tracePt t="37724" x="5289550" y="2165350"/>
          <p14:tracePt t="37752" x="5245100" y="2184400"/>
          <p14:tracePt t="37785" x="5213350" y="2184400"/>
          <p14:tracePt t="37788" x="5207000" y="2184400"/>
          <p14:tracePt t="37819" x="5175250" y="2184400"/>
          <p14:tracePt t="37851" x="5130800" y="2184400"/>
          <p14:tracePt t="37853" x="5124450" y="2184400"/>
          <p14:tracePt t="37885" x="5105400" y="2184400"/>
          <p14:tracePt t="37908" x="5092700" y="2184400"/>
          <p14:tracePt t="37924" x="5080000" y="2184400"/>
          <p14:tracePt t="37952" x="5010150" y="2184400"/>
          <p14:tracePt t="37985" x="4927600" y="2184400"/>
          <p14:tracePt t="37988" x="4914900" y="2184400"/>
          <p14:tracePt t="38044" x="4908550" y="2184400"/>
          <p14:tracePt t="38052" x="4902200" y="2184400"/>
          <p14:tracePt t="38083" x="4864100" y="2184400"/>
          <p14:tracePt t="38084" x="4851400" y="2184400"/>
          <p14:tracePt t="38092" x="4845050" y="2184400"/>
          <p14:tracePt t="39140" x="4870450" y="2184400"/>
          <p14:tracePt t="39148" x="4902200" y="2184400"/>
          <p14:tracePt t="39156" x="4953000" y="2184400"/>
          <p14:tracePt t="39187" x="5086350" y="2184400"/>
          <p14:tracePt t="39219" x="5111750" y="2184400"/>
          <p14:tracePt t="39252" x="5118100" y="2184400"/>
          <p14:tracePt t="39268" x="5124450" y="2184400"/>
          <p14:tracePt t="39287" x="5137150" y="2184400"/>
          <p14:tracePt t="39319" x="5194300" y="2184400"/>
          <p14:tracePt t="39324" x="5219700" y="2184400"/>
          <p14:tracePt t="39354" x="5289550" y="2184400"/>
          <p14:tracePt t="39386" x="5308600" y="2184400"/>
          <p14:tracePt t="39572" x="5321300" y="2184400"/>
          <p14:tracePt t="40044" x="5302250" y="2184400"/>
          <p14:tracePt t="40052" x="5276850" y="2184400"/>
          <p14:tracePt t="40060" x="5257800" y="2184400"/>
          <p14:tracePt t="40088" x="5207000" y="2184400"/>
          <p14:tracePt t="40120" x="5200650" y="2184400"/>
          <p14:tracePt t="40228" x="5194300" y="2184400"/>
          <p14:tracePt t="40269" x="5187950" y="2184400"/>
          <p14:tracePt t="40276" x="5181600" y="2184400"/>
          <p14:tracePt t="40288" x="5181600" y="2178050"/>
          <p14:tracePt t="40320" x="5156200" y="2152650"/>
          <p14:tracePt t="40324" x="5149850" y="2139950"/>
          <p14:tracePt t="40355" x="5143500" y="2133600"/>
          <p14:tracePt t="40386" x="5143500" y="2089150"/>
          <p14:tracePt t="40388" x="5143500" y="2076450"/>
          <p14:tracePt t="40420" x="5137150" y="2051050"/>
          <p14:tracePt t="40428" x="5137150" y="2038350"/>
          <p14:tracePt t="40455" x="5137150" y="2032000"/>
          <p14:tracePt t="40487" x="5137150" y="2000250"/>
          <p14:tracePt t="40500" x="5137150" y="1993900"/>
          <p14:tracePt t="40521" x="5137150" y="1974850"/>
          <p14:tracePt t="40554" x="5143500" y="1943100"/>
          <p14:tracePt t="40565" x="5149850" y="1936750"/>
          <p14:tracePt t="40588" x="5162550" y="1930400"/>
          <p14:tracePt t="40620" x="5175250" y="1924050"/>
          <p14:tracePt t="40628" x="5181600" y="1924050"/>
          <p14:tracePt t="40655" x="5181600" y="1917700"/>
          <p14:tracePt t="40687" x="5187950" y="1917700"/>
          <p14:tracePt t="40692" x="5200650" y="1917700"/>
          <p14:tracePt t="40722" x="5238750" y="1917700"/>
          <p14:tracePt t="40755" x="5295900" y="1924050"/>
          <p14:tracePt t="40757" x="5314950" y="1924050"/>
          <p14:tracePt t="40788" x="5359400" y="1943100"/>
          <p14:tracePt t="40820" x="5365750" y="1949450"/>
          <p14:tracePt t="40836" x="5365750" y="1955800"/>
          <p14:tracePt t="40855" x="5372100" y="1962150"/>
          <p14:tracePt t="40887" x="5384800" y="1993900"/>
          <p14:tracePt t="40893" x="5384800" y="2000250"/>
          <p14:tracePt t="40922" x="5384800" y="2038350"/>
          <p14:tracePt t="40954" x="5384800" y="2082800"/>
          <p14:tracePt t="40957" x="5384800" y="2089150"/>
          <p14:tracePt t="40988" x="5384800" y="2095500"/>
          <p14:tracePt t="40996" x="5384800" y="2101850"/>
          <p14:tracePt t="41022" x="5384800" y="2114550"/>
          <p14:tracePt t="41397" x="5384800" y="2120900"/>
          <p14:tracePt t="41428" x="5378450" y="2120900"/>
          <p14:tracePt t="41436" x="5346700" y="2120900"/>
          <p14:tracePt t="41456" x="5187950" y="2120900"/>
          <p14:tracePt t="41489" x="4368800" y="2120900"/>
          <p14:tracePt t="41493" x="4121150" y="2120900"/>
          <p14:tracePt t="41522" x="3416300" y="2120900"/>
          <p14:tracePt t="41553" x="3181350" y="2120900"/>
          <p14:tracePt t="41564" x="3175000" y="2120900"/>
          <p14:tracePt t="41588" x="3168650" y="2120900"/>
          <p14:tracePt t="41619" x="3124200" y="2120900"/>
          <p14:tracePt t="41622" x="3111500" y="2120900"/>
          <p14:tracePt t="41654" x="3105150" y="2120900"/>
          <p14:tracePt t="41733" x="3086100" y="2127250"/>
          <p14:tracePt t="41748" x="3079750" y="2127250"/>
          <p14:tracePt t="41757" x="3073400" y="2127250"/>
          <p14:tracePt t="41788" x="3048000" y="2133600"/>
          <p14:tracePt t="41981" x="3041650" y="2133600"/>
          <p14:tracePt t="42021" x="3035300" y="2133600"/>
          <p14:tracePt t="42037" x="3028950" y="2127250"/>
          <p14:tracePt t="42056" x="3028950" y="2120900"/>
          <p14:tracePt t="42088" x="3022600" y="2089150"/>
          <p14:tracePt t="42093" x="3022600" y="2076450"/>
          <p14:tracePt t="42123" x="3022600" y="2032000"/>
          <p14:tracePt t="42125" x="3022600" y="2006600"/>
          <p14:tracePt t="42156" x="3041650" y="1962150"/>
          <p14:tracePt t="42157" x="3054350" y="1943100"/>
          <p14:tracePt t="42165" x="3060700" y="1930400"/>
          <p14:tracePt t="42190" x="3079750" y="1905000"/>
          <p14:tracePt t="42222" x="3111500" y="1892300"/>
          <p14:tracePt t="42228" x="3124200" y="1879600"/>
          <p14:tracePt t="42257" x="3175000" y="1873250"/>
          <p14:tracePt t="42289" x="3257550" y="1866900"/>
          <p14:tracePt t="42293" x="3276600" y="1866900"/>
          <p14:tracePt t="42323" x="3390900" y="1866900"/>
          <p14:tracePt t="42355" x="3524250" y="1866900"/>
          <p14:tracePt t="42358" x="3530600" y="1866900"/>
          <p14:tracePt t="42445" x="3536950" y="1866900"/>
          <p14:tracePt t="42453" x="3543300" y="1866900"/>
          <p14:tracePt t="42461" x="3543300" y="1873250"/>
          <p14:tracePt t="42490" x="3562350" y="1879600"/>
          <p14:tracePt t="42522" x="3575050" y="1898650"/>
          <p14:tracePt t="42541" x="3575050" y="1911350"/>
          <p14:tracePt t="42557" x="3581400" y="1917700"/>
          <p14:tracePt t="42588" x="3594100" y="1924050"/>
          <p14:tracePt t="42629" x="3594100" y="1936750"/>
          <p14:tracePt t="42637" x="3606800" y="1943100"/>
          <p14:tracePt t="42657" x="3606800" y="1955800"/>
          <p14:tracePt t="42689" x="3606800" y="2006600"/>
          <p14:tracePt t="42693" x="3606800" y="2019300"/>
          <p14:tracePt t="42724" x="3606800" y="2063750"/>
          <p14:tracePt t="42757" x="3606800" y="2082800"/>
          <p14:tracePt t="42789" x="3606800" y="2089150"/>
          <p14:tracePt t="42797" x="3606800" y="2101850"/>
          <p14:tracePt t="42824" x="3606800" y="2108200"/>
          <p14:tracePt t="42855" x="3600450" y="2114550"/>
          <p14:tracePt t="42869" x="3594100" y="2120900"/>
          <p14:tracePt t="42891" x="3587750" y="2127250"/>
          <p14:tracePt t="42922" x="3568700" y="2133600"/>
          <p14:tracePt t="42941" x="3562350" y="2133600"/>
          <p14:tracePt t="42957" x="3543300" y="2146300"/>
          <p14:tracePt t="42989" x="3505200" y="2152650"/>
          <p14:tracePt t="42997" x="3505200" y="2159000"/>
          <p14:tracePt t="43024" x="3492500" y="2159000"/>
          <p14:tracePt t="43056" x="3473450" y="2171700"/>
          <p14:tracePt t="43061" x="3467100" y="2171700"/>
          <p14:tracePt t="43091" x="3429000" y="2178050"/>
          <p14:tracePt t="43124" x="3384550" y="2190750"/>
          <p14:tracePt t="43141" x="3371850" y="2190750"/>
          <p14:tracePt t="43157" x="3352800" y="2190750"/>
          <p14:tracePt t="43189" x="3295650" y="2203450"/>
          <p14:tracePt t="43197" x="3270250" y="2209800"/>
          <p14:tracePt t="43224" x="3244850" y="2222500"/>
          <p14:tracePt t="43256" x="3175000" y="2254250"/>
          <p14:tracePt t="43261" x="3155950" y="2266950"/>
          <p14:tracePt t="43291" x="3060700" y="2336800"/>
          <p14:tracePt t="43323" x="2908300" y="2476500"/>
          <p14:tracePt t="43326" x="2832100" y="2527300"/>
          <p14:tracePt t="43357" x="2673350" y="2743200"/>
          <p14:tracePt t="43365" x="2654300" y="2781300"/>
          <p14:tracePt t="43391" x="2578100" y="2952750"/>
          <p14:tracePt t="43424" x="2495550" y="3175000"/>
          <p14:tracePt t="43429" x="2482850" y="3213100"/>
          <p14:tracePt t="43458" x="2451100" y="3314700"/>
          <p14:tracePt t="43490" x="2419350" y="3454400"/>
          <p14:tracePt t="43493" x="2419350" y="3486150"/>
          <p14:tracePt t="43524" x="2393950" y="3594100"/>
          <p14:tracePt t="43533" x="2393950" y="3600450"/>
          <p14:tracePt t="43558" x="2381250" y="3638550"/>
          <p14:tracePt t="43591" x="2368550" y="3689350"/>
          <p14:tracePt t="43597" x="2362200" y="3714750"/>
          <p14:tracePt t="43625" x="2349500" y="3759200"/>
          <p14:tracePt t="43656" x="2336800" y="3797300"/>
          <p14:tracePt t="43661" x="2336800" y="3810000"/>
          <p14:tracePt t="43691" x="2330450" y="3873500"/>
          <p14:tracePt t="43723" x="2317750" y="3937000"/>
          <p14:tracePt t="43725" x="2317750" y="3962400"/>
          <p14:tracePt t="43733" x="2317750" y="3981450"/>
          <p14:tracePt t="43758" x="2317750" y="4019550"/>
          <p14:tracePt t="43790" x="2305050" y="4064000"/>
          <p14:tracePt t="43797" x="2305050" y="4076700"/>
          <p14:tracePt t="43825" x="2298700" y="4140200"/>
          <p14:tracePt t="43857" x="2298700" y="4159250"/>
          <p14:tracePt t="43869" x="2298700" y="4171950"/>
          <p14:tracePt t="43891" x="2286000" y="4171950"/>
          <p14:tracePt t="43924" x="2279650" y="4203700"/>
          <p14:tracePt t="43926" x="2273300" y="4210050"/>
          <p14:tracePt t="43957" x="2247900" y="4235450"/>
          <p14:tracePt t="43973" x="2235200" y="4235450"/>
          <p14:tracePt t="43992" x="2222500" y="4248150"/>
          <p14:tracePt t="44024" x="2171700" y="4248150"/>
          <p14:tracePt t="44029" x="2146300" y="4254500"/>
          <p14:tracePt t="44058" x="2076450" y="4260850"/>
          <p14:tracePt t="44091" x="2032000" y="4273550"/>
          <p14:tracePt t="44149" x="2032000" y="4279900"/>
          <p14:tracePt t="44765" x="2044700" y="4279900"/>
          <p14:tracePt t="44773" x="2120900" y="4279900"/>
          <p14:tracePt t="44793" x="2451100" y="4279900"/>
          <p14:tracePt t="44824" x="3105150" y="4260850"/>
          <p14:tracePt t="44829" x="3149600" y="4254500"/>
          <p14:tracePt t="45053" x="3143250" y="4254500"/>
          <p14:tracePt t="45061" x="3136900" y="4254500"/>
          <p14:tracePt t="45069" x="3117850" y="4254500"/>
          <p14:tracePt t="45093" x="3041650" y="4267200"/>
          <p14:tracePt t="45125" x="2876550" y="4273550"/>
          <p14:tracePt t="45133" x="2825750" y="4273550"/>
          <p14:tracePt t="45159" x="2698750" y="4273550"/>
          <p14:tracePt t="45192" x="2603500" y="4273550"/>
          <p14:tracePt t="45213" x="2597150" y="4273550"/>
          <p14:tracePt t="45301" x="2584450" y="4273550"/>
          <p14:tracePt t="45317" x="2571750" y="4273550"/>
          <p14:tracePt t="45326" x="2559050" y="4273550"/>
          <p14:tracePt t="45358" x="2489200" y="4286250"/>
          <p14:tracePt t="45365" x="2476500" y="4286250"/>
          <p14:tracePt t="45393" x="2413000" y="4286250"/>
          <p14:tracePt t="45426" x="2393950" y="4286250"/>
          <p14:tracePt t="45445" x="2387600" y="4286250"/>
          <p14:tracePt t="45460" x="2381250" y="4286250"/>
          <p14:tracePt t="45492" x="2324100" y="4279900"/>
          <p14:tracePt t="45494" x="2317750" y="4279900"/>
          <p14:tracePt t="45526" x="2273300" y="4260850"/>
          <p14:tracePt t="45541" x="2260600" y="4254500"/>
          <p14:tracePt t="45560" x="2247900" y="4235450"/>
          <p14:tracePt t="45592" x="2190750" y="4165600"/>
          <p14:tracePt t="45597" x="2184400" y="4159250"/>
          <p14:tracePt t="45627" x="2171700" y="4140200"/>
          <p14:tracePt t="45659" x="2159000" y="4127500"/>
          <p14:tracePt t="45661" x="2159000" y="4121150"/>
          <p14:tracePt t="45693" x="2152650" y="4083050"/>
          <p14:tracePt t="45694" x="2152650" y="4064000"/>
          <p14:tracePt t="45701" x="2152650" y="4051300"/>
          <p14:tracePt t="45727" x="2146300" y="4000500"/>
          <p14:tracePt t="45759" x="2146300" y="3943350"/>
          <p14:tracePt t="45765" x="2146300" y="3930650"/>
          <p14:tracePt t="45794" x="2159000" y="3860800"/>
          <p14:tracePt t="45826" x="2247900" y="3733800"/>
          <p14:tracePt t="45829" x="2279650" y="3702050"/>
          <p14:tracePt t="45860" x="2413000" y="3625850"/>
          <p14:tracePt t="45893" x="2540000" y="3562350"/>
          <p14:tracePt t="45893" x="2578100" y="3549650"/>
          <p14:tracePt t="45907" x="2603500" y="3543300"/>
          <p14:tracePt t="45927" x="2724150" y="3530600"/>
          <p14:tracePt t="45959" x="2965450" y="3530600"/>
          <p14:tracePt t="45965" x="3035300" y="3530600"/>
          <p14:tracePt t="45994" x="3187700" y="3568700"/>
          <p14:tracePt t="46026" x="3308350" y="3638550"/>
          <p14:tracePt t="46029" x="3340100" y="3657600"/>
          <p14:tracePt t="46060" x="3365500" y="3676650"/>
          <p14:tracePt t="46061" x="3371850" y="3683000"/>
          <p14:tracePt t="46093" x="3390900" y="3746500"/>
          <p14:tracePt t="46101" x="3397250" y="3778250"/>
          <p14:tracePt t="46127" x="3422650" y="3898900"/>
          <p14:tracePt t="46159" x="3435350" y="4025900"/>
          <p14:tracePt t="46165" x="3441700" y="4038600"/>
          <p14:tracePt t="46194" x="3441700" y="4102100"/>
          <p14:tracePt t="46227" x="3441700" y="4210050"/>
          <p14:tracePt t="46230" x="3441700" y="4241800"/>
          <p14:tracePt t="46261" x="3416300" y="4311650"/>
          <p14:tracePt t="46262" x="3409950" y="4330700"/>
          <p14:tracePt t="46294" x="3352800" y="4387850"/>
          <p14:tracePt t="46301" x="3327400" y="4400550"/>
          <p14:tracePt t="46327" x="3225800" y="4432300"/>
          <p14:tracePt t="46360" x="3009900" y="4483100"/>
          <p14:tracePt t="46365" x="2946400" y="4495800"/>
          <p14:tracePt t="46394" x="2813050" y="4495800"/>
          <p14:tracePt t="46426" x="2794000" y="4495800"/>
          <p14:tracePt t="46485" x="2787650" y="4495800"/>
          <p14:tracePt t="46565" x="2774950" y="4495800"/>
          <p14:tracePt t="46573" x="2730500" y="4495800"/>
          <p14:tracePt t="46594" x="2603500" y="4495800"/>
          <p14:tracePt t="46627" x="2266950" y="4451350"/>
          <p14:tracePt t="46630" x="2184400" y="4445000"/>
          <p14:tracePt t="46661" x="1949450" y="4387850"/>
          <p14:tracePt t="46669" x="1943100" y="4387850"/>
          <p14:tracePt t="46725" x="1936750" y="4387850"/>
          <p14:tracePt t="46757" x="1930400" y="4387850"/>
          <p14:tracePt t="46765" x="1924050" y="4387850"/>
          <p14:tracePt t="46794" x="1917700" y="4387850"/>
          <p14:tracePt t="46829" x="1905000" y="4387850"/>
          <p14:tracePt t="46845" x="1879600" y="4381500"/>
          <p14:tracePt t="46861" x="1822450" y="4362450"/>
          <p14:tracePt t="46893" x="1771650" y="4356100"/>
          <p14:tracePt t="46949" x="1758950" y="4356100"/>
          <p14:tracePt t="46957" x="1720850" y="4337050"/>
          <p14:tracePt t="46965" x="1670050" y="4330700"/>
          <p14:tracePt t="46995" x="1441450" y="4298950"/>
          <p14:tracePt t="47027" x="1384300" y="4292600"/>
          <p14:tracePt t="47029" x="1377950" y="4292600"/>
          <p14:tracePt t="47237" x="1409700" y="4279900"/>
          <p14:tracePt t="47245" x="1460500" y="4279900"/>
          <p14:tracePt t="47262" x="1663700" y="4279900"/>
          <p14:tracePt t="47294" x="2044700" y="4273550"/>
          <p14:tracePt t="47301" x="2082800" y="4267200"/>
          <p14:tracePt t="47328" x="2165350" y="4260850"/>
          <p14:tracePt t="47360" x="2324100" y="4260850"/>
          <p14:tracePt t="47365" x="2387600" y="4260850"/>
          <p14:tracePt t="47395" x="2495550" y="4260850"/>
          <p14:tracePt t="47427" x="2501900" y="4260850"/>
          <p14:tracePt t="47445" x="2508250" y="4254500"/>
          <p14:tracePt t="47462" x="2552700" y="4254500"/>
          <p14:tracePt t="47494" x="2647950" y="4254500"/>
          <p14:tracePt t="47501" x="2654300" y="4254500"/>
          <p14:tracePt t="47528" x="2673350" y="4254500"/>
          <p14:tracePt t="47561" x="2914650" y="4254500"/>
          <p14:tracePt t="47565" x="2978150" y="4254500"/>
          <p14:tracePt t="47595" x="3073400" y="4241800"/>
          <p14:tracePt t="47627" x="3092450" y="4241800"/>
          <p14:tracePt t="47630" x="3105150" y="4241800"/>
          <p14:tracePt t="47661" x="3143250" y="4235450"/>
          <p14:tracePt t="47665" x="3149600" y="4229100"/>
          <p14:tracePt t="47709" x="3155950" y="4229100"/>
          <p14:tracePt t="47727" x="3206750" y="4229100"/>
          <p14:tracePt t="47757" x="3517900" y="4229100"/>
          <p14:tracePt t="47765" x="3543300" y="4229100"/>
          <p14:tracePt t="47795" x="3549650" y="4229100"/>
          <p14:tracePt t="47893" x="3530600" y="4229100"/>
          <p14:tracePt t="47901" x="3517900" y="4229100"/>
          <p14:tracePt t="47929" x="3448050" y="4241800"/>
          <p14:tracePt t="47961" x="3409950" y="4254500"/>
          <p14:tracePt t="47965" x="3397250" y="4260850"/>
          <p14:tracePt t="47996" x="3333750" y="4267200"/>
          <p14:tracePt t="48028" x="3238500" y="4267200"/>
          <p14:tracePt t="48031" x="3232150" y="4267200"/>
          <p14:tracePt t="48069" x="3225800" y="4267200"/>
          <p14:tracePt t="48077" x="3219450" y="4267200"/>
          <p14:tracePt t="48096" x="3194050" y="4267200"/>
          <p14:tracePt t="48128" x="3098800" y="4248150"/>
          <p14:tracePt t="48149" x="3092450" y="4241800"/>
          <p14:tracePt t="48181" x="3086100" y="4241800"/>
          <p14:tracePt t="48196" x="3079750" y="4229100"/>
          <p14:tracePt t="48227" x="3054350" y="4178300"/>
          <p14:tracePt t="48231" x="3054350" y="4165600"/>
          <p14:tracePt t="48263" x="3054350" y="4140200"/>
          <p14:tracePt t="48295" x="3054350" y="4044950"/>
          <p14:tracePt t="48301" x="3067050" y="4013200"/>
          <p14:tracePt t="48329" x="3086100" y="3937000"/>
          <p14:tracePt t="48361" x="3092450" y="3860800"/>
          <p14:tracePt t="48365" x="3092450" y="3841750"/>
          <p14:tracePt t="48396" x="3130550" y="3784600"/>
          <p14:tracePt t="48428" x="3194050" y="3714750"/>
          <p14:tracePt t="48430" x="3213100" y="3708400"/>
          <p14:tracePt t="48462" x="3270250" y="3676650"/>
          <p14:tracePt t="48469" x="3276600" y="3670300"/>
          <p14:tracePt t="48496" x="3346450" y="3670300"/>
          <p14:tracePt t="48528" x="3473450" y="3670300"/>
          <p14:tracePt t="48533" x="3479800" y="3670300"/>
          <p14:tracePt t="48563" x="3498850" y="3670300"/>
          <p14:tracePt t="48595" x="3543300" y="3733800"/>
          <p14:tracePt t="48598" x="3568700" y="3765550"/>
          <p14:tracePt t="48629" x="3619500" y="3841750"/>
          <p14:tracePt t="48630" x="3625850" y="3854450"/>
          <p14:tracePt t="48637" x="3625850" y="3860800"/>
          <p14:tracePt t="48663" x="3632200" y="3886200"/>
          <p14:tracePt t="48695" x="3638550" y="3949700"/>
          <p14:tracePt t="48701" x="3644900" y="3962400"/>
          <p14:tracePt t="48730" x="3651250" y="4032250"/>
          <p14:tracePt t="48762" x="3663950" y="4089400"/>
          <p14:tracePt t="48766" x="3663950" y="4095750"/>
          <p14:tracePt t="48796" x="3663950" y="4114800"/>
          <p14:tracePt t="48829" x="3651250" y="4184650"/>
          <p14:tracePt t="48838" x="3638550" y="4203700"/>
          <p14:tracePt t="48863" x="3613150" y="4260850"/>
          <p14:tracePt t="48895" x="3581400" y="4292600"/>
          <p14:tracePt t="48902" x="3562350" y="4298950"/>
          <p14:tracePt t="48930" x="3511550" y="4318000"/>
          <p14:tracePt t="48962" x="3435350" y="4330700"/>
          <p14:tracePt t="48965" x="3422650" y="4343400"/>
          <p14:tracePt t="48997" x="3384550" y="4349750"/>
          <p14:tracePt t="49029" x="3257550" y="4349750"/>
          <p14:tracePt t="49038" x="3232150" y="4349750"/>
          <p14:tracePt t="49063" x="3213100" y="4349750"/>
          <p14:tracePt t="49095" x="3187700" y="4349750"/>
          <p14:tracePt t="49102" x="3168650" y="4343400"/>
          <p14:tracePt t="49130" x="3092450" y="4311650"/>
          <p14:tracePt t="49162" x="3060700" y="4298950"/>
          <p14:tracePt t="49165" x="3060700" y="4292600"/>
          <p14:tracePt t="49197" x="3041650" y="4235450"/>
          <p14:tracePt t="49197" x="3035300" y="4210050"/>
          <p14:tracePt t="49229" x="3003550" y="4114800"/>
          <p14:tracePt t="49237" x="2997200" y="4089400"/>
          <p14:tracePt t="49264" x="2997200" y="4032250"/>
          <p14:tracePt t="49296" x="3016250" y="3930650"/>
          <p14:tracePt t="49302" x="3022600" y="3917950"/>
          <p14:tracePt t="49330" x="3054350" y="3848100"/>
          <p14:tracePt t="49363" x="3117850" y="3759200"/>
          <p14:tracePt t="49366" x="3130550" y="3752850"/>
          <p14:tracePt t="49397" x="3175000" y="3727450"/>
          <p14:tracePt t="49398" x="3181350" y="3721100"/>
          <p14:tracePt t="49430" x="3244850" y="3714750"/>
          <p14:tracePt t="49438" x="3282950" y="3714750"/>
          <p14:tracePt t="49464" x="3378200" y="3714750"/>
          <p14:tracePt t="49496" x="3441700" y="3752850"/>
          <p14:tracePt t="49502" x="3473450" y="3784600"/>
          <p14:tracePt t="49530" x="3556000" y="3873500"/>
          <p14:tracePt t="49562" x="3600450" y="3943350"/>
          <p14:tracePt t="49566" x="3606800" y="3962400"/>
          <p14:tracePt t="49597" x="3613150" y="3987800"/>
          <p14:tracePt t="49598" x="3613150" y="3994150"/>
          <p14:tracePt t="49630" x="3619500" y="4076700"/>
          <p14:tracePt t="49638" x="3619500" y="4089400"/>
          <p14:tracePt t="49664" x="3619500" y="4152900"/>
          <p14:tracePt t="49696" x="3619500" y="4191000"/>
          <p14:tracePt t="49702" x="3619500" y="4197350"/>
          <p14:tracePt t="49730" x="3619500" y="4235450"/>
          <p14:tracePt t="49764" x="3613150" y="4273550"/>
          <p14:tracePt t="49766" x="3613150" y="4279900"/>
          <p14:tracePt t="49797" x="3581400" y="4298950"/>
          <p14:tracePt t="49829" x="3524250" y="4311650"/>
          <p14:tracePt t="49830" x="3517900" y="4318000"/>
          <p14:tracePt t="49838" x="3505200" y="4318000"/>
          <p14:tracePt t="49864" x="3492500" y="4318000"/>
          <p14:tracePt t="49896" x="3486150" y="4318000"/>
          <p14:tracePt t="50014" x="3479800" y="4318000"/>
          <p14:tracePt t="50694" x="3473450" y="4318000"/>
          <p14:tracePt t="50750" x="3454400" y="4318000"/>
          <p14:tracePt t="50758" x="3441700" y="4330700"/>
          <p14:tracePt t="50765" x="3416300" y="4337050"/>
          <p14:tracePt t="50796" x="3295650" y="4349750"/>
          <p14:tracePt t="50797" x="3238500" y="4362450"/>
          <p14:tracePt t="50828" x="3054350" y="4381500"/>
          <p14:tracePt t="50830" x="3003550" y="4394200"/>
          <p14:tracePt t="50862" x="2901950" y="4413250"/>
          <p14:tracePt t="50870" x="2870200" y="4425950"/>
          <p14:tracePt t="50898" x="2749550" y="4457700"/>
          <p14:tracePt t="50931" x="2457450" y="4540250"/>
          <p14:tracePt t="50934" x="2387600" y="4565650"/>
          <p14:tracePt t="50965" x="2222500" y="4635500"/>
          <p14:tracePt t="50997" x="2159000" y="4686300"/>
          <p14:tracePt t="51006" x="2139950" y="4692650"/>
          <p14:tracePt t="51032" x="2070100" y="4756150"/>
          <p14:tracePt t="51064" x="2032000" y="4800600"/>
          <p14:tracePt t="51070" x="2032000" y="4806950"/>
          <p14:tracePt t="51099" x="2025650" y="4819650"/>
          <p14:tracePt t="51130" x="2000250" y="4864100"/>
          <p14:tracePt t="51134" x="1981200" y="4889500"/>
          <p14:tracePt t="51165" x="1943100" y="4933950"/>
          <p14:tracePt t="51166" x="1930400" y="4946650"/>
          <p14:tracePt t="51197" x="1924050" y="4959350"/>
          <p14:tracePt t="51214" x="1917700" y="4965700"/>
          <p14:tracePt t="51232" x="1905000" y="4984750"/>
          <p14:tracePt t="51264" x="1784350" y="5054600"/>
          <p14:tracePt t="51270" x="1758950" y="5073650"/>
          <p14:tracePt t="51299" x="1676400" y="5105400"/>
          <p14:tracePt t="51332" x="1638300" y="5130800"/>
          <p14:tracePt t="51334" x="1638300" y="5137150"/>
          <p14:tracePt t="51366" x="1568450" y="5143500"/>
          <p14:tracePt t="51374" x="1543050" y="5143500"/>
          <p14:tracePt t="51399" x="1447800" y="5149850"/>
          <p14:tracePt t="51470" x="1441450" y="5149850"/>
          <p14:tracePt t="51478" x="1435100" y="5149850"/>
          <p14:tracePt t="51499" x="1428750" y="5149850"/>
          <p14:tracePt t="51566" x="1416050" y="5149850"/>
          <p14:tracePt t="51574" x="1409700" y="5149850"/>
          <p14:tracePt t="51599" x="1371600" y="5143500"/>
          <p14:tracePt t="51632" x="1365250" y="5143500"/>
          <p14:tracePt t="51638" x="1352550" y="5143500"/>
          <p14:tracePt t="51666" x="1320800" y="5137150"/>
          <p14:tracePt t="51698" x="1257300" y="5118100"/>
          <p14:tracePt t="51702" x="1250950" y="5118100"/>
          <p14:tracePt t="51733" x="1206500" y="5105400"/>
          <p14:tracePt t="51764" x="1181100" y="5086350"/>
          <p14:tracePt t="51767" x="1174750" y="5086350"/>
          <p14:tracePt t="51799" x="1162050" y="5073650"/>
          <p14:tracePt t="51831" x="1123950" y="5060950"/>
          <p14:tracePt t="51838" x="1104900" y="5048250"/>
          <p14:tracePt t="51866" x="1066800" y="5035550"/>
          <p14:tracePt t="51897" x="1047750" y="5010150"/>
          <p14:tracePt t="51902" x="1041400" y="5003800"/>
          <p14:tracePt t="51933" x="1035050" y="4997450"/>
          <p14:tracePt t="51934" x="1028700" y="4991100"/>
          <p14:tracePt t="51966" x="1016000" y="4978400"/>
          <p14:tracePt t="51974" x="1016000" y="4972050"/>
          <p14:tracePt t="51999" x="1003300" y="4959350"/>
          <p14:tracePt t="52030" x="996950" y="4946650"/>
          <p14:tracePt t="52046" x="996950" y="4940300"/>
          <p14:tracePt t="52070" x="996950" y="4933950"/>
          <p14:tracePt t="52100" x="990600" y="4921250"/>
          <p14:tracePt t="52131" x="990600" y="4876800"/>
          <p14:tracePt t="52134" x="990600" y="4857750"/>
          <p14:tracePt t="52166" x="990600" y="4806950"/>
          <p14:tracePt t="52182" x="990600" y="4800600"/>
          <p14:tracePt t="52200" x="990600" y="4787900"/>
          <p14:tracePt t="52231" x="996950" y="4756150"/>
          <p14:tracePt t="52238" x="1003300" y="4749800"/>
          <p14:tracePt t="52266" x="1022350" y="4724400"/>
          <p14:tracePt t="52300" x="1028700" y="4718050"/>
          <p14:tracePt t="52310" x="1047750" y="4711700"/>
          <p14:tracePt t="52333" x="1054100" y="4705350"/>
          <p14:tracePt t="52334" x="1060450" y="4699000"/>
          <p14:tracePt t="52366" x="1092200" y="4673600"/>
          <p14:tracePt t="52374" x="1098550" y="4673600"/>
          <p14:tracePt t="52399" x="1123950" y="4660900"/>
          <p14:tracePt t="52430" x="1200150" y="4648200"/>
          <p14:tracePt t="52438" x="1231900" y="4641850"/>
          <p14:tracePt t="52466" x="1346200" y="4641850"/>
          <p14:tracePt t="52499" x="1416050" y="4641850"/>
          <p14:tracePt t="52502" x="1422400" y="4641850"/>
          <p14:tracePt t="52533" x="1428750" y="4641850"/>
          <p14:tracePt t="52565" x="1447800" y="4641850"/>
          <p14:tracePt t="52567" x="1466850" y="4641850"/>
          <p14:tracePt t="52599" x="1581150" y="4641850"/>
          <p14:tracePt t="52606" x="1625600" y="4641850"/>
          <p14:tracePt t="52633" x="1657350" y="4641850"/>
          <p14:tracePt t="52702" x="1670050" y="4641850"/>
          <p14:tracePt t="52710" x="1676400" y="4641850"/>
          <p14:tracePt t="52766" x="1682750" y="4641850"/>
          <p14:tracePt t="52782" x="1689100" y="4648200"/>
          <p14:tracePt t="52800" x="1695450" y="4673600"/>
          <p14:tracePt t="52832" x="1714500" y="4737100"/>
          <p14:tracePt t="52838" x="1720850" y="4756150"/>
          <p14:tracePt t="52867" x="1727200" y="4800600"/>
          <p14:tracePt t="52899" x="1727200" y="4851400"/>
          <p14:tracePt t="52902" x="1727200" y="4870450"/>
          <p14:tracePt t="52934" x="1727200" y="4895850"/>
          <p14:tracePt t="52942" x="1727200" y="4902200"/>
          <p14:tracePt t="52967" x="1727200" y="4927600"/>
          <p14:tracePt t="53000" x="1720850" y="4991100"/>
          <p14:tracePt t="53006" x="1714500" y="5010150"/>
          <p14:tracePt t="53034" x="1695450" y="5054600"/>
          <p14:tracePt t="53066" x="1676400" y="5099050"/>
          <p14:tracePt t="53070" x="1676400" y="5105400"/>
          <p14:tracePt t="53100" x="1670050" y="5105400"/>
          <p14:tracePt t="53130" x="1657350" y="5124450"/>
          <p14:tracePt t="53133" x="1651000" y="5124450"/>
          <p14:tracePt t="53164" x="1619250" y="5130800"/>
          <p14:tracePt t="53174" x="1612900" y="5130800"/>
          <p14:tracePt t="53201" x="1562100" y="5130800"/>
          <p14:tracePt t="53233" x="1492250" y="5130800"/>
          <p14:tracePt t="53238" x="1473200" y="5130800"/>
          <p14:tracePt t="53267" x="1397000" y="5130800"/>
          <p14:tracePt t="53300" x="1295400" y="5130800"/>
          <p14:tracePt t="53303" x="1257300" y="5130800"/>
          <p14:tracePt t="53334" x="1162050" y="5130800"/>
          <p14:tracePt t="53366" x="1130300" y="5130800"/>
          <p14:tracePt t="53374" x="1117600" y="5130800"/>
          <p14:tracePt t="53401" x="1073150" y="5124450"/>
          <p14:tracePt t="53433" x="1054100" y="5111750"/>
          <p14:tracePt t="53438" x="1047750" y="5111750"/>
          <p14:tracePt t="53486" x="1035050" y="5099050"/>
          <p14:tracePt t="53502" x="1028700" y="5086350"/>
          <p14:tracePt t="53534" x="1009650" y="5054600"/>
          <p14:tracePt t="53535" x="996950" y="5048250"/>
          <p14:tracePt t="53542" x="996950" y="5029200"/>
          <p14:tracePt t="53568" x="990600" y="4991100"/>
          <p14:tracePt t="53600" x="990600" y="4927600"/>
          <p14:tracePt t="53606" x="990600" y="4908550"/>
          <p14:tracePt t="53634" x="990600" y="4864100"/>
          <p14:tracePt t="53667" x="1003300" y="4794250"/>
          <p14:tracePt t="53670" x="1009650" y="4775200"/>
          <p14:tracePt t="53701" x="1028700" y="4737100"/>
          <p14:tracePt t="53702" x="1035050" y="4730750"/>
          <p14:tracePt t="53734" x="1079500" y="4673600"/>
          <p14:tracePt t="53742" x="1117600" y="4654550"/>
          <p14:tracePt t="53768" x="1206500" y="4616450"/>
          <p14:tracePt t="53800" x="1276350" y="4597400"/>
          <p14:tracePt t="53806" x="1295400" y="4597400"/>
          <p14:tracePt t="53834" x="1358900" y="4597400"/>
          <p14:tracePt t="53864" x="1511300" y="4648200"/>
          <p14:tracePt t="53870" x="1555750" y="4667250"/>
          <p14:tracePt t="53900" x="1682750" y="4762500"/>
          <p14:tracePt t="53931" x="1809750" y="4908550"/>
          <p14:tracePt t="53935" x="1828800" y="4927600"/>
          <p14:tracePt t="53967" x="1841500" y="4978400"/>
          <p14:tracePt t="53974" x="1841500" y="4984750"/>
          <p14:tracePt t="54001" x="1854200" y="5022850"/>
          <p14:tracePt t="54034" x="1854200" y="5048250"/>
          <p14:tracePt t="54038" x="1854200" y="5060950"/>
          <p14:tracePt t="54068" x="1854200" y="5080000"/>
          <p14:tracePt t="54406" x="1885950" y="5080000"/>
          <p14:tracePt t="54414" x="1949450" y="5080000"/>
          <p14:tracePt t="54434" x="2159000" y="5048250"/>
          <p14:tracePt t="54466" x="2698750" y="4965700"/>
          <p14:tracePt t="54470" x="2768600" y="4953000"/>
          <p14:tracePt t="54502" x="2876550" y="4927600"/>
          <p14:tracePt t="54510" x="2882900" y="4927600"/>
          <p14:tracePt t="54734" x="2876550" y="4933950"/>
          <p14:tracePt t="54742" x="2876550" y="4940300"/>
          <p14:tracePt t="54769" x="2844800" y="4965700"/>
          <p14:tracePt t="54801" x="2762250" y="4965700"/>
          <p14:tracePt t="54806" x="2724150" y="4965700"/>
          <p14:tracePt t="54836" x="2641600" y="4959350"/>
          <p14:tracePt t="54868" x="2578100" y="4940300"/>
          <p14:tracePt t="54878" x="2571750" y="4933950"/>
          <p14:tracePt t="54926" x="2565400" y="4921250"/>
          <p14:tracePt t="54936" x="2552700" y="4908550"/>
          <p14:tracePt t="54967" x="2552700" y="4902200"/>
          <p14:tracePt t="54974" x="2546350" y="4895850"/>
          <p14:tracePt t="55002" x="2546350" y="4864100"/>
          <p14:tracePt t="55035" x="2540000" y="4813300"/>
          <p14:tracePt t="55038" x="2540000" y="4794250"/>
          <p14:tracePt t="55069" x="2552700" y="4749800"/>
          <p14:tracePt t="55101" x="2584450" y="4686300"/>
          <p14:tracePt t="55104" x="2597150" y="4679950"/>
          <p14:tracePt t="55135" x="2660650" y="4629150"/>
          <p14:tracePt t="55142" x="2686050" y="4603750"/>
          <p14:tracePt t="55169" x="2743200" y="4565650"/>
          <p14:tracePt t="55202" x="2800350" y="4533900"/>
          <p14:tracePt t="55206" x="2813050" y="4527550"/>
          <p14:tracePt t="55236" x="2882900" y="4502150"/>
          <p14:tracePt t="55268" x="2959100" y="4483100"/>
          <p14:tracePt t="55271" x="2990850" y="4476750"/>
          <p14:tracePt t="55302" x="3105150" y="4451350"/>
          <p14:tracePt t="55303" x="3149600" y="4451350"/>
          <p14:tracePt t="55310" x="3213100" y="4445000"/>
          <p14:tracePt t="55336" x="3340100" y="4445000"/>
          <p14:tracePt t="55368" x="3517900" y="4445000"/>
          <p14:tracePt t="55374" x="3568700" y="4445000"/>
          <p14:tracePt t="55403" x="3822700" y="4445000"/>
          <p14:tracePt t="55435" x="4165600" y="4476750"/>
          <p14:tracePt t="55438" x="4229100" y="4489450"/>
          <p14:tracePt t="55469" x="4375150" y="4508500"/>
          <p14:tracePt t="55470" x="4438650" y="4521200"/>
          <p14:tracePt t="55502" x="4673600" y="4559300"/>
          <p14:tracePt t="55503" x="4775200" y="4572000"/>
          <p14:tracePt t="55510" x="4870450" y="4584700"/>
          <p14:tracePt t="55537" x="5022850" y="4610100"/>
          <p14:tracePt t="55569" x="5067300" y="4622800"/>
          <p14:tracePt t="55582" x="5080000" y="4629150"/>
          <p14:tracePt t="55603" x="5124450" y="4635500"/>
          <p14:tracePt t="55635" x="5175250" y="4654550"/>
          <p14:tracePt t="55670" x="5181600" y="4660900"/>
          <p14:tracePt t="55686" x="5181600" y="4673600"/>
          <p14:tracePt t="55703" x="5181600" y="4692650"/>
          <p14:tracePt t="55736" x="5213350" y="4787900"/>
          <p14:tracePt t="55742" x="5213350" y="4819650"/>
          <p14:tracePt t="55770" x="5213350" y="4908550"/>
          <p14:tracePt t="55802" x="5213350" y="5029200"/>
          <p14:tracePt t="55807" x="5213350" y="5048250"/>
          <p14:tracePt t="55837" x="5175250" y="5137150"/>
          <p14:tracePt t="55869" x="5048250" y="5238750"/>
          <p14:tracePt t="55872" x="4978400" y="5264150"/>
          <p14:tracePt t="55903" x="4705350" y="5346700"/>
          <p14:tracePt t="55910" x="4629150" y="5365750"/>
          <p14:tracePt t="55937" x="4457700" y="5384800"/>
          <p14:tracePt t="55969" x="4248150" y="5384800"/>
          <p14:tracePt t="55974" x="4171950" y="5384800"/>
          <p14:tracePt t="56003" x="3917950" y="5384800"/>
          <p14:tracePt t="56035" x="3619500" y="5384800"/>
          <p14:tracePt t="56038" x="3568700" y="5384800"/>
          <p14:tracePt t="56070" x="3448050" y="5384800"/>
          <p14:tracePt t="56078" x="3409950" y="5372100"/>
          <p14:tracePt t="56104" x="3276600" y="5340350"/>
          <p14:tracePt t="56136" x="3136900" y="5302250"/>
          <p14:tracePt t="56143" x="3105150" y="5289550"/>
          <p14:tracePt t="56170" x="3048000" y="5270500"/>
          <p14:tracePt t="56202" x="2978150" y="5245100"/>
          <p14:tracePt t="56223" x="2971800" y="5245100"/>
          <p14:tracePt t="56237" x="2965450" y="5245100"/>
          <p14:tracePt t="56269" x="2952750" y="5232400"/>
          <p14:tracePt t="56615" x="2946400" y="5232400"/>
          <p14:tracePt t="56623" x="2965450" y="5219700"/>
          <p14:tracePt t="56637" x="3009900" y="5207000"/>
          <p14:tracePt t="56669" x="3302000" y="5156200"/>
          <p14:tracePt t="56672" x="3346450" y="5149850"/>
          <p14:tracePt t="56703" x="3498850" y="5137150"/>
          <p14:tracePt t="56711" x="3575050" y="5137150"/>
          <p14:tracePt t="56737" x="3835400" y="5156200"/>
          <p14:tracePt t="56769" x="3873500" y="5156200"/>
          <p14:tracePt t="56791" x="3829050" y="5156200"/>
          <p14:tracePt t="56804" x="3759200" y="5156200"/>
          <p14:tracePt t="56836" x="3632200" y="5156200"/>
          <p14:tracePt t="56886" x="3676650" y="5156200"/>
          <p14:tracePt t="56894" x="3759200" y="5156200"/>
          <p14:tracePt t="56904" x="3854450" y="5156200"/>
          <p14:tracePt t="56935" x="4064000" y="5156200"/>
          <p14:tracePt t="57007" x="4070350" y="5149850"/>
          <p14:tracePt t="57023" x="4070350" y="5143500"/>
          <p14:tracePt t="57039" x="4076700" y="5137150"/>
          <p14:tracePt t="57070" x="4083050" y="5124450"/>
          <p14:tracePt t="57103" x="4089400" y="5124450"/>
          <p14:tracePt t="57111" x="4102100" y="5111750"/>
          <p14:tracePt t="57138" x="4260850" y="5092700"/>
          <p14:tracePt t="57170" x="4406900" y="5067300"/>
          <p14:tracePt t="57223" x="4413250" y="5060950"/>
          <p14:tracePt t="57231" x="4419600" y="5060950"/>
          <p14:tracePt t="57375" x="4419600" y="5054600"/>
          <p14:tracePt t="57407" x="4419600" y="5048250"/>
          <p14:tracePt t="57415" x="4419600" y="5041900"/>
          <p14:tracePt t="57438" x="4400550" y="4978400"/>
          <p14:tracePt t="57470" x="4387850" y="4927600"/>
          <p14:tracePt t="57479" x="4381500" y="4921250"/>
          <p14:tracePt t="57505" x="4375150" y="4870450"/>
          <p14:tracePt t="57537" x="4375150" y="4813300"/>
          <p14:tracePt t="57543" x="4375150" y="4806950"/>
          <p14:tracePt t="57572" x="4375150" y="4768850"/>
          <p14:tracePt t="57604" x="4375150" y="4692650"/>
          <p14:tracePt t="57607" x="4375150" y="4667250"/>
          <p14:tracePt t="57638" x="4400550" y="4572000"/>
          <p14:tracePt t="57647" x="4425950" y="4521200"/>
          <p14:tracePt t="57672" x="4457700" y="4457700"/>
          <p14:tracePt t="57704" x="4521200" y="4394200"/>
          <p14:tracePt t="57711" x="4540250" y="4375150"/>
          <p14:tracePt t="57738" x="4610100" y="4330700"/>
          <p14:tracePt t="57770" x="4724400" y="4267200"/>
          <p14:tracePt t="57775" x="4749800" y="4260850"/>
          <p14:tracePt t="57805" x="4832350" y="4241800"/>
          <p14:tracePt t="57837" x="4984750" y="4241800"/>
          <p14:tracePt t="57840" x="5022850" y="4241800"/>
          <p14:tracePt t="57871" x="5162550" y="4267200"/>
          <p14:tracePt t="57878" x="5181600" y="4273550"/>
          <p14:tracePt t="57905" x="5238750" y="4305300"/>
          <p14:tracePt t="57936" x="5372100" y="4381500"/>
          <p14:tracePt t="57943" x="5384800" y="4394200"/>
          <p14:tracePt t="57972" x="5403850" y="4413250"/>
          <p14:tracePt t="58004" x="5422900" y="4445000"/>
          <p14:tracePt t="58007" x="5422900" y="4457700"/>
          <p14:tracePt t="58039" x="5467350" y="4572000"/>
          <p14:tracePt t="58047" x="5480050" y="4616450"/>
          <p14:tracePt t="58072" x="5505450" y="4711700"/>
          <p14:tracePt t="58104" x="5511800" y="4762500"/>
          <p14:tracePt t="58111" x="5511800" y="4768850"/>
          <p14:tracePt t="58139" x="5511800" y="4826000"/>
          <p14:tracePt t="58170" x="5511800" y="4921250"/>
          <p14:tracePt t="58175" x="5511800" y="4946650"/>
          <p14:tracePt t="58205" x="5499100" y="4997450"/>
          <p14:tracePt t="58237" x="5422900" y="5048250"/>
          <p14:tracePt t="58239" x="5403850" y="5060950"/>
          <p14:tracePt t="58247" x="5378450" y="5073650"/>
          <p14:tracePt t="58272" x="5264150" y="5111750"/>
          <p14:tracePt t="58304" x="5156200" y="5137150"/>
          <p14:tracePt t="58311" x="5149850" y="5137150"/>
          <p14:tracePt t="58359" x="5143500" y="5137150"/>
          <p14:tracePt t="58391" x="5137150" y="5137150"/>
          <p14:tracePt t="58495" x="5130800" y="5137150"/>
          <p14:tracePt t="58503" x="5124450" y="5137150"/>
          <p14:tracePt t="58511" x="5118100" y="5137150"/>
          <p14:tracePt t="58539" x="5041900" y="5137150"/>
          <p14:tracePt t="58572" x="4908550" y="5092700"/>
          <p14:tracePt t="58575" x="4883150" y="5086350"/>
          <p14:tracePt t="58606" x="4794250" y="5010150"/>
          <p14:tracePt t="58639" x="4756150" y="4959350"/>
          <p14:tracePt t="58647" x="4743450" y="4933950"/>
          <p14:tracePt t="58673" x="4724400" y="4889500"/>
          <p14:tracePt t="58704" x="4699000" y="4838700"/>
          <p14:tracePt t="58711" x="4692650" y="4819650"/>
          <p14:tracePt t="58740" x="4667250" y="4756150"/>
          <p14:tracePt t="58771" x="4641850" y="4692650"/>
          <p14:tracePt t="58775" x="4641850" y="4686300"/>
          <p14:tracePt t="58806" x="4635500" y="4660900"/>
          <p14:tracePt t="58807" x="4629150" y="4654550"/>
          <p14:tracePt t="58839" x="4622800" y="4603750"/>
          <p14:tracePt t="58847" x="4622800" y="4584700"/>
          <p14:tracePt t="58873" x="4622800" y="4508500"/>
          <p14:tracePt t="58905" x="4629150" y="4451350"/>
          <p14:tracePt t="58911" x="4635500" y="4432300"/>
          <p14:tracePt t="58940" x="4686300" y="4400550"/>
          <p14:tracePt t="58971" x="4870450" y="4368800"/>
          <p14:tracePt t="58975" x="4940300" y="4368800"/>
          <p14:tracePt t="59007" x="5194300" y="4375150"/>
          <p14:tracePt t="59038" x="5257800" y="4400550"/>
          <p14:tracePt t="59039" x="5270500" y="4406900"/>
          <p14:tracePt t="59055" x="5276850" y="4425950"/>
          <p14:tracePt t="59073" x="5327650" y="4508500"/>
          <p14:tracePt t="59105" x="5422900" y="4686300"/>
          <p14:tracePt t="59111" x="5441950" y="4730750"/>
          <p14:tracePt t="59140" x="5473700" y="4813300"/>
          <p14:tracePt t="59171" x="5486400" y="4914900"/>
          <p14:tracePt t="59175" x="5486400" y="4940300"/>
          <p14:tracePt t="59207" x="5486400" y="5022850"/>
          <p14:tracePt t="59207" x="5480050" y="5041900"/>
          <p14:tracePt t="59215" x="5473700" y="5054600"/>
          <p14:tracePt t="59240" x="5429250" y="5124450"/>
          <p14:tracePt t="59271" x="5327650" y="5187950"/>
          <p14:tracePt t="59279" x="5289550" y="5200650"/>
          <p14:tracePt t="59307" x="5156200" y="5251450"/>
          <p14:tracePt t="59338" x="5003800" y="5283200"/>
          <p14:tracePt t="59343" x="4978400" y="5283200"/>
          <p14:tracePt t="59373" x="4851400" y="5283200"/>
          <p14:tracePt t="59375" x="4819650" y="5283200"/>
          <p14:tracePt t="59407" x="4673600" y="5283200"/>
          <p14:tracePt t="59415" x="4641850" y="5276850"/>
          <p14:tracePt t="59440" x="4546600" y="5257800"/>
          <p14:tracePt t="59473" x="4527550" y="5251450"/>
          <p14:tracePt t="59479" x="4521200" y="5245100"/>
          <p14:tracePt t="59507" x="4483100" y="5200650"/>
          <p14:tracePt t="59539" x="4413250" y="5092700"/>
          <p14:tracePt t="59543" x="4394200" y="5073650"/>
          <p14:tracePt t="59574" x="4375150" y="5035550"/>
          <p14:tracePt t="59606" x="4362450" y="4965700"/>
          <p14:tracePt t="59608" x="4349750" y="4933950"/>
          <p14:tracePt t="59639" x="4343400" y="4775200"/>
          <p14:tracePt t="59647" x="4343400" y="4730750"/>
          <p14:tracePt t="59674" x="4343400" y="4629150"/>
          <p14:tracePt t="59706" x="4387850" y="4438650"/>
          <p14:tracePt t="59711" x="4413250" y="4381500"/>
          <p14:tracePt t="59741" x="4489450" y="4273550"/>
          <p14:tracePt t="59773" x="4679950" y="4216400"/>
          <p14:tracePt t="59775" x="4749800" y="4216400"/>
          <p14:tracePt t="59807" x="5010150" y="4222750"/>
          <p14:tracePt t="59815" x="5067300" y="4241800"/>
          <p14:tracePt t="59840" x="5226050" y="4318000"/>
          <p14:tracePt t="59873" x="5365750" y="4438650"/>
          <p14:tracePt t="59879" x="5391150" y="4470400"/>
          <p14:tracePt t="59907" x="5461000" y="4622800"/>
          <p14:tracePt t="59940" x="5492750" y="4800600"/>
          <p14:tracePt t="59944" x="5499100" y="4838700"/>
          <p14:tracePt t="59974" x="5499100" y="4953000"/>
          <p14:tracePt t="60004" x="5480050" y="5080000"/>
          <p14:tracePt t="60007" x="5461000" y="5118100"/>
          <p14:tracePt t="60037" x="5403850" y="5181600"/>
          <p14:tracePt t="60039" x="5378450" y="5187950"/>
          <p14:tracePt t="60069" x="5314950" y="5219700"/>
          <p14:tracePt t="60074" x="5302250" y="5219700"/>
          <p14:tracePt t="60106" x="5289550" y="5226050"/>
          <p14:tracePt t="60127" x="5283200" y="5226050"/>
          <p14:tracePt t="60631" x="5270500" y="5226050"/>
          <p14:tracePt t="60639" x="5245100" y="5226050"/>
          <p14:tracePt t="60647" x="5200650" y="5226050"/>
          <p14:tracePt t="60675" x="5003800" y="5226050"/>
          <p14:tracePt t="60707" x="4616450" y="5226050"/>
          <p14:tracePt t="60711" x="4552950" y="5226050"/>
          <p14:tracePt t="60742" x="4413250" y="5200650"/>
          <p14:tracePt t="60774" x="4273550" y="5181600"/>
          <p14:tracePt t="60776" x="4216400" y="5175250"/>
          <p14:tracePt t="60808" x="3943350" y="5130800"/>
          <p14:tracePt t="60815" x="3886200" y="5130800"/>
          <p14:tracePt t="60841" x="3841750" y="5130800"/>
          <p14:tracePt t="60919" x="3835400" y="5130800"/>
          <p14:tracePt t="60932" x="3810000" y="5130800"/>
          <p14:tracePt t="60942" x="3778250" y="5130800"/>
          <p14:tracePt t="60974" x="3695700" y="5130800"/>
          <p14:tracePt t="60977" x="3683000" y="5130800"/>
          <p14:tracePt t="61008" x="3606800" y="5111750"/>
          <p14:tracePt t="61041" x="3486150" y="5067300"/>
          <p14:tracePt t="61047" x="3441700" y="5067300"/>
          <p14:tracePt t="61075" x="3340100" y="5041900"/>
          <p14:tracePt t="61107" x="3219450" y="5022850"/>
          <p14:tracePt t="61111" x="3181350" y="5016500"/>
          <p14:tracePt t="61142" x="3016250" y="4965700"/>
          <p14:tracePt t="61174" x="2832100" y="4914900"/>
          <p14:tracePt t="61176" x="2800350" y="4908550"/>
          <p14:tracePt t="61208" x="2730500" y="4870450"/>
          <p14:tracePt t="61215" x="2724150" y="4864100"/>
          <p14:tracePt t="61242" x="2679700" y="4832350"/>
          <p14:tracePt t="61274" x="2622550" y="4768850"/>
          <p14:tracePt t="61279" x="2597150" y="4749800"/>
          <p14:tracePt t="61309" x="2578100" y="4724400"/>
          <p14:tracePt t="61341" x="2540000" y="4654550"/>
          <p14:tracePt t="61343" x="2527300" y="4635500"/>
          <p14:tracePt t="61375" x="2489200" y="4546600"/>
          <p14:tracePt t="61376" x="2470150" y="4514850"/>
          <p14:tracePt t="61383" x="2463800" y="4495800"/>
          <p14:tracePt t="61409" x="2451100" y="4470400"/>
          <p14:tracePt t="61441" x="2438400" y="4438650"/>
          <p14:tracePt t="61447" x="2438400" y="4406900"/>
          <p14:tracePt t="61475" x="2413000" y="4324350"/>
          <p14:tracePt t="61508" x="2381250" y="4210050"/>
          <p14:tracePt t="61511" x="2381250" y="4191000"/>
          <p14:tracePt t="61542" x="2381250" y="4102100"/>
          <p14:tracePt t="61543" x="2381250" y="4064000"/>
          <p14:tracePt t="61575" x="2381250" y="3924300"/>
          <p14:tracePt t="61583" x="2387600" y="3886200"/>
          <p14:tracePt t="61608" x="2419350" y="3816350"/>
          <p14:tracePt t="61639" x="2463800" y="3752850"/>
          <p14:tracePt t="61647" x="2470150" y="3746500"/>
          <p14:tracePt t="61676" x="2540000" y="3714750"/>
          <p14:tracePt t="61708" x="2679700" y="3644900"/>
          <p14:tracePt t="61712" x="2711450" y="3632200"/>
          <p14:tracePt t="61742" x="2781300" y="3613150"/>
          <p14:tracePt t="61743" x="2806700" y="3606800"/>
          <p14:tracePt t="61776" x="2844800" y="3594100"/>
          <p14:tracePt t="61808" x="3009900" y="3587750"/>
          <p14:tracePt t="61815" x="3092450" y="3587750"/>
          <p14:tracePt t="61842" x="3378200" y="3587750"/>
          <p14:tracePt t="61875" x="3619500" y="3625850"/>
          <p14:tracePt t="61879" x="3670300" y="3625850"/>
          <p14:tracePt t="61909" x="3816350" y="3657600"/>
          <p14:tracePt t="61942" x="4273550" y="3784600"/>
          <p14:tracePt t="61945" x="4400550" y="3822700"/>
          <p14:tracePt t="61976" x="4521200" y="3848100"/>
          <p14:tracePt t="62007" x="4533900" y="3854450"/>
          <p14:tracePt t="62015" x="4552950" y="3867150"/>
          <p14:tracePt t="62043" x="4654550" y="3949700"/>
          <p14:tracePt t="62075" x="4787900" y="4064000"/>
          <p14:tracePt t="62079" x="4806950" y="4089400"/>
          <p14:tracePt t="62109" x="4870450" y="4203700"/>
          <p14:tracePt t="62142" x="4972050" y="4394200"/>
          <p14:tracePt t="62144" x="4984750" y="4419600"/>
          <p14:tracePt t="62176" x="5016500" y="4527550"/>
          <p14:tracePt t="62183" x="5022850" y="4546600"/>
          <p14:tracePt t="62209" x="5022850" y="4610100"/>
          <p14:tracePt t="62242" x="5022850" y="4730750"/>
          <p14:tracePt t="62247" x="5022850" y="4768850"/>
          <p14:tracePt t="62276" x="5022850" y="4876800"/>
          <p14:tracePt t="62308" x="5022850" y="4946650"/>
          <p14:tracePt t="62311" x="5003800" y="4978400"/>
          <p14:tracePt t="62343" x="4972050" y="5029200"/>
          <p14:tracePt t="62351" x="4959350" y="5054600"/>
          <p14:tracePt t="62376" x="4927600" y="5099050"/>
          <p14:tracePt t="62407" x="4876800" y="5130800"/>
          <p14:tracePt t="62408" x="4857750" y="5143500"/>
          <p14:tracePt t="62415" x="4826000" y="5156200"/>
          <p14:tracePt t="62443" x="4775200" y="5175250"/>
          <p14:tracePt t="62475" x="4711700" y="5200650"/>
          <p14:tracePt t="62479" x="4692650" y="5200650"/>
          <p14:tracePt t="62510" x="4654550" y="5213350"/>
          <p14:tracePt t="62542" x="4597400" y="5226050"/>
          <p14:tracePt t="62545" x="4578350" y="5232400"/>
          <p14:tracePt t="62577" x="4540250" y="5232400"/>
          <p14:tracePt t="62609" x="4514850" y="5232400"/>
          <p14:tracePt t="62615" x="4508500" y="5232400"/>
          <p14:tracePt t="62644" x="4483100" y="5232400"/>
          <p14:tracePt t="62676" x="4368800" y="5219700"/>
          <p14:tracePt t="62679" x="4330700" y="5207000"/>
          <p14:tracePt t="62710" x="4235450" y="5181600"/>
          <p14:tracePt t="62712" x="4216400" y="5168900"/>
          <p14:tracePt t="62743" x="4095750" y="5111750"/>
          <p14:tracePt t="62776" x="3848100" y="5022850"/>
          <p14:tracePt t="62784" x="3778250" y="5003800"/>
          <p14:tracePt t="62810" x="3638550" y="4953000"/>
          <p14:tracePt t="62842" x="3511550" y="4864100"/>
          <p14:tracePt t="62847" x="3467100" y="4838700"/>
          <p14:tracePt t="62877" x="3384550" y="4762500"/>
          <p14:tracePt t="62909" x="3225800" y="4635500"/>
          <p14:tracePt t="62912" x="3200400" y="4622800"/>
          <p14:tracePt t="62945" x="3124200" y="4552950"/>
          <p14:tracePt t="62951" x="3117850" y="4546600"/>
          <p14:tracePt t="62977" x="3073400" y="4502150"/>
          <p14:tracePt t="63009" x="3016250" y="4425950"/>
          <p14:tracePt t="63016" x="3003550" y="4419600"/>
          <p14:tracePt t="63044" x="2978150" y="4387850"/>
          <p14:tracePt t="63076" x="2940050" y="4337050"/>
          <p14:tracePt t="63079" x="2933700" y="4337050"/>
          <p14:tracePt t="63109" x="2908300" y="4305300"/>
          <p14:tracePt t="63200" x="2927350" y="4311650"/>
          <p14:tracePt t="63207" x="2984500" y="4362450"/>
          <p14:tracePt t="63215" x="3054350" y="4419600"/>
          <p14:tracePt t="63244" x="3435350" y="4660900"/>
          <p14:tracePt t="63276" x="4089400" y="5041900"/>
          <p14:tracePt t="63279" x="4146550" y="5073650"/>
          <p14:tracePt t="63311" x="4191000" y="5105400"/>
          <p14:tracePt t="63440" x="4203700" y="5111750"/>
          <p14:tracePt t="63447" x="4210050" y="5118100"/>
          <p14:tracePt t="63455" x="4229100" y="5130800"/>
          <p14:tracePt t="63477" x="4330700" y="5143500"/>
          <p14:tracePt t="63509" x="4610100" y="5175250"/>
          <p14:tracePt t="63512" x="4616450" y="5175250"/>
          <p14:tracePt t="63816" x="4610100" y="5175250"/>
          <p14:tracePt t="63832" x="4597400" y="5175250"/>
          <p14:tracePt t="63844" x="4584700" y="5168900"/>
          <p14:tracePt t="63876" x="4521200" y="5149850"/>
          <p14:tracePt t="63880" x="4514850" y="5143500"/>
          <p14:tracePt t="63911" x="4502150" y="5137150"/>
          <p14:tracePt t="63968" x="4495800" y="5130800"/>
          <p14:tracePt t="63984" x="4483100" y="5118100"/>
          <p14:tracePt t="63992" x="4470400" y="5105400"/>
          <p14:tracePt t="64011" x="4438650" y="5080000"/>
          <p14:tracePt t="64043" x="4419600" y="5048250"/>
          <p14:tracePt t="64048" x="4419600" y="5041900"/>
          <p14:tracePt t="64088" x="4413250" y="5041900"/>
          <p14:tracePt t="64111" x="4400550" y="5016500"/>
          <p14:tracePt t="64143" x="4394200" y="4984750"/>
          <p14:tracePt t="64152" x="4394200" y="4978400"/>
          <p14:tracePt t="64178" x="4394200" y="4946650"/>
          <p14:tracePt t="64210" x="4394200" y="4864100"/>
          <p14:tracePt t="64216" x="4394200" y="4845050"/>
          <p14:tracePt t="64245" x="4394200" y="4787900"/>
          <p14:tracePt t="64277" x="4394200" y="4737100"/>
          <p14:tracePt t="64280" x="4394200" y="4724400"/>
          <p14:tracePt t="64312" x="4406900" y="4679950"/>
          <p14:tracePt t="64313" x="4406900" y="4667250"/>
          <p14:tracePt t="64320" x="4419600" y="4648200"/>
          <p14:tracePt t="64345" x="4464050" y="4572000"/>
          <p14:tracePt t="64377" x="4546600" y="4457700"/>
          <p14:tracePt t="64384" x="4559300" y="4445000"/>
          <p14:tracePt t="64412" x="4616450" y="4387850"/>
          <p14:tracePt t="64444" x="4756150" y="4324350"/>
          <p14:tracePt t="64448" x="4800600" y="4318000"/>
          <p14:tracePt t="64478" x="4965700" y="4279900"/>
          <p14:tracePt t="64510" x="5149850" y="4254500"/>
          <p14:tracePt t="64513" x="5175250" y="4254500"/>
          <p14:tracePt t="64544" x="5257800" y="4260850"/>
          <p14:tracePt t="64552" x="5295900" y="4267200"/>
          <p14:tracePt t="64579" x="5378450" y="4311650"/>
          <p14:tracePt t="64612" x="5467350" y="4381500"/>
          <p14:tracePt t="64616" x="5486400" y="4406900"/>
          <p14:tracePt t="64645" x="5524500" y="4476750"/>
          <p14:tracePt t="64676" x="5575300" y="4610100"/>
          <p14:tracePt t="64680" x="5588000" y="4635500"/>
          <p14:tracePt t="64711" x="5600700" y="4686300"/>
          <p14:tracePt t="64720" x="5607050" y="4705350"/>
          <p14:tracePt t="64745" x="5607050" y="4743450"/>
          <p14:tracePt t="64777" x="5607050" y="4819650"/>
          <p14:tracePt t="64784" x="5607050" y="4832350"/>
          <p14:tracePt t="64812" x="5607050" y="4870450"/>
          <p14:tracePt t="64844" x="5594350" y="4908550"/>
          <p14:tracePt t="64848" x="5588000" y="4914900"/>
          <p14:tracePt t="64879" x="5581650" y="4927600"/>
          <p14:tracePt t="64879" x="5581650" y="4933950"/>
          <p14:tracePt t="64911" x="5568950" y="4953000"/>
          <p14:tracePt t="64920" x="5562600" y="4965700"/>
          <p14:tracePt t="64945" x="5549900" y="4991100"/>
          <p14:tracePt t="64977" x="5537200" y="5003800"/>
          <p14:tracePt t="64984" x="5530850" y="5010150"/>
          <p14:tracePt t="65012" x="5518150" y="5022850"/>
          <p14:tracePt t="65043" x="5499100" y="5041900"/>
          <p14:tracePt t="65048" x="5499100" y="5048250"/>
          <p14:tracePt t="65079" x="5480050" y="5060950"/>
          <p14:tracePt t="65111" x="5454650" y="5080000"/>
          <p14:tracePt t="65120" x="5441950" y="5086350"/>
          <p14:tracePt t="65146" x="5422900" y="5099050"/>
          <p14:tracePt t="65177" x="5372100" y="5124450"/>
          <p14:tracePt t="65184" x="5359400" y="5124450"/>
          <p14:tracePt t="65213" x="5340350" y="5130800"/>
          <p14:tracePt t="65245" x="5334000" y="5137150"/>
          <p14:tracePt t="65248" x="5334000" y="5143500"/>
          <p14:tracePt t="65279" x="5327650" y="5143500"/>
          <p14:tracePt t="65311" x="5289550" y="5149850"/>
          <p14:tracePt t="65320" x="5283200" y="5149850"/>
          <p14:tracePt t="65346" x="5270500" y="5156200"/>
          <p14:tracePt t="65377" x="5238750" y="5168900"/>
          <p14:tracePt t="65384" x="5226050" y="5168900"/>
          <p14:tracePt t="65413" x="5187950" y="5175250"/>
          <p14:tracePt t="65444" x="5080000" y="5194300"/>
          <p14:tracePt t="65448" x="5054600" y="5200650"/>
          <p14:tracePt t="65479" x="4959350" y="5226050"/>
          <p14:tracePt t="65488" x="4940300" y="5232400"/>
          <p14:tracePt t="65513" x="4883150" y="5232400"/>
          <p14:tracePt t="65544" x="4692650" y="5232400"/>
          <p14:tracePt t="65552" x="4622800" y="5232400"/>
          <p14:tracePt t="65580" x="4438650" y="5232400"/>
          <p14:tracePt t="65611" x="4343400" y="5232400"/>
          <p14:tracePt t="65616" x="4324350" y="5232400"/>
          <p14:tracePt t="65646" x="4254500" y="5226050"/>
          <p14:tracePt t="65678" x="4070350" y="5207000"/>
          <p14:tracePt t="65681" x="4025900" y="5194300"/>
          <p14:tracePt t="65712" x="3981450" y="5194300"/>
          <p14:tracePt t="65728" x="3975100" y="5194300"/>
          <p14:tracePt t="65746" x="3968750" y="5187950"/>
          <p14:tracePt t="65778" x="3911600" y="5181600"/>
          <p14:tracePt t="65784" x="3892550" y="5181600"/>
          <p14:tracePt t="65813" x="3873500" y="5181600"/>
          <p14:tracePt t="65856" x="3867150" y="5181600"/>
          <p14:tracePt t="65864" x="3854450" y="5181600"/>
          <p14:tracePt t="65880" x="3841750" y="5181600"/>
          <p14:tracePt t="65911" x="3810000" y="5175250"/>
          <p14:tracePt t="65912" x="3797300" y="5175250"/>
          <p14:tracePt t="65941" x="3790950" y="5175250"/>
          <p14:tracePt t="65976" x="3778250" y="5168900"/>
          <p14:tracePt t="65984" x="3759200" y="5168900"/>
          <p14:tracePt t="66012" x="3689350" y="5162550"/>
          <p14:tracePt t="66043" x="3625850" y="5162550"/>
          <p14:tracePt t="66048" x="3619500" y="5162550"/>
          <p14:tracePt t="66080" x="3594100" y="5162550"/>
          <p14:tracePt t="66088" x="3581400" y="5162550"/>
          <p14:tracePt t="66113" x="3562350" y="5156200"/>
          <p14:tracePt t="66145" x="3543300" y="5156200"/>
          <p14:tracePt t="66159" x="3536950" y="5156200"/>
          <p14:tracePt t="66179" x="3517900" y="5156200"/>
          <p14:tracePt t="66209" x="3498850" y="5156200"/>
          <p14:tracePt t="66216" x="3486150" y="5156200"/>
          <p14:tracePt t="66247" x="3460750" y="5156200"/>
          <p14:tracePt t="66278" x="3416300" y="5149850"/>
          <p14:tracePt t="66281" x="3397250" y="5149850"/>
          <p14:tracePt t="66312" x="3365500" y="5149850"/>
          <p14:tracePt t="66320" x="3340100" y="5149850"/>
          <p14:tracePt t="66347" x="3327400" y="5149850"/>
          <p14:tracePt t="66384" x="3321050" y="5149850"/>
          <p14:tracePt t="66400" x="3308350" y="5143500"/>
          <p14:tracePt t="66416" x="3302000" y="5143500"/>
          <p14:tracePt t="66447" x="3295650" y="5143500"/>
          <p14:tracePt t="66478" x="3282950" y="5143500"/>
          <p14:tracePt t="66480" x="3270250" y="5137150"/>
          <p14:tracePt t="66488" x="3263900" y="5137150"/>
          <p14:tracePt t="66514" x="3225800" y="5118100"/>
          <p14:tracePt t="66547" x="3200400" y="5111750"/>
          <p14:tracePt t="66560" x="3194050" y="5105400"/>
          <p14:tracePt t="66600" x="3187700" y="5099050"/>
          <p14:tracePt t="66614" x="3181350" y="5092700"/>
          <p14:tracePt t="66646" x="3124200" y="5067300"/>
          <p14:tracePt t="66648" x="3117850" y="5054600"/>
          <p14:tracePt t="66680" x="3048000" y="4984750"/>
          <p14:tracePt t="66688" x="3022600" y="4946650"/>
          <p14:tracePt t="66714" x="2933700" y="4826000"/>
          <p14:tracePt t="66746" x="2851150" y="4705350"/>
          <p14:tracePt t="66752" x="2844800" y="4692650"/>
          <p14:tracePt t="66781" x="2819400" y="4629150"/>
          <p14:tracePt t="66812" x="2800350" y="4514850"/>
          <p14:tracePt t="66816" x="2800350" y="4470400"/>
          <p14:tracePt t="66848" x="2800350" y="4273550"/>
          <p14:tracePt t="66881" x="2813050" y="4089400"/>
          <p14:tracePt t="66888" x="2832100" y="4032250"/>
          <p14:tracePt t="66914" x="2876550" y="3886200"/>
          <p14:tracePt t="66947" x="3028950" y="3695700"/>
          <p14:tracePt t="66952" x="3054350" y="3663950"/>
          <p14:tracePt t="66981" x="3168650" y="3568700"/>
          <p14:tracePt t="67014" x="3333750" y="3511550"/>
          <p14:tracePt t="67016" x="3403600" y="3511550"/>
          <p14:tracePt t="67048" x="3892550" y="3536950"/>
          <p14:tracePt t="67056" x="4006850" y="3575050"/>
          <p14:tracePt t="67082" x="4343400" y="3708400"/>
          <p14:tracePt t="67114" x="4578350" y="3924300"/>
          <p14:tracePt t="67120" x="4635500" y="3987800"/>
          <p14:tracePt t="67147" x="4864100" y="4330700"/>
          <p14:tracePt t="67177" x="5035550" y="4749800"/>
          <p14:tracePt t="67183" x="5048250" y="4806950"/>
          <p14:tracePt t="67213" x="5067300" y="4940300"/>
          <p14:tracePt t="67215" x="5067300" y="4978400"/>
          <p14:tracePt t="67245" x="5048250" y="5060950"/>
          <p14:tracePt t="67247" x="5016500" y="5111750"/>
          <p14:tracePt t="67277" x="4921250" y="5219700"/>
          <p14:tracePt t="67280" x="4889500" y="5251450"/>
          <p14:tracePt t="67310" x="4845050" y="5289550"/>
          <p14:tracePt t="67648" x="4838700" y="5289550"/>
          <p14:tracePt t="67664" x="4838700" y="5283200"/>
          <p14:tracePt t="67682" x="4857750" y="5276850"/>
          <p14:tracePt t="67714" x="4870450" y="5264150"/>
          <p14:tracePt t="67728" x="4883150" y="5264150"/>
          <p14:tracePt t="67748" x="4914900" y="5238750"/>
          <p14:tracePt t="67781" x="5099050" y="5194300"/>
          <p14:tracePt t="67784" x="5143500" y="5175250"/>
          <p14:tracePt t="67815" x="5232400" y="5137150"/>
          <p14:tracePt t="67816" x="5270500" y="5137150"/>
          <p14:tracePt t="67848" x="5568950" y="5067300"/>
          <p14:tracePt t="67856" x="5727700" y="5029200"/>
          <p14:tracePt t="67882" x="6343650" y="4933950"/>
          <p14:tracePt t="67914" x="6946900" y="4794250"/>
          <p14:tracePt t="67920" x="7080250" y="4775200"/>
          <p14:tracePt t="67948" x="7480300" y="4724400"/>
          <p14:tracePt t="67981" x="7867650" y="4667250"/>
          <p14:tracePt t="67984" x="7924800" y="4654550"/>
          <p14:tracePt t="68015" x="7981950" y="4629150"/>
          <p14:tracePt t="68208" x="7994650" y="4622800"/>
          <p14:tracePt t="68304" x="7994650" y="4616450"/>
          <p14:tracePt t="68312" x="7981950" y="4591050"/>
          <p14:tracePt t="68320" x="7956550" y="4565650"/>
          <p14:tracePt t="68349" x="7912100" y="4533900"/>
          <p14:tracePt t="68381" x="7905750" y="4533900"/>
          <p14:tracePt t="68528" x="7899400" y="4527550"/>
          <p14:tracePt t="69312" x="7899400" y="4533900"/>
          <p14:tracePt t="69320" x="7899400" y="4546600"/>
          <p14:tracePt t="69350" x="7943850" y="4641850"/>
          <p14:tracePt t="69382" x="8013700" y="4718050"/>
          <p14:tracePt t="69385" x="8020050" y="4737100"/>
          <p14:tracePt t="69416" x="8032750" y="4756150"/>
          <p14:tracePt t="69433" x="8032750" y="4768850"/>
          <p14:tracePt t="69728" x="8045450" y="4756150"/>
          <p14:tracePt t="69736" x="8045450" y="4749800"/>
          <p14:tracePt t="69751" x="8045450" y="4737100"/>
          <p14:tracePt t="69783" x="8045450" y="4692650"/>
          <p14:tracePt t="69848" x="8045450" y="4679950"/>
          <p14:tracePt t="69872" x="8045450" y="4673600"/>
          <p14:tracePt t="69920" x="8045450" y="4660900"/>
          <p14:tracePt t="69944" x="8045450" y="4654550"/>
          <p14:tracePt t="70041" x="8045450" y="4641850"/>
          <p14:tracePt t="70048" x="8045450" y="4635500"/>
          <p14:tracePt t="70056" x="8045450" y="4629150"/>
          <p14:tracePt t="70084" x="8045450" y="4622800"/>
          <p14:tracePt t="70116" x="8045450" y="4616450"/>
          <p14:tracePt t="70417" x="8045450" y="4610100"/>
          <p14:tracePt t="70432" x="8026400" y="4610100"/>
          <p14:tracePt t="70451" x="7969250" y="4597400"/>
          <p14:tracePt t="70483" x="7861300" y="4565650"/>
          <p14:tracePt t="70489" x="7842250" y="4565650"/>
          <p14:tracePt t="70753" x="7835900" y="4565650"/>
          <p14:tracePt t="70761" x="7823200" y="4565650"/>
          <p14:tracePt t="70785" x="7772400" y="4565650"/>
          <p14:tracePt t="70817" x="7702550" y="4559300"/>
          <p14:tracePt t="70824" x="7696200" y="4559300"/>
          <p14:tracePt t="70851" x="7670800" y="4559300"/>
          <p14:tracePt t="70883" x="7594600" y="4533900"/>
          <p14:tracePt t="70888" x="7575550" y="4533900"/>
          <p14:tracePt t="70918" x="7569200" y="4527550"/>
          <p14:tracePt t="70951" x="7556500" y="4508500"/>
          <p14:tracePt t="70954" x="7550150" y="4508500"/>
          <p14:tracePt t="70985" x="7518400" y="4476750"/>
          <p14:tracePt t="71017" x="7505700" y="4464050"/>
          <p14:tracePt t="71025" x="7505700" y="4457700"/>
          <p14:tracePt t="71053" x="7480300" y="4406900"/>
          <p14:tracePt t="71084" x="7480300" y="4375150"/>
          <p14:tracePt t="71116" x="7480300" y="4362450"/>
          <p14:tracePt t="71121" x="7480300" y="4349750"/>
          <p14:tracePt t="71152" x="7480300" y="4311650"/>
          <p14:tracePt t="71152" x="7480300" y="4298950"/>
          <p14:tracePt t="71184" x="7493000" y="4254500"/>
          <p14:tracePt t="71193" x="7493000" y="4241800"/>
          <p14:tracePt t="71218" x="7556500" y="4216400"/>
          <p14:tracePt t="71251" x="7581900" y="4216400"/>
          <p14:tracePt t="71321" x="7600950" y="4216400"/>
          <p14:tracePt t="71329" x="7607300" y="4222750"/>
          <p14:tracePt t="71352" x="7613650" y="4260850"/>
          <p14:tracePt t="71353" x="7613650" y="4279900"/>
          <p14:tracePt t="71384" x="7626350" y="4311650"/>
          <p14:tracePt t="71393" x="7626350" y="4318000"/>
          <p14:tracePt t="71419" x="7626350" y="4330700"/>
          <p14:tracePt t="71450" x="7632700" y="4337050"/>
          <p14:tracePt t="71457" x="7632700" y="4349750"/>
          <p14:tracePt t="71485" x="7645400" y="4368800"/>
          <p14:tracePt t="71517" x="7645400" y="4375150"/>
          <p14:tracePt t="71553" x="7651750" y="4381500"/>
          <p14:tracePt t="71561" x="7651750" y="4394200"/>
          <p14:tracePt t="71586" x="7651750" y="4400550"/>
          <p14:tracePt t="71617" x="7664450" y="4445000"/>
          <p14:tracePt t="71633" x="7664450" y="4451350"/>
          <p14:tracePt t="71652" x="7664450" y="4464050"/>
          <p14:tracePt t="71684" x="7664450" y="4476750"/>
          <p14:tracePt t="71689" x="7670800" y="4476750"/>
          <p14:tracePt t="72729" x="7658100" y="4451350"/>
          <p14:tracePt t="72737" x="7639050" y="4432300"/>
          <p14:tracePt t="72754" x="7632700" y="4413250"/>
          <p14:tracePt t="72785" x="7626350" y="4394200"/>
          <p14:tracePt t="72793" x="7626350" y="4381500"/>
          <p14:tracePt t="72820" x="7626350" y="4298950"/>
          <p14:tracePt t="72852" x="7632700" y="4216400"/>
          <p14:tracePt t="72857" x="7645400" y="4203700"/>
          <p14:tracePt t="72887" x="7651750" y="4203700"/>
          <p14:tracePt t="72918" x="7677150" y="4229100"/>
          <p14:tracePt t="72921" x="7689850" y="4254500"/>
          <p14:tracePt t="72953" x="7702550" y="4337050"/>
          <p14:tracePt t="72954" x="7708900" y="4362450"/>
          <p14:tracePt t="72961" x="7708900" y="4368800"/>
          <p14:tracePt t="72987" x="7708900" y="4381500"/>
          <p14:tracePt t="73033" x="7708900" y="4387850"/>
          <p14:tracePt t="73041" x="7734300" y="4394200"/>
          <p14:tracePt t="73053" x="7778750" y="4413250"/>
          <p14:tracePt t="73085" x="8058150" y="4413250"/>
          <p14:tracePt t="73089" x="8128000" y="4413250"/>
          <p14:tracePt t="73120" x="8255000" y="4413250"/>
          <p14:tracePt t="73121" x="8267700" y="4413250"/>
          <p14:tracePt t="73193" x="8274050" y="4413250"/>
          <p14:tracePt t="73201" x="8293100" y="4413250"/>
          <p14:tracePt t="73220" x="8337550" y="4413250"/>
          <p14:tracePt t="73253" x="8343900" y="4413250"/>
          <p14:tracePt t="73369" x="8350250" y="4413250"/>
          <p14:tracePt t="73385" x="8356600" y="4413250"/>
          <p14:tracePt t="73393" x="8394700" y="4413250"/>
          <p14:tracePt t="73420" x="8731250" y="4508500"/>
          <p14:tracePt t="73452" x="8928100" y="4527550"/>
          <p14:tracePt t="73513" x="8915400" y="4527550"/>
          <p14:tracePt t="73521" x="8909050" y="4527550"/>
          <p14:tracePt t="73529" x="8902700" y="4527550"/>
          <p14:tracePt t="73554" x="8877300" y="4527550"/>
          <p14:tracePt t="73586" x="8782050" y="4470400"/>
          <p14:tracePt t="73593" x="8750300" y="4457700"/>
          <p14:tracePt t="73621" x="8712200" y="4438650"/>
          <p14:tracePt t="73654" x="8674100" y="4394200"/>
          <p14:tracePt t="73657" x="8667750" y="4387850"/>
          <p14:tracePt t="73688" x="8661400" y="4330700"/>
          <p14:tracePt t="73720" x="8636000" y="4203700"/>
          <p14:tracePt t="73721" x="8636000" y="4159250"/>
          <p14:tracePt t="73729" x="8636000" y="4121150"/>
          <p14:tracePt t="73754" x="8636000" y="4006850"/>
          <p14:tracePt t="73787" x="8699500" y="3841750"/>
          <p14:tracePt t="73793" x="8724900" y="3803650"/>
          <p14:tracePt t="73820" x="8775700" y="3708400"/>
          <p14:tracePt t="73851" x="8845550" y="3619500"/>
          <p14:tracePt t="73856" x="8870950" y="3600450"/>
          <p14:tracePt t="73887" x="8997950" y="3530600"/>
          <p14:tracePt t="73917" x="9213850" y="3467100"/>
          <p14:tracePt t="73920" x="9258300" y="3460750"/>
          <p14:tracePt t="73951" x="9366250" y="3460750"/>
          <p14:tracePt t="73953" x="9372600" y="3460750"/>
          <p14:tracePt t="73983" x="9518650" y="3524250"/>
          <p14:tracePt t="73988" x="9582150" y="3562350"/>
          <p14:tracePt t="74019" x="9842500" y="3759200"/>
          <p14:tracePt t="74025" x="9893300" y="3829050"/>
          <p14:tracePt t="74054" x="9937750" y="3911600"/>
          <p14:tracePt t="74087" x="9956800" y="4032250"/>
          <p14:tracePt t="74090" x="9963150" y="4076700"/>
          <p14:tracePt t="74121" x="9982200" y="4279900"/>
          <p14:tracePt t="74153" x="9975850" y="4400550"/>
          <p14:tracePt t="74161" x="9956800" y="4419600"/>
          <p14:tracePt t="74188" x="9899650" y="4483100"/>
          <p14:tracePt t="74221" x="9829800" y="4572000"/>
          <p14:tracePt t="74225" x="9810750" y="4591050"/>
          <p14:tracePt t="74255" x="9759950" y="4648200"/>
          <p14:tracePt t="74286" x="9601200" y="4718050"/>
          <p14:tracePt t="74289" x="9575800" y="4724400"/>
          <p14:tracePt t="74321" x="9455150" y="4749800"/>
          <p14:tracePt t="74321" x="9429750" y="4756150"/>
          <p14:tracePt t="74329" x="9423400" y="4756150"/>
          <p14:tracePt t="74355" x="9340850" y="4762500"/>
          <p14:tracePt t="74386" x="9201150" y="4762500"/>
          <p14:tracePt t="74393" x="9163050" y="4762500"/>
          <p14:tracePt t="74422" x="9036050" y="4711700"/>
          <p14:tracePt t="74453" x="8953500" y="4667250"/>
          <p14:tracePt t="74457" x="8947150" y="4660900"/>
          <p14:tracePt t="74488" x="8909050" y="4616450"/>
          <p14:tracePt t="74489" x="8883650" y="4584700"/>
          <p14:tracePt t="74522" x="8782050" y="4445000"/>
          <p14:tracePt t="74529" x="8769350" y="4425950"/>
          <p14:tracePt t="74554" x="8731250" y="4337050"/>
          <p14:tracePt t="74586" x="8712200" y="4171950"/>
          <p14:tracePt t="74593" x="8712200" y="4127500"/>
          <p14:tracePt t="74622" x="8712200" y="3987800"/>
          <p14:tracePt t="74654" x="8731250" y="3829050"/>
          <p14:tracePt t="74657" x="8737600" y="3810000"/>
          <p14:tracePt t="74689" x="8832850" y="3714750"/>
          <p14:tracePt t="74722" x="9023350" y="3676650"/>
          <p14:tracePt t="74729" x="9112250" y="3676650"/>
          <p14:tracePt t="74755" x="9429750" y="3702050"/>
          <p14:tracePt t="74788" x="9677400" y="3797300"/>
          <p14:tracePt t="74793" x="9721850" y="3829050"/>
          <p14:tracePt t="74821" x="9829800" y="3905250"/>
          <p14:tracePt t="74852" x="9886950" y="3987800"/>
          <p14:tracePt t="74857" x="9893300" y="4006850"/>
          <p14:tracePt t="74889" x="9925050" y="4184650"/>
          <p14:tracePt t="74897" x="9931400" y="4241800"/>
          <p14:tracePt t="74922" x="9931400" y="4381500"/>
          <p14:tracePt t="74955" x="9893300" y="4514850"/>
          <p14:tracePt t="74961" x="9880600" y="4533900"/>
          <p14:tracePt t="74989" x="9836150" y="4603750"/>
          <p14:tracePt t="75021" x="9709150" y="4673600"/>
          <p14:tracePt t="75025" x="9677400" y="4686300"/>
          <p14:tracePt t="75055" x="9563100" y="4711700"/>
          <p14:tracePt t="75086" x="9417050" y="4724400"/>
          <p14:tracePt t="75089" x="9378950" y="4737100"/>
          <p14:tracePt t="75121" x="9251950" y="4737100"/>
          <p14:tracePt t="75129" x="9207500" y="4737100"/>
          <p14:tracePt t="75155" x="9086850" y="4737100"/>
          <p14:tracePt t="75187" x="8978900" y="4699000"/>
          <p14:tracePt t="75193" x="8966200" y="4699000"/>
          <p14:tracePt t="75222" x="8947150" y="4673600"/>
          <p14:tracePt t="75256" x="8890000" y="4610100"/>
          <p14:tracePt t="75288" x="8807450" y="4489450"/>
          <p14:tracePt t="75291" x="8775700" y="4451350"/>
          <p14:tracePt t="75322" x="8699500" y="4337050"/>
          <p14:tracePt t="75355" x="8661400" y="4254500"/>
          <p14:tracePt t="75361" x="8648700" y="4216400"/>
          <p14:tracePt t="75389" x="8629650" y="4095750"/>
          <p14:tracePt t="75420" x="8616950" y="4000500"/>
          <p14:tracePt t="75425" x="8616950" y="3994150"/>
          <p14:tracePt t="75455" x="8616950" y="3975100"/>
          <p14:tracePt t="75486" x="8636000" y="3860800"/>
          <p14:tracePt t="75489" x="8661400" y="3803650"/>
          <p14:tracePt t="75521" x="8782050" y="3657600"/>
          <p14:tracePt t="75529" x="8820150" y="3632200"/>
          <p14:tracePt t="75556" x="8953500" y="3568700"/>
          <p14:tracePt t="75588" x="9201150" y="3556000"/>
          <p14:tracePt t="75593" x="9258300" y="3556000"/>
          <p14:tracePt t="75623" x="9347200" y="3556000"/>
          <p14:tracePt t="75655" x="9480550" y="3632200"/>
          <p14:tracePt t="75657" x="9531350" y="3663950"/>
          <p14:tracePt t="75689" x="9664700" y="3803650"/>
          <p14:tracePt t="75697" x="9696450" y="3835400"/>
          <p14:tracePt t="75723" x="9715500" y="3873500"/>
          <p14:tracePt t="75756" x="9740900" y="3924300"/>
          <p14:tracePt t="75761" x="9740900" y="3930650"/>
          <p14:tracePt t="75789" x="9753600" y="3987800"/>
          <p14:tracePt t="75822" x="9753600" y="4127500"/>
          <p14:tracePt t="75825" x="9753600" y="4171950"/>
          <p14:tracePt t="75857" x="9753600" y="4286250"/>
          <p14:tracePt t="75858" x="9753600" y="4305300"/>
          <p14:tracePt t="75890" x="9753600" y="4368800"/>
          <p14:tracePt t="75922" x="9753600" y="4425950"/>
          <p14:tracePt t="75929" x="9747250" y="4445000"/>
          <p14:tracePt t="75957" x="9721850" y="4508500"/>
          <p14:tracePt t="75989" x="9715500" y="4533900"/>
          <p14:tracePt t="76049" x="9709150" y="4540250"/>
          <p14:tracePt t="76482" x="9702800" y="4546600"/>
          <p14:tracePt t="77449" x="9702800" y="4552950"/>
          <p14:tracePt t="77457" x="9696450" y="4559300"/>
          <p14:tracePt t="77473" x="9677400" y="4572000"/>
          <p14:tracePt t="77491" x="9639300" y="4597400"/>
          <p14:tracePt t="77523" x="9537700" y="4648200"/>
          <p14:tracePt t="77529" x="9499600" y="4660900"/>
          <p14:tracePt t="77558" x="9461500" y="4667250"/>
          <p14:tracePt t="77590" x="9353550" y="4673600"/>
          <p14:tracePt t="77594" x="9309100" y="4673600"/>
          <p14:tracePt t="77625" x="9144000" y="4673600"/>
          <p14:tracePt t="77626" x="9112250" y="4673600"/>
          <p14:tracePt t="77658" x="9042400" y="4673600"/>
          <p14:tracePt t="77690" x="8940800" y="4629150"/>
          <p14:tracePt t="77697" x="8928100" y="4629150"/>
          <p14:tracePt t="77725" x="8839200" y="4591050"/>
          <p14:tracePt t="77758" x="8788400" y="4565650"/>
          <p14:tracePt t="77761" x="8788400" y="4559300"/>
          <p14:tracePt t="77791" x="8769350" y="4533900"/>
          <p14:tracePt t="77824" x="8743950" y="4464050"/>
          <p14:tracePt t="77827" x="8737600" y="4451350"/>
          <p14:tracePt t="77859" x="8718550" y="4387850"/>
          <p14:tracePt t="77866" x="8718550" y="4368800"/>
          <p14:tracePt t="77892" x="8712200" y="4279900"/>
          <p14:tracePt t="77924" x="8712200" y="4171950"/>
          <p14:tracePt t="77929" x="8712200" y="4146550"/>
          <p14:tracePt t="77959" x="8712200" y="4044950"/>
          <p14:tracePt t="77991" x="8756650" y="3886200"/>
          <p14:tracePt t="77994" x="8775700" y="3848100"/>
          <p14:tracePt t="78025" x="8832850" y="3778250"/>
          <p14:tracePt t="78026" x="8845550" y="3765550"/>
          <p14:tracePt t="78058" x="9004300" y="3714750"/>
          <p14:tracePt t="78066" x="9074150" y="3708400"/>
          <p14:tracePt t="78092" x="9315450" y="3708400"/>
          <p14:tracePt t="78124" x="9518650" y="3714750"/>
          <p14:tracePt t="78129" x="9556750" y="3727450"/>
          <p14:tracePt t="78159" x="9639300" y="3771900"/>
          <p14:tracePt t="78191" x="9671050" y="3848100"/>
          <p14:tracePt t="78194" x="9690100" y="3886200"/>
          <p14:tracePt t="78225" x="9747250" y="4051300"/>
          <p14:tracePt t="78233" x="9759950" y="4089400"/>
          <p14:tracePt t="78259" x="9785350" y="4178300"/>
          <p14:tracePt t="78291" x="9785350" y="4260850"/>
          <p14:tracePt t="78298" x="9779000" y="4298950"/>
          <p14:tracePt t="78325" x="9772650" y="4362450"/>
          <p14:tracePt t="78357" x="9766300" y="4432300"/>
          <p14:tracePt t="78362" x="9759950" y="4438650"/>
          <p14:tracePt t="78392" x="9759950" y="4445000"/>
          <p14:tracePt t="78424" x="9753600" y="4470400"/>
          <p14:tracePt t="78434" x="9753600" y="4476750"/>
          <p14:tracePt t="78458" x="9747250" y="4476750"/>
          <p14:tracePt t="79218" x="9715500" y="4476750"/>
          <p14:tracePt t="79226" x="9652000" y="4476750"/>
          <p14:tracePt t="79234" x="9601200" y="4476750"/>
          <p14:tracePt t="79260" x="9398000" y="4476750"/>
          <p14:tracePt t="79292" x="8667750" y="4267200"/>
          <p14:tracePt t="79297" x="8401050" y="4184650"/>
          <p14:tracePt t="79326" x="7366000" y="3886200"/>
          <p14:tracePt t="79357" x="6146800" y="3536950"/>
          <p14:tracePt t="79361" x="5924550" y="3479800"/>
          <p14:tracePt t="79392" x="5283200" y="3289300"/>
          <p14:tracePt t="79395" x="5105400" y="3238500"/>
          <p14:tracePt t="79426" x="4635500" y="3086100"/>
          <p14:tracePt t="79434" x="4578350" y="3073400"/>
          <p14:tracePt t="79460" x="4464050" y="3041650"/>
          <p14:tracePt t="79493" x="4400550" y="3022600"/>
          <p14:tracePt t="79498" x="4375150" y="3016250"/>
          <p14:tracePt t="79526" x="4216400" y="2978150"/>
          <p14:tracePt t="79558" x="4013200" y="2940050"/>
          <p14:tracePt t="79562" x="3956050" y="2927350"/>
          <p14:tracePt t="79593" x="3867150" y="2921000"/>
          <p14:tracePt t="79625" x="3721100" y="2870200"/>
          <p14:tracePt t="79634" x="3676650" y="2863850"/>
          <p14:tracePt t="79660" x="3448050" y="2825750"/>
          <p14:tracePt t="79692" x="3321050" y="2806700"/>
          <p14:tracePt t="79698" x="3308350" y="2800350"/>
          <p14:tracePt t="79727" x="3270250" y="2774950"/>
          <p14:tracePt t="79760" x="3219450" y="2730500"/>
          <p14:tracePt t="79762" x="3206750" y="2717800"/>
          <p14:tracePt t="79793" x="3175000" y="2679700"/>
          <p14:tracePt t="79794" x="3155950" y="2660650"/>
          <p14:tracePt t="79802" x="3149600" y="2635250"/>
          <p14:tracePt t="79827" x="3117850" y="2552700"/>
          <p14:tracePt t="79859" x="3048000" y="2406650"/>
          <p14:tracePt t="79866" x="3028950" y="2368550"/>
          <p14:tracePt t="79894" x="3016250" y="2336800"/>
          <p14:tracePt t="79970" x="3016250" y="2330450"/>
          <p14:tracePt t="79986" x="3016250" y="2324100"/>
          <p14:tracePt t="80042" x="3009900" y="2317750"/>
          <p14:tracePt t="80050" x="2997200" y="2298700"/>
          <p14:tracePt t="80060" x="2984500" y="2279650"/>
          <p14:tracePt t="80092" x="2921000" y="2203450"/>
          <p14:tracePt t="80114" x="2914650" y="2197100"/>
          <p14:tracePt t="80610" x="2901950" y="2197100"/>
          <p14:tracePt t="82338" x="2908300" y="2197100"/>
          <p14:tracePt t="82346" x="2946400" y="2197100"/>
          <p14:tracePt t="82363" x="3022600" y="2197100"/>
          <p14:tracePt t="82395" x="3060700" y="2197100"/>
          <p14:tracePt t="82522" x="3067050" y="2197100"/>
          <p14:tracePt t="82562" x="3073400" y="2190750"/>
          <p14:tracePt t="82570" x="3079750" y="2190750"/>
          <p14:tracePt t="82858" x="3079750" y="2184400"/>
          <p14:tracePt t="82866" x="3098800" y="2178050"/>
          <p14:tracePt t="82874" x="3124200" y="2178050"/>
          <p14:tracePt t="82896" x="3187700" y="2178050"/>
          <p14:tracePt t="82929" x="3225800" y="2178050"/>
          <p14:tracePt t="83154" x="3251200" y="2165350"/>
          <p14:tracePt t="83162" x="3302000" y="2159000"/>
          <p14:tracePt t="83170" x="3390900" y="2159000"/>
          <p14:tracePt t="83197" x="3695700" y="2159000"/>
          <p14:tracePt t="83228" x="3778250" y="2159000"/>
          <p14:tracePt t="84019" x="3765550" y="2159000"/>
          <p14:tracePt t="84146" x="3790950" y="2165350"/>
          <p14:tracePt t="84154" x="3962400" y="2171700"/>
          <p14:tracePt t="84164" x="4298950" y="2171700"/>
          <p14:tracePt t="84196" x="6318250" y="2171700"/>
          <p14:tracePt t="84202" x="6826250" y="2171700"/>
          <p14:tracePt t="84231" x="8426450" y="2171700"/>
          <p14:tracePt t="84265" x="9410700" y="2114550"/>
          <p14:tracePt t="84297" x="9436100" y="2108200"/>
          <p14:tracePt t="84402" x="9442450" y="2101850"/>
          <p14:tracePt t="84459" x="9442450" y="2089150"/>
          <p14:tracePt t="84466" x="9455150" y="2063750"/>
          <p14:tracePt t="84474" x="9455150" y="2032000"/>
          <p14:tracePt t="84498" x="9505950" y="1885950"/>
          <p14:tracePt t="84530" x="9525000" y="1797050"/>
          <p14:tracePt t="84586" x="9486900" y="1797050"/>
          <p14:tracePt t="84595" x="9436100" y="1816100"/>
          <p14:tracePt t="84602" x="9353550" y="1828800"/>
          <p14:tracePt t="84631" x="9080500" y="1879600"/>
          <p14:tracePt t="84661" x="8940800" y="1885950"/>
          <p14:tracePt t="84739" x="8934450" y="1885950"/>
          <p14:tracePt t="84754" x="8934450" y="1879600"/>
          <p14:tracePt t="84765" x="8934450" y="1866900"/>
          <p14:tracePt t="84797" x="8928100" y="1822450"/>
          <p14:tracePt t="84802" x="8928100" y="1816100"/>
          <p14:tracePt t="84832" x="8921750" y="1803400"/>
          <p14:tracePt t="84883" x="8915400" y="1797050"/>
          <p14:tracePt t="84890" x="8902700" y="1797050"/>
          <p14:tracePt t="84898" x="8870950" y="1797050"/>
          <p14:tracePt t="84930" x="8813800" y="1797050"/>
          <p14:tracePt t="85011" x="8807450" y="1797050"/>
          <p14:tracePt t="85019" x="8794750" y="1797050"/>
          <p14:tracePt t="85032" x="8775700" y="1797050"/>
          <p14:tracePt t="85064" x="8705850" y="1797050"/>
          <p14:tracePt t="85067" x="8699500" y="1797050"/>
          <p14:tracePt t="85098" x="8655050" y="1797050"/>
          <p14:tracePt t="85099" x="8629650" y="1797050"/>
          <p14:tracePt t="85107" x="8610600" y="1797050"/>
          <p14:tracePt t="85132" x="8559800" y="1797050"/>
          <p14:tracePt t="85164" x="8451850" y="1797050"/>
          <p14:tracePt t="85170" x="8432800" y="1790700"/>
          <p14:tracePt t="85199" x="8426450" y="1790700"/>
          <p14:tracePt t="85230" x="8420100" y="1790700"/>
          <p14:tracePt t="85234" x="8413750" y="1784350"/>
          <p14:tracePt t="85265" x="8382000" y="1752600"/>
          <p14:tracePt t="85298" x="8356600" y="1739900"/>
          <p14:tracePt t="85306" x="8356600" y="1733550"/>
          <p14:tracePt t="85339" x="8356600" y="1720850"/>
          <p14:tracePt t="85366" x="8350250" y="1689100"/>
          <p14:tracePt t="85398" x="8337550" y="1619250"/>
          <p14:tracePt t="85402" x="8337550" y="1600200"/>
          <p14:tracePt t="85432" x="8337550" y="1549400"/>
          <p14:tracePt t="85464" x="8362950" y="1466850"/>
          <p14:tracePt t="85467" x="8375650" y="1454150"/>
          <p14:tracePt t="85498" x="8477250" y="1403350"/>
          <p14:tracePt t="85507" x="8540750" y="1384300"/>
          <p14:tracePt t="85533" x="8839200" y="1377950"/>
          <p14:tracePt t="85564" x="9156700" y="1377950"/>
          <p14:tracePt t="85570" x="9188450" y="1377950"/>
          <p14:tracePt t="85599" x="9201150" y="1377950"/>
          <p14:tracePt t="85631" x="9201150" y="1422400"/>
          <p14:tracePt t="85635" x="9201150" y="1460500"/>
          <p14:tracePt t="85666" x="9201150" y="1581150"/>
          <p14:tracePt t="85667" x="9201150" y="1631950"/>
          <p14:tracePt t="85698" x="9175750" y="1733550"/>
          <p14:tracePt t="85707" x="9163050" y="1752600"/>
          <p14:tracePt t="85733" x="9131300" y="1784350"/>
          <p14:tracePt t="85765" x="9023350" y="1809750"/>
          <p14:tracePt t="85771" x="8997950" y="1809750"/>
          <p14:tracePt t="85799" x="8928100" y="1816100"/>
          <p14:tracePt t="85831" x="8705850" y="1828800"/>
          <p14:tracePt t="85835" x="8604250" y="1828800"/>
          <p14:tracePt t="85866" x="8051800" y="1828800"/>
          <p14:tracePt t="85867" x="7842250" y="1828800"/>
          <p14:tracePt t="85898" x="7219950" y="1828800"/>
          <p14:tracePt t="85899" x="7061200" y="1828800"/>
          <p14:tracePt t="85907" x="6921500" y="1828800"/>
          <p14:tracePt t="85933" x="6591300" y="1835150"/>
          <p14:tracePt t="85965" x="6134100" y="1892300"/>
          <p14:tracePt t="85973" x="6013450" y="1917700"/>
          <p14:tracePt t="86000" x="5664200" y="1974850"/>
          <p14:tracePt t="86032" x="5505450" y="2000250"/>
          <p14:tracePt t="86035" x="5499100" y="2000250"/>
          <p14:tracePt t="86067" x="5492750" y="2000250"/>
          <p14:tracePt t="86075" x="5486400" y="2000250"/>
          <p14:tracePt t="86100" x="5422900" y="2019300"/>
          <p14:tracePt t="86132" x="5397500" y="2032000"/>
          <p14:tracePt t="86203" x="5391150" y="2038350"/>
          <p14:tracePt t="86211" x="5391150" y="2044700"/>
          <p14:tracePt t="86233" x="5365750" y="2089150"/>
          <p14:tracePt t="86266" x="5334000" y="2139950"/>
          <p14:tracePt t="86283" x="5334000" y="2146300"/>
          <p14:tracePt t="86300" x="5321300" y="2152650"/>
          <p14:tracePt t="86332" x="5270500" y="2184400"/>
          <p14:tracePt t="86339" x="5238750" y="2197100"/>
          <p14:tracePt t="86367" x="5175250" y="2228850"/>
          <p14:tracePt t="86398" x="5092700" y="2247900"/>
          <p14:tracePt t="86403" x="5073650" y="2254250"/>
          <p14:tracePt t="86433" x="5010150" y="2266950"/>
          <p14:tracePt t="86465" x="4965700" y="2279650"/>
          <p14:tracePt t="86468" x="4946650" y="2286000"/>
          <p14:tracePt t="86499" x="4914900" y="2292350"/>
          <p14:tracePt t="86987" x="4921250" y="2292350"/>
          <p14:tracePt t="87003" x="4927600" y="2292350"/>
          <p14:tracePt t="87011" x="4933950" y="2292350"/>
          <p14:tracePt t="87034" x="4940300" y="2292350"/>
          <p14:tracePt t="87066" x="4946650" y="2292350"/>
          <p14:tracePt t="87067" x="4953000" y="2292350"/>
          <p14:tracePt t="87098" x="4965700" y="2292350"/>
          <p14:tracePt t="87099" x="4978400" y="2292350"/>
          <p14:tracePt t="87130" x="5003800" y="2286000"/>
          <p14:tracePt t="87171" x="5010150" y="2286000"/>
          <p14:tracePt t="87179" x="5016500" y="2286000"/>
          <p14:tracePt t="87201" x="5029200" y="2279650"/>
          <p14:tracePt t="87233" x="5048250" y="2279650"/>
          <p14:tracePt t="87267" x="5054600" y="2279650"/>
          <p14:tracePt t="87283" x="5067300" y="2273300"/>
          <p14:tracePt t="87301" x="5086350" y="2273300"/>
          <p14:tracePt t="87332" x="5118100" y="2266950"/>
          <p14:tracePt t="87346" x="5124450" y="2266950"/>
          <p14:tracePt t="87378" x="5130800" y="2266950"/>
          <p14:tracePt t="87443" x="5130800" y="2260600"/>
          <p14:tracePt t="87451" x="5130800" y="2254250"/>
          <p14:tracePt t="87468" x="5149850" y="2235200"/>
          <p14:tracePt t="87499" x="5187950" y="2197100"/>
          <p14:tracePt t="87507" x="5200650" y="2190750"/>
          <p14:tracePt t="87947" x="5200650" y="2184400"/>
          <p14:tracePt t="87955" x="5200650" y="2165350"/>
          <p14:tracePt t="87967" x="5200650" y="2159000"/>
          <p14:tracePt t="87997" x="5194300" y="2120900"/>
          <p14:tracePt t="88002" x="5187950" y="2120900"/>
          <p14:tracePt t="88032" x="5187950" y="2114550"/>
          <p14:tracePt t="88035" x="5187950" y="2101850"/>
          <p14:tracePt t="88067" x="5187950" y="2070100"/>
          <p14:tracePt t="88075" x="5187950" y="2057400"/>
          <p14:tracePt t="88102" x="5187950" y="2025650"/>
          <p14:tracePt t="88133" x="5187950" y="1993900"/>
          <p14:tracePt t="88147" x="5187950" y="1987550"/>
          <p14:tracePt t="88168" x="5194300" y="1987550"/>
          <p14:tracePt t="88201" x="5194300" y="1968500"/>
          <p14:tracePt t="88203" x="5194300" y="1955800"/>
          <p14:tracePt t="88236" x="5200650" y="1943100"/>
          <p14:tracePt t="88238" x="5207000" y="1943100"/>
          <p14:tracePt t="88268" x="5238750" y="1911350"/>
          <p14:tracePt t="88299" x="5264150" y="1905000"/>
          <p14:tracePt t="88306" x="5283200" y="1905000"/>
          <p14:tracePt t="88334" x="5372100" y="1905000"/>
          <p14:tracePt t="88364" x="5429250" y="1905000"/>
          <p14:tracePt t="88371" x="5435600" y="1905000"/>
          <p14:tracePt t="88402" x="5435600" y="1911350"/>
          <p14:tracePt t="88433" x="5448300" y="1917700"/>
          <p14:tracePt t="88436" x="5448300" y="1924050"/>
          <p14:tracePt t="88468" x="5448300" y="1930400"/>
          <p14:tracePt t="88475" x="5448300" y="1943100"/>
          <p14:tracePt t="88502" x="5448300" y="1968500"/>
          <p14:tracePt t="88535" x="5448300" y="2012950"/>
          <p14:tracePt t="88539" x="5448300" y="2019300"/>
          <p14:tracePt t="88568" x="5429250" y="2044700"/>
          <p14:tracePt t="88599" x="5403850" y="2070100"/>
          <p14:tracePt t="88603" x="5397500" y="2082800"/>
          <p14:tracePt t="88633" x="5365750" y="2108200"/>
          <p14:tracePt t="88635" x="5346700" y="2120900"/>
          <p14:tracePt t="88665" x="5302250" y="2133600"/>
          <p14:tracePt t="88668" x="5283200" y="2146300"/>
          <p14:tracePt t="88699" x="5219700" y="2152650"/>
          <p14:tracePt t="88699" x="5200650" y="2159000"/>
          <p14:tracePt t="88707" x="5187950" y="2159000"/>
          <p14:tracePt t="88736" x="5181600" y="2159000"/>
          <p14:tracePt t="88843" x="5245100" y="2127250"/>
          <p14:tracePt t="88851" x="5372100" y="2089150"/>
          <p14:tracePt t="88868" x="5880100" y="1981200"/>
          <p14:tracePt t="88899" x="7175500" y="1822450"/>
          <p14:tracePt t="88906" x="7550150" y="1822450"/>
          <p14:tracePt t="88935" x="8394700" y="1822450"/>
          <p14:tracePt t="88966" x="8966200" y="1822450"/>
          <p14:tracePt t="88971" x="9029700" y="1822450"/>
          <p14:tracePt t="89003" x="9067800" y="1816100"/>
          <p14:tracePt t="89043" x="9074150" y="1816100"/>
          <p14:tracePt t="89051" x="9080500" y="1816100"/>
          <p14:tracePt t="89069" x="9156700" y="1816100"/>
          <p14:tracePt t="89102" x="9315450" y="1816100"/>
          <p14:tracePt t="89108" x="9353550" y="1816100"/>
          <p14:tracePt t="89136" x="9404350" y="1809750"/>
          <p14:tracePt t="89169" x="9544050" y="1790700"/>
          <p14:tracePt t="89171" x="9613900" y="1790700"/>
          <p14:tracePt t="89203" x="9867900" y="1790700"/>
          <p14:tracePt t="89203" x="9937750" y="1790700"/>
          <p14:tracePt t="89211" x="9988550" y="1784350"/>
          <p14:tracePt t="89237" x="10001250" y="1784350"/>
          <p14:tracePt t="89411" x="10001250" y="1790700"/>
          <p14:tracePt t="89419" x="10001250" y="1797050"/>
          <p14:tracePt t="89436" x="9988550" y="1803400"/>
          <p14:tracePt t="89469" x="9956800" y="1816100"/>
          <p14:tracePt t="89475" x="9937750" y="1816100"/>
          <p14:tracePt t="89503" x="9906000" y="1828800"/>
          <p14:tracePt t="89547" x="9899650" y="1828800"/>
          <p14:tracePt t="89555" x="9880600" y="1828800"/>
          <p14:tracePt t="89570" x="9867900" y="1828800"/>
          <p14:tracePt t="89602" x="9785350" y="1822450"/>
          <p14:tracePt t="89604" x="9766300" y="1822450"/>
          <p14:tracePt t="90123" x="9759950" y="1816100"/>
          <p14:tracePt t="90331" x="9766300" y="1809750"/>
          <p14:tracePt t="90339" x="9779000" y="1803400"/>
          <p14:tracePt t="90347" x="9791700" y="1803400"/>
          <p14:tracePt t="90371" x="9810750" y="1803400"/>
          <p14:tracePt t="90371" x="9829800" y="1797050"/>
          <p14:tracePt t="90403" x="9906000" y="1784350"/>
          <p14:tracePt t="90411" x="9918700" y="1784350"/>
          <p14:tracePt t="90437" x="9925050" y="1784350"/>
          <p14:tracePt t="90587" x="9931400" y="1778000"/>
          <p14:tracePt t="90595" x="9944100" y="1771650"/>
          <p14:tracePt t="90604" x="9975850" y="1758950"/>
          <p14:tracePt t="90636" x="10191750" y="1727200"/>
          <p14:tracePt t="90643" x="10223500" y="1727200"/>
          <p14:tracePt t="90671" x="10242550" y="1720850"/>
          <p14:tracePt t="91179" x="10236200" y="1720850"/>
          <p14:tracePt t="91187" x="10217150" y="1720850"/>
          <p14:tracePt t="91205" x="10153650" y="1727200"/>
          <p14:tracePt t="91237" x="9925050" y="1758950"/>
          <p14:tracePt t="91243" x="9906000" y="1758950"/>
          <p14:tracePt t="91271" x="9899650" y="1758950"/>
          <p14:tracePt t="91659" x="9893300" y="1765300"/>
          <p14:tracePt t="91716" x="9886950" y="1765300"/>
          <p14:tracePt t="91843" x="9880600" y="1771650"/>
          <p14:tracePt t="91867" x="9867900" y="1771650"/>
          <p14:tracePt t="91891" x="9855200" y="1778000"/>
          <p14:tracePt t="91907" x="9848850" y="1778000"/>
          <p14:tracePt t="91939" x="9804400" y="1790700"/>
          <p14:tracePt t="91940" x="9772650" y="1803400"/>
          <p14:tracePt t="91971" x="9518650" y="1841500"/>
          <p14:tracePt t="91979" x="9423400" y="1847850"/>
          <p14:tracePt t="92006" x="9004300" y="1898650"/>
          <p14:tracePt t="92038" x="8070850" y="1898650"/>
          <p14:tracePt t="92043" x="7772400" y="1898650"/>
          <p14:tracePt t="92073" x="6584950" y="1955800"/>
          <p14:tracePt t="92105" x="5314950" y="2139950"/>
          <p14:tracePt t="92108" x="5181600" y="2159000"/>
          <p14:tracePt t="92139" x="4946650" y="2197100"/>
          <p14:tracePt t="92147" x="4895850" y="2209800"/>
          <p14:tracePt t="92172" x="4762500" y="2222500"/>
          <p14:tracePt t="92204" x="4552950" y="2266950"/>
          <p14:tracePt t="92211" x="4527550" y="2279650"/>
          <p14:tracePt t="92239" x="4489450" y="2298700"/>
          <p14:tracePt t="92271" x="4432300" y="2330450"/>
          <p14:tracePt t="92275" x="4406900" y="2349500"/>
          <p14:tracePt t="92306" x="4330700" y="2406650"/>
          <p14:tracePt t="92338" x="4203700" y="2489200"/>
          <p14:tracePt t="92340" x="4165600" y="2514600"/>
          <p14:tracePt t="92348" x="4133850" y="2540000"/>
          <p14:tracePt t="92373" x="3994150" y="2641600"/>
          <p14:tracePt t="92405" x="3841750" y="2736850"/>
          <p14:tracePt t="92411" x="3803650" y="2755900"/>
          <p14:tracePt t="92439" x="3683000" y="2806700"/>
          <p14:tracePt t="92471" x="3549650" y="2857500"/>
          <p14:tracePt t="92475" x="3536950" y="2857500"/>
          <p14:tracePt t="92506" x="3479800" y="2863850"/>
          <p14:tracePt t="92538" x="3409950" y="2870200"/>
          <p14:tracePt t="92541" x="3378200" y="2870200"/>
          <p14:tracePt t="92572" x="3263900" y="2870200"/>
          <p14:tracePt t="92579" x="3251200" y="2870200"/>
          <p14:tracePt t="92606" x="3244850" y="2870200"/>
          <p14:tracePt t="92692" x="3238500" y="2870200"/>
          <p14:tracePt t="92700" x="3232150" y="2870200"/>
          <p14:tracePt t="92763" x="3225800" y="2870200"/>
          <p14:tracePt t="92771" x="3219450" y="2870200"/>
          <p14:tracePt t="92779" x="3213100" y="2863850"/>
          <p14:tracePt t="92806" x="3206750" y="2857500"/>
          <p14:tracePt t="92838" x="3200400" y="2851150"/>
          <p14:tracePt t="92844" x="3200400" y="2844800"/>
          <p14:tracePt t="92873" x="3194050" y="2819400"/>
          <p14:tracePt t="92905" x="3175000" y="2774950"/>
          <p14:tracePt t="92908" x="3175000" y="2768600"/>
          <p14:tracePt t="92939" x="3168650" y="2743200"/>
          <p14:tracePt t="92948" x="3162300" y="2730500"/>
          <p14:tracePt t="92973" x="3155950" y="2717800"/>
          <p14:tracePt t="93005" x="3149600" y="2679700"/>
          <p14:tracePt t="93012" x="3149600" y="2673350"/>
          <p14:tracePt t="93040" x="3149600" y="2667000"/>
          <p14:tracePt t="93071" x="3149600" y="2660650"/>
          <p14:tracePt t="93100" x="3143250" y="2654300"/>
          <p14:tracePt t="93124" x="3136900" y="2647950"/>
          <p14:tracePt t="93140" x="3136900" y="2641600"/>
          <p14:tracePt t="93172" x="3136900" y="2635250"/>
          <p14:tracePt t="93180" x="3136900" y="2622550"/>
          <p14:tracePt t="93207" x="3130550" y="2609850"/>
          <p14:tracePt t="93239" x="3092450" y="2540000"/>
          <p14:tracePt t="93244" x="3092450" y="2533650"/>
          <p14:tracePt t="93273" x="3073400" y="2476500"/>
          <p14:tracePt t="93305" x="3060700" y="2444750"/>
          <p14:tracePt t="93316" x="3060700" y="2432050"/>
          <p14:tracePt t="93340" x="3060700" y="2406650"/>
          <p14:tracePt t="93373" x="3048000" y="2324100"/>
          <p14:tracePt t="93380" x="3048000" y="2311400"/>
          <p14:tracePt t="93407" x="3048000" y="2266950"/>
          <p14:tracePt t="93439" x="3048000" y="2235200"/>
          <p14:tracePt t="93444" x="3048000" y="2222500"/>
          <p14:tracePt t="93474" x="3067050" y="2184400"/>
          <p14:tracePt t="93506" x="3155950" y="2114550"/>
          <p14:tracePt t="93509" x="3175000" y="2114550"/>
          <p14:tracePt t="93540" x="3206750" y="2095500"/>
          <p14:tracePt t="93556" x="3213100" y="2095500"/>
          <p14:tracePt t="93574" x="3244850" y="2095500"/>
          <p14:tracePt t="93606" x="3346450" y="2095500"/>
          <p14:tracePt t="93612" x="3371850" y="2101850"/>
          <p14:tracePt t="93640" x="3403600" y="2120900"/>
          <p14:tracePt t="93672" x="3409950" y="2127250"/>
          <p14:tracePt t="93700" x="3416300" y="2133600"/>
          <p14:tracePt t="93708" x="3422650" y="2139950"/>
          <p14:tracePt t="93739" x="3435350" y="2159000"/>
          <p14:tracePt t="93757" x="3441700" y="2171700"/>
          <p14:tracePt t="93774" x="3448050" y="2203450"/>
          <p14:tracePt t="93807" x="3448050" y="2273300"/>
          <p14:tracePt t="93812" x="3448050" y="2298700"/>
          <p14:tracePt t="93840" x="3467100" y="2355850"/>
          <p14:tracePt t="93871" x="3473450" y="2400300"/>
          <p14:tracePt t="93875" x="3473450" y="2413000"/>
          <p14:tracePt t="93905" x="3473450" y="2438400"/>
          <p14:tracePt t="93916" x="3473450" y="2444750"/>
          <p14:tracePt t="93941" x="3467100" y="2457450"/>
          <p14:tracePt t="93973" x="3454400" y="2476500"/>
          <p14:tracePt t="93980" x="3448050" y="2476500"/>
          <p14:tracePt t="94008" x="3422650" y="2495550"/>
          <p14:tracePt t="94040" x="3409950" y="2501900"/>
          <p14:tracePt t="94388" x="3409950" y="2508250"/>
          <p14:tracePt t="94820" x="3467100" y="2508250"/>
          <p14:tracePt t="94828" x="3600450" y="2508250"/>
          <p14:tracePt t="94841" x="3898900" y="2501900"/>
          <p14:tracePt t="94873" x="5410200" y="2317750"/>
          <p14:tracePt t="94876" x="5721350" y="2266950"/>
          <p14:tracePt t="94907" x="6705600" y="2266950"/>
          <p14:tracePt t="94908" x="6985000" y="2266950"/>
          <p14:tracePt t="94916" x="7181850" y="2266950"/>
          <p14:tracePt t="94942" x="7435850" y="2260600"/>
          <p14:tracePt t="94973" x="7505700" y="2260600"/>
          <p14:tracePt t="95012" x="7512050" y="2260600"/>
          <p14:tracePt t="95028" x="7518400" y="2247900"/>
          <p14:tracePt t="95042" x="7524750" y="2247900"/>
          <p14:tracePt t="95074" x="7620000" y="2190750"/>
          <p14:tracePt t="95076" x="7639050" y="2178050"/>
          <p14:tracePt t="95108" x="7804150" y="2057400"/>
          <p14:tracePt t="95116" x="7874000" y="2019300"/>
          <p14:tracePt t="95142" x="8140700" y="1905000"/>
          <p14:tracePt t="95174" x="8324850" y="1822450"/>
          <p14:tracePt t="95180" x="8331200" y="1816100"/>
          <p14:tracePt t="95268" x="8343900" y="1809750"/>
          <p14:tracePt t="95276" x="8362950" y="1809750"/>
          <p14:tracePt t="95284" x="8394700" y="1803400"/>
          <p14:tracePt t="95309" x="8470900" y="1790700"/>
          <p14:tracePt t="95340" x="8540750" y="1758950"/>
          <p14:tracePt t="95348" x="8553450" y="1746250"/>
          <p14:tracePt t="95375" x="8585200" y="1727200"/>
          <p14:tracePt t="95409" x="8610600" y="1714500"/>
          <p14:tracePt t="95420" x="8616950" y="1708150"/>
          <p14:tracePt t="95442" x="8629650" y="1701800"/>
          <p14:tracePt t="95474" x="8699500" y="1682750"/>
          <p14:tracePt t="95484" x="8705850" y="1682750"/>
          <p14:tracePt t="95548" x="8712200" y="1682750"/>
          <p14:tracePt t="95556" x="8712200" y="1714500"/>
          <p14:tracePt t="95576" x="8712200" y="1771650"/>
          <p14:tracePt t="95607" x="8718550" y="1828800"/>
          <p14:tracePt t="95612" x="8718550" y="1841500"/>
          <p14:tracePt t="95643" x="8718550" y="1866900"/>
          <p14:tracePt t="95674" x="8718550" y="1898650"/>
          <p14:tracePt t="95677" x="8712200" y="1911350"/>
          <p14:tracePt t="95709" x="8693150" y="1936750"/>
          <p14:tracePt t="95716" x="8686800" y="1949450"/>
          <p14:tracePt t="95742" x="8661400" y="1974850"/>
          <p14:tracePt t="95775" x="8648700" y="1993900"/>
          <p14:tracePt t="95780" x="8636000" y="2012950"/>
          <p14:tracePt t="95809" x="8604250" y="2044700"/>
          <p14:tracePt t="95841" x="8572500" y="2076450"/>
          <p14:tracePt t="95844" x="8566150" y="2076450"/>
          <p14:tracePt t="95876" x="8534400" y="2089150"/>
          <p14:tracePt t="95884" x="8521700" y="2101850"/>
          <p14:tracePt t="95909" x="8496300" y="2108200"/>
          <p14:tracePt t="95941" x="8483600" y="2108200"/>
          <p14:tracePt t="95956" x="8470900" y="2108200"/>
          <p14:tracePt t="95976" x="8445500" y="2108200"/>
          <p14:tracePt t="96009" x="8432800" y="2108200"/>
          <p14:tracePt t="96044" x="8426450" y="2108200"/>
          <p14:tracePt t="96148" x="8420100" y="2108200"/>
          <p14:tracePt t="96260" x="8413750" y="2101850"/>
          <p14:tracePt t="96316" x="8413750" y="2095500"/>
          <p14:tracePt t="96332" x="8407400" y="2089150"/>
          <p14:tracePt t="96343" x="8401050" y="2082800"/>
          <p14:tracePt t="96375" x="8401050" y="2076450"/>
          <p14:tracePt t="96404" x="8401050" y="2070100"/>
          <p14:tracePt t="96412" x="8401050" y="2063750"/>
          <p14:tracePt t="96443" x="8394700" y="2057400"/>
          <p14:tracePt t="96444" x="8394700" y="2044700"/>
          <p14:tracePt t="96476" x="8394700" y="2025650"/>
          <p14:tracePt t="96484" x="8394700" y="2012950"/>
          <p14:tracePt t="96510" x="8382000" y="1987550"/>
          <p14:tracePt t="96541" x="8382000" y="1981200"/>
          <p14:tracePt t="96548" x="8382000" y="1974850"/>
          <p14:tracePt t="96577" x="8382000" y="1955800"/>
          <p14:tracePt t="96609" x="8375650" y="1949450"/>
          <p14:tracePt t="96620" x="8375650" y="1943100"/>
          <p14:tracePt t="96643" x="8375650" y="1930400"/>
          <p14:tracePt t="96675" x="8382000" y="1905000"/>
          <p14:tracePt t="96678" x="8388350" y="1892300"/>
          <p14:tracePt t="96710" x="8388350" y="1866900"/>
          <p14:tracePt t="96716" x="8394700" y="1860550"/>
          <p14:tracePt t="96812" x="8401050" y="1854200"/>
          <p14:tracePt t="96828" x="8407400" y="1847850"/>
          <p14:tracePt t="96844" x="8420100" y="1841500"/>
          <p14:tracePt t="96876" x="8426450" y="1822450"/>
          <p14:tracePt t="96884" x="8439150" y="1816100"/>
          <p14:tracePt t="96909" x="8458200" y="1809750"/>
          <p14:tracePt t="96940" x="8470900" y="1803400"/>
          <p14:tracePt t="96947" x="8489950" y="1803400"/>
          <p14:tracePt t="96977" x="8528050" y="1797050"/>
          <p14:tracePt t="97010" x="8585200" y="1778000"/>
          <p14:tracePt t="97012" x="8591550" y="1778000"/>
          <p14:tracePt t="97044" x="8629650" y="1771650"/>
          <p14:tracePt t="97045" x="8636000" y="1771650"/>
          <p14:tracePt t="97052" x="8655050" y="1771650"/>
          <p14:tracePt t="97077" x="8718550" y="1771650"/>
          <p14:tracePt t="97110" x="8794750" y="1771650"/>
          <p14:tracePt t="97116" x="8807450" y="1771650"/>
          <p14:tracePt t="97144" x="8839200" y="1771650"/>
          <p14:tracePt t="97176" x="8858250" y="1771650"/>
          <p14:tracePt t="97180" x="8864600" y="1771650"/>
          <p14:tracePt t="97211" x="8877300" y="1771650"/>
          <p14:tracePt t="97243" x="8978900" y="1771650"/>
          <p14:tracePt t="97244" x="8997950" y="1771650"/>
          <p14:tracePt t="97252" x="9017000" y="1771650"/>
          <p14:tracePt t="97277" x="9074150" y="1771650"/>
          <p14:tracePt t="97310" x="9124950" y="1771650"/>
          <p14:tracePt t="97324" x="9137650" y="1771650"/>
          <p14:tracePt t="97380" x="9144000" y="1771650"/>
          <p14:tracePt t="97412" x="9156700" y="1771650"/>
          <p14:tracePt t="97420" x="9163050" y="1771650"/>
          <p14:tracePt t="97444" x="9201150" y="1784350"/>
          <p14:tracePt t="97477" x="9213850" y="1784350"/>
          <p14:tracePt t="97524" x="9220200" y="1790700"/>
          <p14:tracePt t="97540" x="9226550" y="1790700"/>
          <p14:tracePt t="97548" x="9226550" y="1797050"/>
          <p14:tracePt t="97577" x="9232900" y="1822450"/>
          <p14:tracePt t="97610" x="9239250" y="1866900"/>
          <p14:tracePt t="97613" x="9239250" y="1885950"/>
          <p14:tracePt t="97644" x="9251950" y="1968500"/>
          <p14:tracePt t="97677" x="9258300" y="2038350"/>
          <p14:tracePt t="97684" x="9258300" y="2044700"/>
          <p14:tracePt t="97711" x="9258300" y="2057400"/>
          <p14:tracePt t="97743" x="9258300" y="2063750"/>
          <p14:tracePt t="97748" x="9258300" y="2070100"/>
          <p14:tracePt t="97778" x="9258300" y="2082800"/>
          <p14:tracePt t="97810" x="9220200" y="2114550"/>
          <p14:tracePt t="97813" x="9213850" y="2120900"/>
          <p14:tracePt t="97844" x="9207500" y="2127250"/>
          <p14:tracePt t="97980" x="9194800" y="2127250"/>
          <p14:tracePt t="98044" x="9188450" y="2127250"/>
          <p14:tracePt t="98060" x="9175750" y="2127250"/>
          <p14:tracePt t="98078" x="9124950" y="2127250"/>
          <p14:tracePt t="98110" x="8978900" y="2108200"/>
          <p14:tracePt t="98116" x="8959850" y="2101850"/>
          <p14:tracePt t="98145" x="8934450" y="2095500"/>
          <p14:tracePt t="98300" x="8934450" y="2089150"/>
          <p14:tracePt t="98692" x="8940800" y="2082800"/>
          <p14:tracePt t="98708" x="8966200" y="2082800"/>
          <p14:tracePt t="98717" x="9004300" y="2076450"/>
          <p14:tracePt t="98745" x="9118600" y="2076450"/>
          <p14:tracePt t="98778" x="9156700" y="2076450"/>
          <p14:tracePt t="98988" x="9163050" y="2076450"/>
          <p14:tracePt t="98996" x="9175750" y="2070100"/>
          <p14:tracePt t="99013" x="9182100" y="2070100"/>
          <p14:tracePt t="99172" x="9188450" y="2070100"/>
          <p14:tracePt t="99204" x="9194800" y="2070100"/>
          <p14:tracePt t="99293" x="9201150" y="2070100"/>
          <p14:tracePt t="99300" x="9207500" y="2070100"/>
          <p14:tracePt t="99313" x="9213850" y="2070100"/>
          <p14:tracePt t="99344" x="9226550" y="2063750"/>
          <p14:tracePt t="99364" x="9232900" y="2063750"/>
          <p14:tracePt t="99379" x="9239250" y="2063750"/>
          <p14:tracePt t="99436" x="9245600" y="2063750"/>
          <p14:tracePt t="99452" x="9251950" y="2063750"/>
          <p14:tracePt t="99460" x="9258300" y="2063750"/>
          <p14:tracePt t="99479" x="9264650" y="2063750"/>
          <p14:tracePt t="99510" x="9277350" y="2063750"/>
          <p14:tracePt t="99877" x="9271000" y="2063750"/>
          <p14:tracePt t="99892" x="9264650" y="2063750"/>
          <p14:tracePt t="99913" x="9264650" y="2057400"/>
          <p14:tracePt t="99945" x="9239250" y="2051050"/>
          <p14:tracePt t="99958" x="9232900" y="2051050"/>
          <p14:tracePt t="99980" x="9226550" y="2051050"/>
          <p14:tracePt t="100011" x="9213850" y="2044700"/>
          <p14:tracePt t="100012" x="9201150" y="2044700"/>
          <p14:tracePt t="100043" x="9124950" y="2032000"/>
          <p14:tracePt t="100045" x="9086850" y="2019300"/>
          <p14:tracePt t="100076" x="9048750" y="2019300"/>
          <p14:tracePt t="100549" x="9048750" y="2012950"/>
          <p14:tracePt t="100565" x="9055100" y="2012950"/>
          <p14:tracePt t="100581" x="9067800" y="2012950"/>
          <p14:tracePt t="100613" x="9086850" y="2006600"/>
          <p14:tracePt t="100829" x="9093200" y="2006600"/>
          <p14:tracePt t="100845" x="9099550" y="2006600"/>
          <p14:tracePt t="101165" x="9105900" y="2006600"/>
          <p14:tracePt t="101461" x="9118600" y="2006600"/>
          <p14:tracePt t="101469" x="9137650" y="2006600"/>
          <p14:tracePt t="101482" x="9156700" y="2006600"/>
          <p14:tracePt t="101513" x="9163050" y="2006600"/>
          <p14:tracePt t="101565" x="9182100" y="2006600"/>
          <p14:tracePt t="101573" x="9207500" y="2006600"/>
          <p14:tracePt t="101581" x="9232900" y="2006600"/>
          <p14:tracePt t="101613" x="9290050" y="2006600"/>
          <p14:tracePt t="102469" x="9264650" y="2019300"/>
          <p14:tracePt t="102477" x="9201150" y="2032000"/>
          <p14:tracePt t="102485" x="9112250" y="2044700"/>
          <p14:tracePt t="102516" x="8636000" y="2101850"/>
          <p14:tracePt t="102517" x="8343900" y="2139950"/>
          <p14:tracePt t="102549" x="7524750" y="2266950"/>
          <p14:tracePt t="102581" x="6902450" y="2343150"/>
          <p14:tracePt t="102589" x="6711950" y="2368550"/>
          <p14:tracePt t="102616" x="6311900" y="2432050"/>
          <p14:tracePt t="102648" x="6115050" y="2457450"/>
          <p14:tracePt t="102653" x="6096000" y="2463800"/>
          <p14:tracePt t="102683" x="6076950" y="2470150"/>
          <p14:tracePt t="102715" x="6026150" y="2482850"/>
          <p14:tracePt t="102717" x="5988050" y="2489200"/>
          <p14:tracePt t="102749" x="5695950" y="2527300"/>
          <p14:tracePt t="102781" x="5568950" y="2571750"/>
          <p14:tracePt t="102789" x="5562600" y="2571750"/>
          <p14:tracePt t="102869" x="5556250" y="2571750"/>
          <p14:tracePt t="102877" x="5549900" y="2571750"/>
          <p14:tracePt t="102885" x="5543550" y="2571750"/>
          <p14:tracePt t="102933" x="5537200" y="2571750"/>
          <p14:tracePt t="102949" x="5505450" y="2571750"/>
          <p14:tracePt t="102981" x="5391150" y="2571750"/>
          <p14:tracePt t="102989" x="5384800" y="2571750"/>
          <p14:tracePt t="103017" x="5372100" y="2571750"/>
          <p14:tracePt t="103173" x="5365750" y="2571750"/>
          <p14:tracePt t="103181" x="5353050" y="2571750"/>
          <p14:tracePt t="103229" x="5346700" y="2571750"/>
          <p14:tracePt t="103237" x="5327650" y="2571750"/>
          <p14:tracePt t="103250" x="5302250" y="2571750"/>
          <p14:tracePt t="103281" x="5137150" y="2559050"/>
          <p14:tracePt t="103285" x="5118100" y="2559050"/>
          <p14:tracePt t="103316" x="5111750" y="2546350"/>
          <p14:tracePt t="103397" x="5105400" y="2546350"/>
          <p14:tracePt t="103421" x="5105400" y="2540000"/>
          <p14:tracePt t="103429" x="5105400" y="2533650"/>
          <p14:tracePt t="103450" x="5105400" y="2514600"/>
          <p14:tracePt t="103481" x="5067300" y="2463800"/>
          <p14:tracePt t="103486" x="5067300" y="2457450"/>
          <p14:tracePt t="103516" x="5067300" y="2451100"/>
          <p14:tracePt t="103547" x="5067300" y="2387600"/>
          <p14:tracePt t="103550" x="5067300" y="2374900"/>
          <p14:tracePt t="103581" x="5118100" y="2266950"/>
          <p14:tracePt t="103589" x="5137150" y="2241550"/>
          <p14:tracePt t="103617" x="5168900" y="2197100"/>
          <p14:tracePt t="103649" x="5207000" y="2165350"/>
          <p14:tracePt t="103653" x="5226050" y="2159000"/>
          <p14:tracePt t="103684" x="5251450" y="2146300"/>
          <p14:tracePt t="103725" x="5264150" y="2146300"/>
          <p14:tracePt t="103733" x="5276850" y="2146300"/>
          <p14:tracePt t="103750" x="5321300" y="2146300"/>
          <p14:tracePt t="103783" x="5403850" y="2159000"/>
          <p14:tracePt t="103789" x="5410200" y="2165350"/>
          <p14:tracePt t="103837" x="5416550" y="2165350"/>
          <p14:tracePt t="103853" x="5422900" y="2171700"/>
          <p14:tracePt t="103917" x="5429250" y="2184400"/>
          <p14:tracePt t="103941" x="5429250" y="2190750"/>
          <p14:tracePt t="103957" x="5429250" y="2197100"/>
          <p14:tracePt t="103983" x="5429250" y="2235200"/>
          <p14:tracePt t="104015" x="5429250" y="2279650"/>
          <p14:tracePt t="104021" x="5429250" y="2292350"/>
          <p14:tracePt t="104051" x="5429250" y="2330450"/>
          <p14:tracePt t="104083" x="5416550" y="2368550"/>
          <p14:tracePt t="104085" x="5410200" y="2387600"/>
          <p14:tracePt t="104117" x="5384800" y="2432050"/>
          <p14:tracePt t="104125" x="5378450" y="2438400"/>
          <p14:tracePt t="104151" x="5372100" y="2463800"/>
          <p14:tracePt t="104183" x="5340350" y="2495550"/>
          <p14:tracePt t="104189" x="5327650" y="2501900"/>
          <p14:tracePt t="104218" x="5314950" y="2514600"/>
          <p14:tracePt t="104250" x="5289550" y="2527300"/>
          <p14:tracePt t="104253" x="5289550" y="2533650"/>
          <p14:tracePt t="104284" x="5264150" y="2540000"/>
          <p14:tracePt t="104285" x="5251450" y="2546350"/>
          <p14:tracePt t="104317" x="5200650" y="2559050"/>
          <p14:tracePt t="104325" x="5194300" y="2559050"/>
          <p14:tracePt t="104351" x="5181600" y="2559050"/>
          <p14:tracePt t="104383" x="5137150" y="2559050"/>
          <p14:tracePt t="104389" x="5124450" y="2559050"/>
          <p14:tracePt t="104418" x="5092700" y="2559050"/>
          <p14:tracePt t="104925" x="5118100" y="2559050"/>
          <p14:tracePt t="104933" x="5181600" y="2559050"/>
          <p14:tracePt t="104952" x="5391150" y="2533650"/>
          <p14:tracePt t="104984" x="6375400" y="2406650"/>
          <p14:tracePt t="104989" x="6667500" y="2355850"/>
          <p14:tracePt t="105018" x="7416800" y="2254250"/>
          <p14:tracePt t="105051" x="8540750" y="2133600"/>
          <p14:tracePt t="105054" x="8788400" y="2133600"/>
          <p14:tracePt t="105085" x="9372600" y="2120900"/>
          <p14:tracePt t="105086" x="9461500" y="2114550"/>
          <p14:tracePt t="105093" x="9550400" y="2095500"/>
          <p14:tracePt t="105118" x="9607550" y="2089150"/>
          <p14:tracePt t="105151" x="9626600" y="2082800"/>
          <p14:tracePt t="105157" x="9652000" y="2082800"/>
          <p14:tracePt t="105185" x="9779000" y="2082800"/>
          <p14:tracePt t="105217" x="9842500" y="2076450"/>
          <p14:tracePt t="105309" x="9848850" y="2076450"/>
          <p14:tracePt t="106021" x="9855200" y="2076450"/>
          <p14:tracePt t="106029" x="9861550" y="2076450"/>
          <p14:tracePt t="106205" x="9874250" y="2076450"/>
          <p14:tracePt t="106213" x="9886950" y="2076450"/>
          <p14:tracePt t="106221" x="9912350" y="2076450"/>
          <p14:tracePt t="106253" x="9925050" y="2076450"/>
          <p14:tracePt t="106277" x="9931400" y="2076450"/>
          <p14:tracePt t="106293" x="9950450" y="2076450"/>
          <p14:tracePt t="106319" x="10013950" y="2089150"/>
          <p14:tracePt t="106352" x="10077450" y="2089150"/>
          <p14:tracePt t="106373" x="10083800" y="2089150"/>
          <p14:tracePt t="106397" x="10090150" y="2089150"/>
          <p14:tracePt t="106420" x="10115550" y="2089150"/>
          <p14:tracePt t="106452" x="10210800" y="2089150"/>
          <p14:tracePt t="106461" x="10217150" y="2089150"/>
          <p14:tracePt t="106725" x="10223500" y="2089150"/>
          <p14:tracePt t="106733" x="10229850" y="2089150"/>
          <p14:tracePt t="106753" x="10236200" y="2089150"/>
          <p14:tracePt t="106785" x="10242550" y="2089150"/>
          <p14:tracePt t="106837" x="10248900" y="2089150"/>
          <p14:tracePt t="106845" x="10255250" y="2089150"/>
          <p14:tracePt t="106854" x="10261600" y="2089150"/>
          <p14:tracePt t="106885" x="10274300" y="2089150"/>
          <p14:tracePt t="106893" x="10280650" y="2089150"/>
          <p14:tracePt t="106920" x="10299700" y="2089150"/>
          <p14:tracePt t="106952" x="10337800" y="2089150"/>
          <p14:tracePt t="106966" x="10350500" y="2089150"/>
          <p14:tracePt t="106987" x="10356850" y="2089150"/>
          <p14:tracePt t="107019" x="10369550" y="2089150"/>
          <p14:tracePt t="107022" x="10375900" y="2089150"/>
          <p14:tracePt t="107053" x="10414000" y="2089150"/>
          <p14:tracePt t="107054" x="10433050" y="2089150"/>
          <p14:tracePt t="107062" x="10445750" y="2089150"/>
          <p14:tracePt t="107087" x="10471150" y="2089150"/>
          <p14:tracePt t="107119" x="10509250" y="2089150"/>
          <p14:tracePt t="107126" x="10528300" y="2089150"/>
          <p14:tracePt t="107154" x="10636250" y="2089150"/>
          <p14:tracePt t="107186" x="10693400" y="2089150"/>
          <p14:tracePt t="107414" x="10712450" y="2089150"/>
          <p14:tracePt t="107422" x="10718800" y="2089150"/>
          <p14:tracePt t="107430" x="10731500" y="2089150"/>
          <p14:tracePt t="107454" x="10737850" y="2089150"/>
          <p14:tracePt t="107485" x="10750550" y="2089150"/>
          <p14:tracePt t="107638" x="10756900" y="2089150"/>
          <p14:tracePt t="107654" x="10769600" y="2089150"/>
          <p14:tracePt t="107662" x="10775950" y="2089150"/>
          <p14:tracePt t="107688" x="10795000" y="2082800"/>
          <p14:tracePt t="107720" x="10864850" y="2063750"/>
          <p14:tracePt t="107846" x="10858500" y="2063750"/>
          <p14:tracePt t="107854" x="10826750" y="2063750"/>
          <p14:tracePt t="107862" x="10788650" y="2063750"/>
          <p14:tracePt t="107888" x="10737850" y="2063750"/>
          <p14:tracePt t="107920" x="10680700" y="2063750"/>
          <p14:tracePt t="107926" x="10674350" y="2063750"/>
          <p14:tracePt t="107954" x="10623550" y="2063750"/>
          <p14:tracePt t="107986" x="10458450" y="2063750"/>
          <p14:tracePt t="107990" x="10414000" y="2063750"/>
          <p14:tracePt t="108021" x="10375900" y="2063750"/>
          <p14:tracePt t="108166" x="10375900" y="2057400"/>
          <p14:tracePt t="108174" x="10375900" y="2051050"/>
          <p14:tracePt t="108198" x="10382250" y="2044700"/>
          <p14:tracePt t="108318" x="10375900" y="2044700"/>
          <p14:tracePt t="108326" x="10363200" y="2044700"/>
          <p14:tracePt t="108355" x="10356850" y="2051050"/>
          <p14:tracePt t="108470" x="10375900" y="2051050"/>
          <p14:tracePt t="108478" x="10394950" y="2051050"/>
          <p14:tracePt t="108488" x="10414000" y="2051050"/>
          <p14:tracePt t="108520" x="10483850" y="2038350"/>
          <p14:tracePt t="108526" x="10490200" y="2038350"/>
          <p14:tracePt t="108574" x="10502900" y="2038350"/>
          <p14:tracePt t="108589" x="10515600" y="2038350"/>
          <p14:tracePt t="108622" x="10636250" y="2038350"/>
          <p14:tracePt t="108630" x="10655300" y="2025650"/>
          <p14:tracePt t="108655" x="10661650" y="2025650"/>
          <p14:tracePt t="108782" x="10674350" y="2025650"/>
          <p14:tracePt t="108790" x="10687050" y="2025650"/>
          <p14:tracePt t="108798" x="10712450" y="2025650"/>
          <p14:tracePt t="108822" x="10731500" y="2019300"/>
          <p14:tracePt t="109094" x="10725150" y="2019300"/>
          <p14:tracePt t="109102" x="10718800" y="2019300"/>
          <p14:tracePt t="109122" x="10699750" y="2025650"/>
          <p14:tracePt t="109154" x="10642600" y="2044700"/>
          <p14:tracePt t="109158" x="10636250" y="2044700"/>
          <p14:tracePt t="109189" x="10623550" y="2044700"/>
          <p14:tracePt t="109245" x="10617200" y="2044700"/>
          <p14:tracePt t="109261" x="10604500" y="2044700"/>
          <p14:tracePt t="109288" x="10572750" y="2044700"/>
          <p14:tracePt t="109319" x="10541000" y="2044700"/>
          <p14:tracePt t="109462" x="10534650" y="2038350"/>
          <p14:tracePt t="109470" x="10534650" y="2032000"/>
          <p14:tracePt t="109489" x="10534650" y="2012950"/>
          <p14:tracePt t="109521" x="10534650" y="1981200"/>
          <p14:tracePt t="109598" x="10534650" y="1968500"/>
          <p14:tracePt t="109614" x="10534650" y="1962150"/>
          <p14:tracePt t="109638" x="10534650" y="1949450"/>
          <p14:tracePt t="109670" x="10534650" y="1943100"/>
          <p14:tracePt t="109694" x="10534650" y="1936750"/>
          <p14:tracePt t="109723" x="10534650" y="1924050"/>
          <p14:tracePt t="109755" x="10534650" y="1905000"/>
          <p14:tracePt t="109758" x="10534650" y="1892300"/>
          <p14:tracePt t="109789" x="10534650" y="1879600"/>
          <p14:tracePt t="109806" x="10541000" y="1866900"/>
          <p14:tracePt t="109830" x="10547350" y="1860550"/>
          <p14:tracePt t="109856" x="10560050" y="1841500"/>
          <p14:tracePt t="109888" x="10579100" y="1828800"/>
          <p14:tracePt t="109894" x="10579100" y="1822450"/>
          <p14:tracePt t="109923" x="10591800" y="1822450"/>
          <p14:tracePt t="109954" x="10629900" y="1797050"/>
          <p14:tracePt t="109958" x="10642600" y="1778000"/>
          <p14:tracePt t="109990" x="10661650" y="1771650"/>
          <p14:tracePt t="109998" x="10668000" y="1771650"/>
          <p14:tracePt t="110023" x="10699750" y="1758950"/>
          <p14:tracePt t="110055" x="10744200" y="1758950"/>
          <p14:tracePt t="110062" x="10782300" y="1752600"/>
          <p14:tracePt t="110090" x="10896600" y="1752600"/>
          <p14:tracePt t="110122" x="11087100" y="1752600"/>
          <p14:tracePt t="110126" x="11093450" y="1752600"/>
          <p14:tracePt t="110157" x="11106150" y="1752600"/>
          <p14:tracePt t="110278" x="11112500" y="1752600"/>
          <p14:tracePt t="110286" x="11112500" y="1758950"/>
          <p14:tracePt t="110294" x="11112500" y="1778000"/>
          <p14:tracePt t="110324" x="11112500" y="1803400"/>
          <p14:tracePt t="110356" x="11112500" y="1841500"/>
          <p14:tracePt t="110358" x="11112500" y="1860550"/>
          <p14:tracePt t="110390" x="11112500" y="1924050"/>
          <p14:tracePt t="110390" x="11112500" y="1943100"/>
          <p14:tracePt t="110398" x="11106150" y="1955800"/>
          <p14:tracePt t="110423" x="11093450" y="1987550"/>
          <p14:tracePt t="110455" x="11068050" y="2019300"/>
          <p14:tracePt t="110462" x="11061700" y="2025650"/>
          <p14:tracePt t="110490" x="11029950" y="2057400"/>
          <p14:tracePt t="110522" x="10972800" y="2108200"/>
          <p14:tracePt t="110534" x="10960100" y="2108200"/>
          <p14:tracePt t="110557" x="10934700" y="2120900"/>
          <p14:tracePt t="110558" x="10928350" y="2127250"/>
          <p14:tracePt t="110590" x="10845800" y="2152650"/>
          <p14:tracePt t="110598" x="10814050" y="2159000"/>
          <p14:tracePt t="110623" x="10782300" y="2165350"/>
          <p14:tracePt t="110654" x="10756900" y="2178050"/>
          <p14:tracePt t="110662" x="10744200" y="2178050"/>
          <p14:tracePt t="110690" x="10731500" y="2178050"/>
          <p14:tracePt t="110723" x="10706100" y="2178050"/>
          <p14:tracePt t="110726" x="10687050" y="2178050"/>
          <p14:tracePt t="110757" x="10598150" y="2178050"/>
          <p14:tracePt t="110758" x="10572750" y="2178050"/>
          <p14:tracePt t="110790" x="10528300" y="2178050"/>
          <p14:tracePt t="110814" x="10521950" y="2178050"/>
          <p14:tracePt t="110824" x="10509250" y="2178050"/>
          <p14:tracePt t="110856" x="10452100" y="2152650"/>
          <p14:tracePt t="110862" x="10439400" y="2139950"/>
          <p14:tracePt t="110891" x="10420350" y="2127250"/>
          <p14:tracePt t="110923" x="10407650" y="2089150"/>
          <p14:tracePt t="110926" x="10401300" y="2076450"/>
          <p14:tracePt t="110957" x="10394950" y="2012950"/>
          <p14:tracePt t="110988" x="10388600" y="1930400"/>
          <p14:tracePt t="110990" x="10388600" y="1898650"/>
          <p14:tracePt t="111022" x="10414000" y="1841500"/>
          <p14:tracePt t="111030" x="10420350" y="1835150"/>
          <p14:tracePt t="111057" x="10458450" y="1797050"/>
          <p14:tracePt t="111090" x="10509250" y="1778000"/>
          <p14:tracePt t="111094" x="10515600" y="1771650"/>
          <p14:tracePt t="111124" x="10623550" y="1771650"/>
          <p14:tracePt t="111157" x="10858500" y="1803400"/>
          <p14:tracePt t="111159" x="10922000" y="1828800"/>
          <p14:tracePt t="111191" x="11023600" y="1866900"/>
          <p14:tracePt t="111488" x="0" y="0"/>
        </p14:tracePtLst>
      </p14:laserTraceLst>
    </p:ext>
  </p:extLs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568960" y="922933"/>
            <a:ext cx="3787284" cy="313932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a=123.4567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print(f'{a:10.3e}')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1.235e+02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print(f'{a:10.4e}')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1.2346e+02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print(f'{a:13.4E}')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1.2346E+02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print(f'{a:10.1f}')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123.5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print(f'{a:11.5f}')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123.45670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57144" y="922933"/>
            <a:ext cx="722487" cy="36420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wrap="none" lIns="72000" tIns="0" rIns="7200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10.3e</a:t>
            </a:r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6687046" y="915524"/>
          <a:ext cx="483114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1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+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왼쪽 중괄호 6"/>
          <p:cNvSpPr/>
          <p:nvPr/>
        </p:nvSpPr>
        <p:spPr>
          <a:xfrm rot="5400000">
            <a:off x="8965412" y="-1743792"/>
            <a:ext cx="243050" cy="4778599"/>
          </a:xfrm>
          <a:prstGeom prst="leftBrace">
            <a:avLst>
              <a:gd name="adj1" fmla="val 25575"/>
              <a:gd name="adj2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544160" y="62317"/>
            <a:ext cx="108555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>
                <a:latin typeface="Arial" panose="020B0604020202020204" pitchFamily="34" charset="0"/>
                <a:ea typeface="맑은 고딕" panose="020B0503020000020004" pitchFamily="50" charset="-127"/>
              </a:rPr>
              <a:t>총 </a:t>
            </a:r>
            <a:r>
              <a:rPr lang="en-US" altLang="ko-KR" sz="1600" dirty="0">
                <a:latin typeface="Arial" panose="020B0604020202020204" pitchFamily="34" charset="0"/>
                <a:ea typeface="맑은 고딕" panose="020B0503020000020004" pitchFamily="50" charset="-127"/>
              </a:rPr>
              <a:t>10</a:t>
            </a:r>
            <a:r>
              <a:rPr lang="ko-KR" altLang="en-US" sz="1600" dirty="0">
                <a:latin typeface="Arial" panose="020B0604020202020204" pitchFamily="34" charset="0"/>
                <a:ea typeface="맑은 고딕" panose="020B0503020000020004" pitchFamily="50" charset="-127"/>
              </a:rPr>
              <a:t>자리</a:t>
            </a:r>
          </a:p>
        </p:txBody>
      </p:sp>
      <p:sp>
        <p:nvSpPr>
          <p:cNvPr id="9" name="왼쪽 중괄호 8"/>
          <p:cNvSpPr/>
          <p:nvPr/>
        </p:nvSpPr>
        <p:spPr>
          <a:xfrm rot="16200000">
            <a:off x="8692882" y="894793"/>
            <a:ext cx="305226" cy="1357305"/>
          </a:xfrm>
          <a:prstGeom prst="leftBrace">
            <a:avLst>
              <a:gd name="adj1" fmla="val 25575"/>
              <a:gd name="adj2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8004767" y="1726059"/>
            <a:ext cx="185018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Arial" panose="020B0604020202020204" pitchFamily="34" charset="0"/>
                <a:ea typeface="맑은 고딕" panose="020B0503020000020004" pitchFamily="50" charset="-127"/>
              </a:rPr>
              <a:t>소수점 </a:t>
            </a:r>
            <a:r>
              <a:rPr lang="ko-KR" altLang="en-US" sz="1600">
                <a:latin typeface="Arial" panose="020B0604020202020204" pitchFamily="34" charset="0"/>
                <a:ea typeface="맑은 고딕" panose="020B0503020000020004" pitchFamily="50" charset="-127"/>
              </a:rPr>
              <a:t>아래 </a:t>
            </a:r>
            <a:r>
              <a:rPr lang="en-US" altLang="ko-KR" sz="1600" dirty="0">
                <a:latin typeface="Arial" panose="020B0604020202020204" pitchFamily="34" charset="0"/>
                <a:ea typeface="맑은 고딕" panose="020B0503020000020004" pitchFamily="50" charset="-127"/>
              </a:rPr>
              <a:t>3</a:t>
            </a:r>
            <a:r>
              <a:rPr lang="ko-KR" altLang="en-US" sz="1600" dirty="0">
                <a:latin typeface="Arial" panose="020B0604020202020204" pitchFamily="34" charset="0"/>
                <a:ea typeface="맑은 고딕" panose="020B0503020000020004" pitchFamily="50" charset="-127"/>
              </a:rPr>
              <a:t>자리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57144" y="2492951"/>
            <a:ext cx="722487" cy="36420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wrap="none" lIns="72000" tIns="0" rIns="7200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10.4e</a:t>
            </a:r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6687046" y="2485542"/>
          <a:ext cx="483114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1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8311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+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5057144" y="3246899"/>
            <a:ext cx="748135" cy="36420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wrap="none" lIns="72000" tIns="0" rIns="7200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10.4E</a:t>
            </a:r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697637" y="3246899"/>
            <a:ext cx="994183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Arial" panose="020B0604020202020204" pitchFamily="34" charset="0"/>
                <a:ea typeface="맑은 고딕" panose="020B0503020000020004" pitchFamily="50" charset="-127"/>
              </a:rPr>
              <a:t>대문자 </a:t>
            </a:r>
            <a:r>
              <a:rPr lang="en-US" altLang="ko-KR" sz="1600" dirty="0">
                <a:latin typeface="Arial" panose="020B0604020202020204" pitchFamily="34" charset="0"/>
                <a:ea typeface="맑은 고딕" panose="020B0503020000020004" pitchFamily="50" charset="-127"/>
              </a:rPr>
              <a:t>E</a:t>
            </a:r>
            <a:endParaRPr lang="ko-KR" altLang="en-US" sz="16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67733" y="5221903"/>
            <a:ext cx="6567824" cy="120032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1.235e+02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는 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1.235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Ⅹ10</a:t>
            </a:r>
            <a:r>
              <a:rPr lang="en-US" altLang="ko-KR" sz="2400" baseline="30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표시한 것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rial" panose="020B0604020202020204" pitchFamily="34" charset="0"/>
              </a:rPr>
              <a:t>1.235</a:t>
            </a:r>
            <a:r>
              <a:rPr lang="en-US" altLang="ko-KR" sz="2400" dirty="0">
                <a:latin typeface="맑은 고딕" panose="020B0503020000020004" pitchFamily="50" charset="-127"/>
              </a:rPr>
              <a:t>Ⅹ10</a:t>
            </a:r>
            <a:r>
              <a:rPr lang="en-US" altLang="ko-KR" sz="2400" baseline="30000" dirty="0">
                <a:latin typeface="맑은 고딕" panose="020B0503020000020004" pitchFamily="50" charset="-127"/>
              </a:rPr>
              <a:t>2</a:t>
            </a:r>
            <a:r>
              <a:rPr lang="ko-KR" altLang="en-US" sz="2400" dirty="0">
                <a:latin typeface="맑은 고딕" panose="020B0503020000020004" pitchFamily="50" charset="-127"/>
              </a:rPr>
              <a:t>은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1.234567</a:t>
            </a:r>
            <a:r>
              <a:rPr lang="en-US" altLang="ko-KR" sz="2400" dirty="0">
                <a:latin typeface="맑은 고딕" panose="020B0503020000020004" pitchFamily="50" charset="-127"/>
              </a:rPr>
              <a:t>Ⅹ10</a:t>
            </a:r>
            <a:r>
              <a:rPr lang="en-US" altLang="ko-KR" sz="2400" baseline="30000" dirty="0">
                <a:latin typeface="맑은 고딕" panose="020B0503020000020004" pitchFamily="50" charset="-127"/>
              </a:rPr>
              <a:t>2</a:t>
            </a:r>
            <a:r>
              <a:rPr lang="en-US" altLang="ko-KR" sz="2400" dirty="0">
                <a:latin typeface="Arial" panose="020B0604020202020204" pitchFamily="34" charset="0"/>
              </a:rPr>
              <a:t> </a:t>
            </a:r>
            <a:r>
              <a:rPr lang="ko-KR" altLang="en-US" sz="2400" dirty="0">
                <a:latin typeface="Arial" panose="020B0604020202020204" pitchFamily="34" charset="0"/>
              </a:rPr>
              <a:t>가 반올림된 것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16" name="오디오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355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000"/>
    </mc:Choice>
    <mc:Fallback xmlns="">
      <p:transition spd="slow" advTm="14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095" x="3371850" y="1466850"/>
          <p14:tracePt t="11143" x="3365500" y="1466850"/>
          <p14:tracePt t="11199" x="3352800" y="1466850"/>
          <p14:tracePt t="11207" x="3340100" y="1466850"/>
          <p14:tracePt t="11232" x="3321050" y="1460500"/>
          <p14:tracePt t="11264" x="3276600" y="1454150"/>
          <p14:tracePt t="11297" x="3263900" y="1454150"/>
          <p14:tracePt t="11431" x="3257550" y="1454150"/>
          <p14:tracePt t="11455" x="3257550" y="1447800"/>
          <p14:tracePt t="11471" x="3257550" y="1441450"/>
          <p14:tracePt t="11497" x="3257550" y="1422400"/>
          <p14:tracePt t="11535" x="3257550" y="1409700"/>
          <p14:tracePt t="11559" x="3257550" y="1403350"/>
          <p14:tracePt t="11567" x="3257550" y="1390650"/>
          <p14:tracePt t="11598" x="3263900" y="1358900"/>
          <p14:tracePt t="11599" x="3270250" y="1346200"/>
          <p14:tracePt t="11632" x="3289300" y="1301750"/>
          <p14:tracePt t="11665" x="3302000" y="1282700"/>
          <p14:tracePt t="11698" x="3308350" y="1282700"/>
          <p14:tracePt t="11727" x="3314700" y="1282700"/>
          <p14:tracePt t="11735" x="3321050" y="1282700"/>
          <p14:tracePt t="11764" x="3333750" y="1282700"/>
          <p14:tracePt t="11795" x="3340100" y="1282700"/>
          <p14:tracePt t="11807" x="3346450" y="1282700"/>
          <p14:tracePt t="11831" x="3346450" y="1289050"/>
          <p14:tracePt t="11864" x="3359150" y="1327150"/>
          <p14:tracePt t="11871" x="3365500" y="1339850"/>
          <p14:tracePt t="11898" x="3371850" y="1390650"/>
          <p14:tracePt t="11931" x="3371850" y="1435100"/>
          <p14:tracePt t="11935" x="3371850" y="1447800"/>
          <p14:tracePt t="11965" x="3371850" y="1454150"/>
          <p14:tracePt t="11997" x="3371850" y="1479550"/>
          <p14:tracePt t="12000" x="3371850" y="1492250"/>
          <p14:tracePt t="12031" x="3352800" y="1498600"/>
          <p14:tracePt t="12064" x="3314700" y="1517650"/>
          <p14:tracePt t="12071" x="3302000" y="1517650"/>
          <p14:tracePt t="12099" x="3276600" y="1524000"/>
          <p14:tracePt t="12151" x="3270250" y="1524000"/>
          <p14:tracePt t="12167" x="3257550" y="1511300"/>
          <p14:tracePt t="12175" x="3251200" y="1492250"/>
          <p14:tracePt t="12198" x="3244850" y="1466850"/>
          <p14:tracePt t="12199" x="3244850" y="1447800"/>
          <p14:tracePt t="12232" x="3238500" y="1422400"/>
          <p14:tracePt t="12239" x="3238500" y="1416050"/>
          <p14:tracePt t="12265" x="3257550" y="1397000"/>
          <p14:tracePt t="12298" x="3295650" y="1390650"/>
          <p14:tracePt t="12303" x="3302000" y="1384300"/>
          <p14:tracePt t="12367" x="3308350" y="1390650"/>
          <p14:tracePt t="12375" x="3314700" y="1416050"/>
          <p14:tracePt t="12399" x="3321050" y="1441450"/>
          <p14:tracePt t="12432" x="3321050" y="1485900"/>
          <p14:tracePt t="12439" x="3321050" y="1492250"/>
          <p14:tracePt t="12465" x="3321050" y="1511300"/>
          <p14:tracePt t="12498" x="3314700" y="1517650"/>
          <p14:tracePt t="12551" x="3314700" y="1511300"/>
          <p14:tracePt t="12567" x="3302000" y="1498600"/>
          <p14:tracePt t="12575" x="3302000" y="1492250"/>
          <p14:tracePt t="12599" x="3295650" y="1466850"/>
          <p14:tracePt t="12632" x="3295650" y="1409700"/>
          <p14:tracePt t="12639" x="3295650" y="1403350"/>
          <p14:tracePt t="12665" x="3295650" y="1384300"/>
          <p14:tracePt t="12698" x="3302000" y="1365250"/>
          <p14:tracePt t="12743" x="3314700" y="1365250"/>
          <p14:tracePt t="12751" x="3321050" y="1365250"/>
          <p14:tracePt t="12765" x="3333750" y="1365250"/>
          <p14:tracePt t="12798" x="3346450" y="1365250"/>
          <p14:tracePt t="12847" x="3352800" y="1365250"/>
          <p14:tracePt t="12863" x="3359150" y="1365250"/>
          <p14:tracePt t="12887" x="3359150" y="1377950"/>
          <p14:tracePt t="12899" x="3365500" y="1377950"/>
          <p14:tracePt t="12931" x="3365500" y="1409700"/>
          <p14:tracePt t="12935" x="3365500" y="1416050"/>
          <p14:tracePt t="12966" x="3378200" y="1435100"/>
          <p14:tracePt t="12998" x="3384550" y="1460500"/>
          <p14:tracePt t="13001" x="3390900" y="1473200"/>
          <p14:tracePt t="13032" x="3390900" y="1498600"/>
          <p14:tracePt t="13065" x="3390900" y="1511300"/>
          <p14:tracePt t="13079" x="3390900" y="1517650"/>
          <p14:tracePt t="13127" x="3390900" y="1530350"/>
          <p14:tracePt t="13159" x="3384550" y="1536700"/>
          <p14:tracePt t="13183" x="3378200" y="1543050"/>
          <p14:tracePt t="13367" x="3365500" y="1543050"/>
          <p14:tracePt t="13375" x="3359150" y="1543050"/>
          <p14:tracePt t="13400" x="3346450" y="1549400"/>
          <p14:tracePt t="13431" x="3276600" y="1555750"/>
          <p14:tracePt t="13439" x="3251200" y="1555750"/>
          <p14:tracePt t="13466" x="3098800" y="1555750"/>
          <p14:tracePt t="13499" x="2819400" y="1555750"/>
          <p14:tracePt t="13503" x="2730500" y="1555750"/>
          <p14:tracePt t="13533" x="2444750" y="1511300"/>
          <p14:tracePt t="13566" x="2101850" y="1454150"/>
          <p14:tracePt t="13567" x="2044700" y="1447800"/>
          <p14:tracePt t="13575" x="1993900" y="1435100"/>
          <p14:tracePt t="13600" x="1917700" y="1416050"/>
          <p14:tracePt t="13632" x="1860550" y="1403350"/>
          <p14:tracePt t="13639" x="1835150" y="1403350"/>
          <p14:tracePt t="13666" x="1765300" y="1390650"/>
          <p14:tracePt t="13699" x="1657350" y="1377950"/>
          <p14:tracePt t="13703" x="1644650" y="1371600"/>
          <p14:tracePt t="13733" x="1581150" y="1365250"/>
          <p14:tracePt t="13766" x="1466850" y="1327150"/>
          <p14:tracePt t="13769" x="1435100" y="1327150"/>
          <p14:tracePt t="13800" x="1358900" y="1320800"/>
          <p14:tracePt t="13807" x="1352550" y="1320800"/>
          <p14:tracePt t="13984" x="1346200" y="1314450"/>
          <p14:tracePt t="13999" x="1333500" y="1308100"/>
          <p14:tracePt t="14111" x="1327150" y="1308100"/>
          <p14:tracePt t="14119" x="1327150" y="1301750"/>
          <p14:tracePt t="14175" x="1320800" y="1301750"/>
          <p14:tracePt t="14183" x="1308100" y="1295400"/>
          <p14:tracePt t="14200" x="1270000" y="1282700"/>
          <p14:tracePt t="14233" x="1200150" y="1270000"/>
          <p14:tracePt t="14239" x="1187450" y="1270000"/>
          <p14:tracePt t="14267" x="1162050" y="1263650"/>
          <p14:tracePt t="14300" x="1143000" y="1263650"/>
          <p14:tracePt t="14311" x="1130300" y="1257300"/>
          <p14:tracePt t="14334" x="1117600" y="1250950"/>
          <p14:tracePt t="14366" x="1092200" y="1238250"/>
          <p14:tracePt t="14369" x="1085850" y="1238250"/>
          <p14:tracePt t="14455" x="1079500" y="1231900"/>
          <p14:tracePt t="14743" x="1085850" y="1231900"/>
          <p14:tracePt t="14759" x="1092200" y="1231900"/>
          <p14:tracePt t="14768" x="1098550" y="1231900"/>
          <p14:tracePt t="14800" x="1123950" y="1225550"/>
          <p14:tracePt t="14815" x="1136650" y="1225550"/>
          <p14:tracePt t="14834" x="1149350" y="1225550"/>
          <p14:tracePt t="14866" x="1212850" y="1206500"/>
          <p14:tracePt t="14871" x="1219200" y="1200150"/>
          <p14:tracePt t="14901" x="1231900" y="1193800"/>
          <p14:tracePt t="15944" x="1238250" y="1193800"/>
          <p14:tracePt t="15952" x="1257300" y="1193800"/>
          <p14:tracePt t="15969" x="1320800" y="1200150"/>
          <p14:tracePt t="16001" x="1511300" y="1219200"/>
          <p14:tracePt t="16008" x="1562100" y="1231900"/>
          <p14:tracePt t="16036" x="1606550" y="1238250"/>
          <p14:tracePt t="16068" x="1612900" y="1238250"/>
          <p14:tracePt t="16232" x="1619250" y="1238250"/>
          <p14:tracePt t="16240" x="1625600" y="1238250"/>
          <p14:tracePt t="16269" x="1663700" y="1238250"/>
          <p14:tracePt t="16304" x="1670050" y="1238250"/>
          <p14:tracePt t="16320" x="1676400" y="1238250"/>
          <p14:tracePt t="16392" x="1682750" y="1238250"/>
          <p14:tracePt t="16400" x="1689100" y="1238250"/>
          <p14:tracePt t="16408" x="1714500" y="1238250"/>
          <p14:tracePt t="16436" x="1797050" y="1238250"/>
          <p14:tracePt t="16468" x="1847850" y="1238250"/>
          <p14:tracePt t="16471" x="1860550" y="1238250"/>
          <p14:tracePt t="16608" x="1879600" y="1238250"/>
          <p14:tracePt t="16616" x="1905000" y="1238250"/>
          <p14:tracePt t="16636" x="1968500" y="1238250"/>
          <p14:tracePt t="16668" x="1981200" y="1238250"/>
          <p14:tracePt t="17136" x="1987550" y="1238250"/>
          <p14:tracePt t="17144" x="2006600" y="1238250"/>
          <p14:tracePt t="17171" x="2032000" y="1238250"/>
          <p14:tracePt t="17203" x="2044700" y="1238250"/>
          <p14:tracePt t="17456" x="2057400" y="1238250"/>
          <p14:tracePt t="17464" x="2070100" y="1238250"/>
          <p14:tracePt t="17472" x="2101850" y="1231900"/>
          <p14:tracePt t="17503" x="2228850" y="1206500"/>
          <p14:tracePt t="17512" x="2235200" y="1206500"/>
          <p14:tracePt t="17537" x="2254250" y="1206500"/>
          <p14:tracePt t="17663" x="2260600" y="1206500"/>
          <p14:tracePt t="17679" x="2279650" y="1206500"/>
          <p14:tracePt t="17688" x="2305050" y="1206500"/>
          <p14:tracePt t="17704" x="2349500" y="1206500"/>
          <p14:tracePt t="17735" x="2438400" y="1206500"/>
          <p14:tracePt t="17736" x="2463800" y="1206500"/>
          <p14:tracePt t="17744" x="2501900" y="1206500"/>
          <p14:tracePt t="17771" x="2533650" y="1206500"/>
          <p14:tracePt t="18008" x="2540000" y="1200150"/>
          <p14:tracePt t="18304" x="2533650" y="1206500"/>
          <p14:tracePt t="18312" x="2520950" y="1219200"/>
          <p14:tracePt t="18338" x="2470150" y="1238250"/>
          <p14:tracePt t="18371" x="2393950" y="1257300"/>
          <p14:tracePt t="18376" x="2381250" y="1257300"/>
          <p14:tracePt t="18404" x="2324100" y="1263650"/>
          <p14:tracePt t="18437" x="2241550" y="1270000"/>
          <p14:tracePt t="18440" x="2222500" y="1270000"/>
          <p14:tracePt t="18471" x="2152650" y="1270000"/>
          <p14:tracePt t="18472" x="2133600" y="1270000"/>
          <p14:tracePt t="18504" x="2089150" y="1270000"/>
          <p14:tracePt t="18512" x="2076450" y="1270000"/>
          <p14:tracePt t="18537" x="2025650" y="1270000"/>
          <p14:tracePt t="18569" x="1981200" y="1270000"/>
          <p14:tracePt t="18584" x="1968500" y="1270000"/>
          <p14:tracePt t="18648" x="1962150" y="1270000"/>
          <p14:tracePt t="18656" x="1962150" y="1263650"/>
          <p14:tracePt t="18672" x="1962150" y="1257300"/>
          <p14:tracePt t="18702" x="1955800" y="1225550"/>
          <p14:tracePt t="18704" x="1955800" y="1200150"/>
          <p14:tracePt t="18734" x="1943100" y="1143000"/>
          <p14:tracePt t="18737" x="1943100" y="1123950"/>
          <p14:tracePt t="18768" x="1936750" y="1092200"/>
          <p14:tracePt t="18784" x="1936750" y="1085850"/>
          <p14:tracePt t="18805" x="1936750" y="1079500"/>
          <p14:tracePt t="18837" x="1968500" y="1035050"/>
          <p14:tracePt t="18840" x="1993900" y="1016000"/>
          <p14:tracePt t="18872" x="2108200" y="958850"/>
          <p14:tracePt t="18872" x="2165350" y="939800"/>
          <p14:tracePt t="18904" x="2438400" y="889000"/>
          <p14:tracePt t="18912" x="2470150" y="889000"/>
          <p14:tracePt t="18938" x="2508250" y="889000"/>
          <p14:tracePt t="18976" x="2514600" y="889000"/>
          <p14:tracePt t="18984" x="2520950" y="889000"/>
          <p14:tracePt t="19005" x="2533650" y="908050"/>
          <p14:tracePt t="19038" x="2540000" y="914400"/>
          <p14:tracePt t="19040" x="2546350" y="920750"/>
          <p14:tracePt t="19072" x="2559050" y="939800"/>
          <p14:tracePt t="19168" x="2559050" y="946150"/>
          <p14:tracePt t="19264" x="2559050" y="952500"/>
          <p14:tracePt t="19304" x="2559050" y="958850"/>
          <p14:tracePt t="19336" x="2559050" y="971550"/>
          <p14:tracePt t="19352" x="2559050" y="977900"/>
          <p14:tracePt t="19372" x="2552700" y="990600"/>
          <p14:tracePt t="19404" x="2552700" y="1035050"/>
          <p14:tracePt t="19408" x="2546350" y="1054100"/>
          <p14:tracePt t="19439" x="2533650" y="1111250"/>
          <p14:tracePt t="19471" x="2533650" y="1143000"/>
          <p14:tracePt t="19480" x="2533650" y="1149350"/>
          <p14:tracePt t="19506" x="2533650" y="1155700"/>
          <p14:tracePt t="19538" x="2533650" y="1174750"/>
          <p14:tracePt t="19544" x="2533650" y="1187450"/>
          <p14:tracePt t="19572" x="2533650" y="1206500"/>
          <p14:tracePt t="19605" x="2533650" y="1238250"/>
          <p14:tracePt t="19616" x="2533650" y="1257300"/>
          <p14:tracePt t="19639" x="2533650" y="1282700"/>
          <p14:tracePt t="19640" x="2533650" y="1295400"/>
          <p14:tracePt t="19672" x="2533650" y="1314450"/>
          <p14:tracePt t="19680" x="2533650" y="1320800"/>
          <p14:tracePt t="19706" x="2533650" y="1333500"/>
          <p14:tracePt t="19738" x="2533650" y="1352550"/>
          <p14:tracePt t="19752" x="2533650" y="1358900"/>
          <p14:tracePt t="19772" x="2540000" y="1365250"/>
          <p14:tracePt t="20152" x="2546350" y="1365250"/>
          <p14:tracePt t="20177" x="2552700" y="1365250"/>
          <p14:tracePt t="20224" x="2565400" y="1365250"/>
          <p14:tracePt t="20232" x="2571750" y="1365250"/>
          <p14:tracePt t="20240" x="2584450" y="1365250"/>
          <p14:tracePt t="20272" x="2622550" y="1358900"/>
          <p14:tracePt t="20273" x="2641600" y="1358900"/>
          <p14:tracePt t="20280" x="2647950" y="1358900"/>
          <p14:tracePt t="20306" x="2654300" y="1358900"/>
          <p14:tracePt t="20496" x="2679700" y="1352550"/>
          <p14:tracePt t="20504" x="2705100" y="1346200"/>
          <p14:tracePt t="20512" x="2736850" y="1339850"/>
          <p14:tracePt t="20540" x="2870200" y="1327150"/>
          <p14:tracePt t="20572" x="2984500" y="1320800"/>
          <p14:tracePt t="20688" x="2990850" y="1320800"/>
          <p14:tracePt t="20696" x="2990850" y="1327150"/>
          <p14:tracePt t="20706" x="2990850" y="1339850"/>
          <p14:tracePt t="20736" x="2997200" y="1390650"/>
          <p14:tracePt t="20744" x="2997200" y="1397000"/>
          <p14:tracePt t="20773" x="3016250" y="1435100"/>
          <p14:tracePt t="20806" x="3028950" y="1479550"/>
          <p14:tracePt t="20816" x="3028950" y="1485900"/>
          <p14:tracePt t="20840" x="3028950" y="1498600"/>
          <p14:tracePt t="20873" x="3028950" y="1511300"/>
          <p14:tracePt t="20888" x="3028950" y="1517650"/>
          <p14:tracePt t="20907" x="3028950" y="1524000"/>
          <p14:tracePt t="20939" x="3028950" y="1536700"/>
          <p14:tracePt t="20984" x="3022600" y="1543050"/>
          <p14:tracePt t="21000" x="3022600" y="1549400"/>
          <p14:tracePt t="21008" x="3009900" y="1555750"/>
          <p14:tracePt t="21040" x="2984500" y="1581150"/>
          <p14:tracePt t="21048" x="2971800" y="1593850"/>
          <p14:tracePt t="21074" x="2946400" y="1619250"/>
          <p14:tracePt t="21106" x="2876550" y="1638300"/>
          <p14:tracePt t="21112" x="2844800" y="1651000"/>
          <p14:tracePt t="21140" x="2730500" y="1663700"/>
          <p14:tracePt t="21173" x="2654300" y="1676400"/>
          <p14:tracePt t="21176" x="2641600" y="1676400"/>
          <p14:tracePt t="21207" x="2578100" y="1676400"/>
          <p14:tracePt t="21240" x="2292350" y="1676400"/>
          <p14:tracePt t="21248" x="2228850" y="1676400"/>
          <p14:tracePt t="21274" x="2146300" y="1682750"/>
          <p14:tracePt t="21307" x="2095500" y="1689100"/>
          <p14:tracePt t="21312" x="2070100" y="1689100"/>
          <p14:tracePt t="21341" x="1949450" y="1689100"/>
          <p14:tracePt t="21374" x="1822450" y="1695450"/>
          <p14:tracePt t="21377" x="1816100" y="1701800"/>
          <p14:tracePt t="21407" x="1790700" y="1701800"/>
          <p14:tracePt t="21408" x="1778000" y="1708150"/>
          <p14:tracePt t="21440" x="1714500" y="1708150"/>
          <p14:tracePt t="21448" x="1689100" y="1708150"/>
          <p14:tracePt t="21474" x="1568450" y="1733550"/>
          <p14:tracePt t="21506" x="1498600" y="1752600"/>
          <p14:tracePt t="21512" x="1485900" y="1752600"/>
          <p14:tracePt t="21541" x="1428750" y="1752600"/>
          <p14:tracePt t="21573" x="1270000" y="1752600"/>
          <p14:tracePt t="21576" x="1219200" y="1752600"/>
          <p14:tracePt t="21608" x="1149350" y="1758950"/>
          <p14:tracePt t="21608" x="1136650" y="1758950"/>
          <p14:tracePt t="21681" x="1130300" y="1765300"/>
          <p14:tracePt t="21696" x="1117600" y="1771650"/>
          <p14:tracePt t="21712" x="1111250" y="1778000"/>
          <p14:tracePt t="21741" x="1085850" y="1784350"/>
          <p14:tracePt t="21773" x="1041400" y="1803400"/>
          <p14:tracePt t="21776" x="1028700" y="1803400"/>
          <p14:tracePt t="21808" x="1003300" y="1803400"/>
          <p14:tracePt t="21880" x="996950" y="1803400"/>
          <p14:tracePt t="21920" x="990600" y="1803400"/>
          <p14:tracePt t="22152" x="984250" y="1803400"/>
          <p14:tracePt t="22232" x="990600" y="1803400"/>
          <p14:tracePt t="22240" x="996950" y="1797050"/>
          <p14:tracePt t="22256" x="1016000" y="1797050"/>
          <p14:tracePt t="22275" x="1060450" y="1797050"/>
          <p14:tracePt t="22307" x="1130300" y="1784350"/>
          <p14:tracePt t="22313" x="1143000" y="1778000"/>
          <p14:tracePt t="22473" x="1149350" y="1778000"/>
          <p14:tracePt t="22481" x="1162050" y="1778000"/>
          <p14:tracePt t="22508" x="1219200" y="1778000"/>
          <p14:tracePt t="22541" x="1276350" y="1778000"/>
          <p14:tracePt t="22544" x="1282700" y="1778000"/>
          <p14:tracePt t="22657" x="1295400" y="1778000"/>
          <p14:tracePt t="22665" x="1308100" y="1778000"/>
          <p14:tracePt t="22675" x="1320800" y="1778000"/>
          <p14:tracePt t="22707" x="1397000" y="1778000"/>
          <p14:tracePt t="22713" x="1403350" y="1778000"/>
          <p14:tracePt t="22742" x="1416050" y="1778000"/>
          <p14:tracePt t="22889" x="1428750" y="1778000"/>
          <p14:tracePt t="22897" x="1447800" y="1778000"/>
          <p14:tracePt t="22909" x="1466850" y="1778000"/>
          <p14:tracePt t="22940" x="1498600" y="1778000"/>
          <p14:tracePt t="23225" x="1511300" y="1778000"/>
          <p14:tracePt t="23233" x="1517650" y="1778000"/>
          <p14:tracePt t="23737" x="1530350" y="1778000"/>
          <p14:tracePt t="23969" x="1536700" y="1778000"/>
          <p14:tracePt t="23977" x="1549400" y="1771650"/>
          <p14:tracePt t="23985" x="1555750" y="1765300"/>
          <p14:tracePt t="24010" x="1593850" y="1758950"/>
          <p14:tracePt t="24042" x="1638300" y="1752600"/>
          <p14:tracePt t="24345" x="1644650" y="1752600"/>
          <p14:tracePt t="24353" x="1663700" y="1752600"/>
          <p14:tracePt t="24377" x="1733550" y="1752600"/>
          <p14:tracePt t="24409" x="1809750" y="1752600"/>
          <p14:tracePt t="24417" x="1816100" y="1752600"/>
          <p14:tracePt t="24553" x="1822450" y="1752600"/>
          <p14:tracePt t="24561" x="1835150" y="1752600"/>
          <p14:tracePt t="24625" x="1854200" y="1752600"/>
          <p14:tracePt t="24633" x="1860550" y="1752600"/>
          <p14:tracePt t="24644" x="1879600" y="1752600"/>
          <p14:tracePt t="24675" x="1898650" y="1752600"/>
          <p14:tracePt t="24929" x="1905000" y="1752600"/>
          <p14:tracePt t="24945" x="1917700" y="1752600"/>
          <p14:tracePt t="24953" x="1930400" y="1752600"/>
          <p14:tracePt t="24978" x="1974850" y="1752600"/>
          <p14:tracePt t="25009" x="1993900" y="1752600"/>
          <p14:tracePt t="25129" x="2006600" y="1752600"/>
          <p14:tracePt t="25145" x="2012950" y="1752600"/>
          <p14:tracePt t="25377" x="2012950" y="1758950"/>
          <p14:tracePt t="25385" x="2000250" y="1771650"/>
          <p14:tracePt t="25411" x="1936750" y="1803400"/>
          <p14:tracePt t="25443" x="1828800" y="1835150"/>
          <p14:tracePt t="25449" x="1816100" y="1841500"/>
          <p14:tracePt t="25478" x="1790700" y="1841500"/>
          <p14:tracePt t="25511" x="1733550" y="1860550"/>
          <p14:tracePt t="25513" x="1720850" y="1860550"/>
          <p14:tracePt t="25545" x="1581150" y="1885950"/>
          <p14:tracePt t="25553" x="1549400" y="1885950"/>
          <p14:tracePt t="25578" x="1524000" y="1892300"/>
          <p14:tracePt t="25610" x="1466850" y="1892300"/>
          <p14:tracePt t="25617" x="1441450" y="1892300"/>
          <p14:tracePt t="25644" x="1295400" y="1892300"/>
          <p14:tracePt t="25675" x="1143000" y="1892300"/>
          <p14:tracePt t="25681" x="1130300" y="1892300"/>
          <p14:tracePt t="25712" x="1098550" y="1885950"/>
          <p14:tracePt t="25743" x="1035050" y="1873250"/>
          <p14:tracePt t="25746" x="1022350" y="1866900"/>
          <p14:tracePt t="25778" x="933450" y="1847850"/>
          <p14:tracePt t="25785" x="927100" y="1847850"/>
          <p14:tracePt t="25817" x="920750" y="1835150"/>
          <p14:tracePt t="25845" x="876300" y="1803400"/>
          <p14:tracePt t="25878" x="806450" y="1752600"/>
          <p14:tracePt t="25881" x="781050" y="1733550"/>
          <p14:tracePt t="25912" x="742950" y="1701800"/>
          <p14:tracePt t="25913" x="730250" y="1689100"/>
          <p14:tracePt t="25945" x="723900" y="1676400"/>
          <p14:tracePt t="25961" x="723900" y="1670050"/>
          <p14:tracePt t="25979" x="723900" y="1651000"/>
          <p14:tracePt t="26011" x="723900" y="1593850"/>
          <p14:tracePt t="26017" x="723900" y="1574800"/>
          <p14:tracePt t="26045" x="723900" y="1524000"/>
          <p14:tracePt t="26078" x="742950" y="1466850"/>
          <p14:tracePt t="26081" x="742950" y="1454150"/>
          <p14:tracePt t="26112" x="755650" y="1441450"/>
          <p14:tracePt t="26145" x="920750" y="1435100"/>
          <p14:tracePt t="26153" x="996950" y="1435100"/>
          <p14:tracePt t="26179" x="1308100" y="1435100"/>
          <p14:tracePt t="26211" x="1695450" y="1435100"/>
          <p14:tracePt t="26217" x="1746250" y="1435100"/>
          <p14:tracePt t="26246" x="1828800" y="1435100"/>
          <p14:tracePt t="26278" x="1943100" y="1473200"/>
          <p14:tracePt t="26281" x="1955800" y="1473200"/>
          <p14:tracePt t="26312" x="1968500" y="1485900"/>
          <p14:tracePt t="26345" x="1968500" y="1492250"/>
          <p14:tracePt t="26353" x="1974850" y="1504950"/>
          <p14:tracePt t="26379" x="1987550" y="1562100"/>
          <p14:tracePt t="26411" x="2000250" y="1657350"/>
          <p14:tracePt t="26417" x="2006600" y="1670050"/>
          <p14:tracePt t="26446" x="2006600" y="1733550"/>
          <p14:tracePt t="26478" x="2006600" y="1784350"/>
          <p14:tracePt t="26481" x="2006600" y="1790700"/>
          <p14:tracePt t="26512" x="2006600" y="1822450"/>
          <p14:tracePt t="26513" x="2000250" y="1835150"/>
          <p14:tracePt t="26545" x="1987550" y="1854200"/>
          <p14:tracePt t="26769" x="1987550" y="1847850"/>
          <p14:tracePt t="26777" x="2012950" y="1822450"/>
          <p14:tracePt t="26785" x="2051050" y="1784350"/>
          <p14:tracePt t="26813" x="2209800" y="1676400"/>
          <p14:tracePt t="26845" x="2273300" y="1612900"/>
          <p14:tracePt t="26921" x="2273300" y="1606550"/>
          <p14:tracePt t="27017" x="2273300" y="1600200"/>
          <p14:tracePt t="27025" x="2273300" y="1587500"/>
          <p14:tracePt t="27046" x="2273300" y="1574800"/>
          <p14:tracePt t="27079" x="2273300" y="1555750"/>
          <p14:tracePt t="27361" x="2273300" y="1549400"/>
          <p14:tracePt t="27369" x="2273300" y="1536700"/>
          <p14:tracePt t="27380" x="2260600" y="1536700"/>
          <p14:tracePt t="27412" x="2203450" y="1530350"/>
          <p14:tracePt t="27417" x="2197100" y="1530350"/>
          <p14:tracePt t="27449" x="2190750" y="1524000"/>
          <p14:tracePt t="27480" x="2184400" y="1517650"/>
          <p14:tracePt t="27561" x="2178050" y="1517650"/>
          <p14:tracePt t="27681" x="2171700" y="1517650"/>
          <p14:tracePt t="27689" x="2159000" y="1517650"/>
          <p14:tracePt t="27714" x="2152650" y="1517650"/>
          <p14:tracePt t="29377" x="2152650" y="1536700"/>
          <p14:tracePt t="29385" x="2152650" y="1562100"/>
          <p14:tracePt t="29415" x="2159000" y="1644650"/>
          <p14:tracePt t="29448" x="2184400" y="1727200"/>
          <p14:tracePt t="29490" x="2184400" y="1733550"/>
          <p14:tracePt t="29506" x="2190750" y="1739900"/>
          <p14:tracePt t="29515" x="2190750" y="1746250"/>
          <p14:tracePt t="29554" x="2190750" y="1752600"/>
          <p14:tracePt t="29561" x="2171700" y="1752600"/>
          <p14:tracePt t="29582" x="2146300" y="1752600"/>
          <p14:tracePt t="29614" x="2108200" y="1727200"/>
          <p14:tracePt t="29618" x="2089150" y="1714500"/>
          <p14:tracePt t="29649" x="2082800" y="1695450"/>
          <p14:tracePt t="29650" x="2076450" y="1689100"/>
          <p14:tracePt t="29706" x="2076450" y="1676400"/>
          <p14:tracePt t="29713" x="2089150" y="1676400"/>
          <p14:tracePt t="29722" x="2101850" y="1670050"/>
          <p14:tracePt t="29749" x="2139950" y="1657350"/>
          <p14:tracePt t="29781" x="2146300" y="1657350"/>
          <p14:tracePt t="30066" x="2152650" y="1651000"/>
          <p14:tracePt t="30074" x="2159000" y="1644650"/>
          <p14:tracePt t="30083" x="2165350" y="1625600"/>
          <p14:tracePt t="30114" x="2197100" y="1555750"/>
          <p14:tracePt t="30170" x="2197100" y="1549400"/>
          <p14:tracePt t="30250" x="2197100" y="1543050"/>
          <p14:tracePt t="30266" x="2197100" y="1536700"/>
          <p14:tracePt t="30283" x="2197100" y="1517650"/>
          <p14:tracePt t="30315" x="2209800" y="1492250"/>
          <p14:tracePt t="30322" x="2216150" y="1479550"/>
          <p14:tracePt t="30738" x="2222500" y="1479550"/>
          <p14:tracePt t="30746" x="2254250" y="1479550"/>
          <p14:tracePt t="30754" x="2292350" y="1479550"/>
          <p14:tracePt t="30783" x="2457450" y="1492250"/>
          <p14:tracePt t="30816" x="2546350" y="1504950"/>
          <p14:tracePt t="30842" x="2552700" y="1504950"/>
          <p14:tracePt t="30978" x="2559050" y="1504950"/>
          <p14:tracePt t="30986" x="2565400" y="1504950"/>
          <p14:tracePt t="31026" x="2571750" y="1504950"/>
          <p14:tracePt t="31034" x="2578100" y="1511300"/>
          <p14:tracePt t="31050" x="2584450" y="1511300"/>
          <p14:tracePt t="31154" x="2597150" y="1517650"/>
          <p14:tracePt t="31266" x="2603500" y="1517650"/>
          <p14:tracePt t="31274" x="2603500" y="1524000"/>
          <p14:tracePt t="31284" x="2609850" y="1524000"/>
          <p14:tracePt t="31315" x="2622550" y="1530350"/>
          <p14:tracePt t="31322" x="2635250" y="1530350"/>
          <p14:tracePt t="31351" x="2673350" y="1536700"/>
          <p14:tracePt t="31383" x="2768600" y="1536700"/>
          <p14:tracePt t="31386" x="2794000" y="1536700"/>
          <p14:tracePt t="31417" x="2819400" y="1536700"/>
          <p14:tracePt t="31522" x="2825750" y="1536700"/>
          <p14:tracePt t="31530" x="2838450" y="1536700"/>
          <p14:tracePt t="31551" x="2851150" y="1536700"/>
          <p14:tracePt t="31584" x="2857500" y="1536700"/>
          <p14:tracePt t="32010" x="2863850" y="1536700"/>
          <p14:tracePt t="32018" x="2876550" y="1536700"/>
          <p14:tracePt t="32026" x="2889250" y="1536700"/>
          <p14:tracePt t="32051" x="2933700" y="1536700"/>
          <p14:tracePt t="32083" x="3054350" y="1536700"/>
          <p14:tracePt t="32090" x="3060700" y="1536700"/>
          <p14:tracePt t="32410" x="3098800" y="1524000"/>
          <p14:tracePt t="32418" x="3117850" y="1524000"/>
          <p14:tracePt t="32426" x="3136900" y="1517650"/>
          <p14:tracePt t="32452" x="3194050" y="1511300"/>
          <p14:tracePt t="32484" x="3219450" y="1498600"/>
          <p14:tracePt t="32586" x="3232150" y="1498600"/>
          <p14:tracePt t="32794" x="3238500" y="1498600"/>
          <p14:tracePt t="32802" x="3257550" y="1498600"/>
          <p14:tracePt t="32819" x="3321050" y="1498600"/>
          <p14:tracePt t="32850" x="3346450" y="1498600"/>
          <p14:tracePt t="33170" x="3340100" y="1498600"/>
          <p14:tracePt t="33178" x="3308350" y="1504950"/>
          <p14:tracePt t="33186" x="3276600" y="1511300"/>
          <p14:tracePt t="33218" x="3162300" y="1517650"/>
          <p14:tracePt t="33226" x="3136900" y="1517650"/>
          <p14:tracePt t="33252" x="3092450" y="1517650"/>
          <p14:tracePt t="33285" x="3022600" y="1517650"/>
          <p14:tracePt t="33290" x="3003550" y="1517650"/>
          <p14:tracePt t="33319" x="2908300" y="1498600"/>
          <p14:tracePt t="33352" x="2844800" y="1492250"/>
          <p14:tracePt t="33362" x="2838450" y="1485900"/>
          <p14:tracePt t="33386" x="2800350" y="1466850"/>
          <p14:tracePt t="33419" x="2762250" y="1447800"/>
          <p14:tracePt t="33442" x="2749550" y="1441450"/>
          <p14:tracePt t="33458" x="2743200" y="1441450"/>
          <p14:tracePt t="33538" x="2743200" y="1435100"/>
          <p14:tracePt t="33546" x="2736850" y="1428750"/>
          <p14:tracePt t="33562" x="2730500" y="1422400"/>
          <p14:tracePt t="33586" x="2730500" y="1409700"/>
          <p14:tracePt t="33619" x="2730500" y="1365250"/>
          <p14:tracePt t="33626" x="2730500" y="1358900"/>
          <p14:tracePt t="33653" x="2749550" y="1301750"/>
          <p14:tracePt t="33686" x="2838450" y="1212850"/>
          <p14:tracePt t="33690" x="2857500" y="1200150"/>
          <p14:tracePt t="33719" x="2895600" y="1168400"/>
          <p14:tracePt t="33750" x="2959100" y="1143000"/>
          <p14:tracePt t="33754" x="2978150" y="1136650"/>
          <p14:tracePt t="33786" x="3079750" y="1130300"/>
          <p14:tracePt t="33794" x="3130550" y="1130300"/>
          <p14:tracePt t="33819" x="3289300" y="1143000"/>
          <p14:tracePt t="33852" x="3422650" y="1174750"/>
          <p14:tracePt t="33898" x="3429000" y="1181100"/>
          <p14:tracePt t="33906" x="3435350" y="1187450"/>
          <p14:tracePt t="33922" x="3441700" y="1206500"/>
          <p14:tracePt t="33953" x="3448050" y="1231900"/>
          <p14:tracePt t="33954" x="3448050" y="1244600"/>
          <p14:tracePt t="33986" x="3448050" y="1282700"/>
          <p14:tracePt t="33986" x="3448050" y="1295400"/>
          <p14:tracePt t="33994" x="3448050" y="1314450"/>
          <p14:tracePt t="34020" x="3448050" y="1346200"/>
          <p14:tracePt t="34053" x="3448050" y="1390650"/>
          <p14:tracePt t="34058" x="3448050" y="1409700"/>
          <p14:tracePt t="34087" x="3441700" y="1460500"/>
          <p14:tracePt t="34119" x="3429000" y="1498600"/>
          <p14:tracePt t="34122" x="3422650" y="1511300"/>
          <p14:tracePt t="34153" x="3409950" y="1524000"/>
          <p14:tracePt t="34154" x="3403600" y="1530350"/>
          <p14:tracePt t="34187" x="3384550" y="1562100"/>
          <p14:tracePt t="34219" x="3371850" y="1574800"/>
          <p14:tracePt t="34234" x="3365500" y="1587500"/>
          <p14:tracePt t="34253" x="3346450" y="1587500"/>
          <p14:tracePt t="34284" x="3282950" y="1606550"/>
          <p14:tracePt t="34298" x="3276600" y="1606550"/>
          <p14:tracePt t="34346" x="3270250" y="1606550"/>
          <p14:tracePt t="34354" x="3257550" y="1606550"/>
          <p14:tracePt t="34386" x="3194050" y="1606550"/>
          <p14:tracePt t="34394" x="3187700" y="1606550"/>
          <p14:tracePt t="34421" x="3168650" y="1612900"/>
          <p14:tracePt t="36178" x="3181350" y="1612900"/>
          <p14:tracePt t="36186" x="3232150" y="1612900"/>
          <p14:tracePt t="36194" x="3308350" y="1612900"/>
          <p14:tracePt t="36222" x="3765550" y="1612900"/>
          <p14:tracePt t="36254" x="4584700" y="1612900"/>
          <p14:tracePt t="36258" x="4775200" y="1612900"/>
          <p14:tracePt t="36289" x="5149850" y="1612900"/>
          <p14:tracePt t="36321" x="5441950" y="1612900"/>
          <p14:tracePt t="36324" x="5486400" y="1612900"/>
          <p14:tracePt t="36357" x="5499100" y="1612900"/>
          <p14:tracePt t="36395" x="5505450" y="1612900"/>
          <p14:tracePt t="36403" x="5518150" y="1612900"/>
          <p14:tracePt t="36422" x="5588000" y="1612900"/>
          <p14:tracePt t="36453" x="5708650" y="1612900"/>
          <p14:tracePt t="36458" x="5765800" y="1612900"/>
          <p14:tracePt t="36489" x="5956300" y="1612900"/>
          <p14:tracePt t="36521" x="5981700" y="1612900"/>
          <p14:tracePt t="36619" x="5949950" y="1612900"/>
          <p14:tracePt t="36627" x="5911850" y="1612900"/>
          <p14:tracePt t="36656" x="5772150" y="1612900"/>
          <p14:tracePt t="36689" x="5651500" y="1612900"/>
          <p14:tracePt t="36720" x="5594350" y="1606550"/>
          <p14:tracePt t="36722" x="5562600" y="1600200"/>
          <p14:tracePt t="36753" x="5372100" y="1543050"/>
          <p14:tracePt t="36755" x="5302250" y="1511300"/>
          <p14:tracePt t="36786" x="5124450" y="1428750"/>
          <p14:tracePt t="36787" x="5086350" y="1403350"/>
          <p14:tracePt t="36795" x="5060950" y="1384300"/>
          <p14:tracePt t="36823" x="5003800" y="1308100"/>
          <p14:tracePt t="36855" x="4978400" y="1174750"/>
          <p14:tracePt t="36858" x="4972050" y="1143000"/>
          <p14:tracePt t="36889" x="4972050" y="933450"/>
          <p14:tracePt t="36921" x="5016500" y="679450"/>
          <p14:tracePt t="36924" x="5048250" y="622300"/>
          <p14:tracePt t="36955" x="5181600" y="508000"/>
          <p14:tracePt t="36963" x="5226050" y="495300"/>
          <p14:tracePt t="36989" x="5353050" y="482600"/>
          <p14:tracePt t="37021" x="5505450" y="508000"/>
          <p14:tracePt t="37026" x="5543550" y="539750"/>
          <p14:tracePt t="37056" x="5715000" y="698500"/>
          <p14:tracePt t="37089" x="5848350" y="857250"/>
          <p14:tracePt t="37092" x="5867400" y="882650"/>
          <p14:tracePt t="37123" x="5867400" y="1054100"/>
          <p14:tracePt t="37155" x="5797550" y="1250950"/>
          <p14:tracePt t="37162" x="5759450" y="1301750"/>
          <p14:tracePt t="37190" x="5651500" y="1454150"/>
          <p14:tracePt t="37222" x="5594350" y="1498600"/>
          <p14:tracePt t="37267" x="5588000" y="1498600"/>
          <p14:tracePt t="37283" x="5581650" y="1498600"/>
          <p14:tracePt t="37306" x="5575300" y="1498600"/>
          <p14:tracePt t="37323" x="5568950" y="1498600"/>
          <p14:tracePt t="37723" x="5581650" y="1498600"/>
          <p14:tracePt t="37731" x="5619750" y="1498600"/>
          <p14:tracePt t="37757" x="5873750" y="1460500"/>
          <p14:tracePt t="37789" x="6127750" y="1447800"/>
          <p14:tracePt t="37795" x="6153150" y="1447800"/>
          <p14:tracePt t="37824" x="6210300" y="1447800"/>
          <p14:tracePt t="37856" x="6311900" y="1435100"/>
          <p14:tracePt t="37859" x="6318250" y="1435100"/>
          <p14:tracePt t="38075" x="6292850" y="1435100"/>
          <p14:tracePt t="38083" x="6248400" y="1435100"/>
          <p14:tracePt t="38091" x="6210300" y="1435100"/>
          <p14:tracePt t="38122" x="6127750" y="1460500"/>
          <p14:tracePt t="38123" x="6108700" y="1460500"/>
          <p14:tracePt t="38131" x="6083300" y="1460500"/>
          <p14:tracePt t="38157" x="5975350" y="1473200"/>
          <p14:tracePt t="38189" x="5778500" y="1473200"/>
          <p14:tracePt t="38195" x="5740400" y="1473200"/>
          <p14:tracePt t="38224" x="5708650" y="1473200"/>
          <p14:tracePt t="38256" x="5689600" y="1473200"/>
          <p14:tracePt t="38259" x="5676900" y="1473200"/>
          <p14:tracePt t="38291" x="5638800" y="1466850"/>
          <p14:tracePt t="38371" x="5708650" y="1466850"/>
          <p14:tracePt t="38379" x="5924550" y="1447800"/>
          <p14:tracePt t="38391" x="6311900" y="1447800"/>
          <p14:tracePt t="38422" x="7842250" y="1422400"/>
          <p14:tracePt t="38427" x="8001000" y="1397000"/>
          <p14:tracePt t="38458" x="8121650" y="1384300"/>
          <p14:tracePt t="38531" x="8108950" y="1384300"/>
          <p14:tracePt t="38539" x="8077200" y="1384300"/>
          <p14:tracePt t="38558" x="7943850" y="1384300"/>
          <p14:tracePt t="38590" x="7505700" y="1314450"/>
          <p14:tracePt t="38595" x="7423150" y="1308100"/>
          <p14:tracePt t="38624" x="7264400" y="1282700"/>
          <p14:tracePt t="38656" x="7137400" y="1270000"/>
          <p14:tracePt t="38659" x="7118350" y="1263650"/>
          <p14:tracePt t="38691" x="7073900" y="1263650"/>
          <p14:tracePt t="38843" x="7073900" y="1257300"/>
          <p14:tracePt t="38851" x="7092950" y="1257300"/>
          <p14:tracePt t="38859" x="7143750" y="1257300"/>
          <p14:tracePt t="38890" x="7410450" y="1257300"/>
          <p14:tracePt t="38899" x="7448550" y="1257300"/>
          <p14:tracePt t="38924" x="7505700" y="1257300"/>
          <p14:tracePt t="38957" x="7696200" y="1270000"/>
          <p14:tracePt t="38963" x="7772400" y="1270000"/>
          <p14:tracePt t="38991" x="8032750" y="1270000"/>
          <p14:tracePt t="39024" x="8280400" y="1270000"/>
          <p14:tracePt t="39027" x="8337550" y="1270000"/>
          <p14:tracePt t="39058" x="8559800" y="1270000"/>
          <p14:tracePt t="39059" x="8655050" y="1270000"/>
          <p14:tracePt t="39091" x="8972550" y="1270000"/>
          <p14:tracePt t="39099" x="9036050" y="1270000"/>
          <p14:tracePt t="39125" x="9124950" y="1289050"/>
          <p14:tracePt t="39158" x="9391650" y="1301750"/>
          <p14:tracePt t="39163" x="9512300" y="1327150"/>
          <p14:tracePt t="39191" x="9798050" y="1327150"/>
          <p14:tracePt t="39222" x="9956800" y="1327150"/>
          <p14:tracePt t="39226" x="9988550" y="1327150"/>
          <p14:tracePt t="39258" x="10147300" y="1327150"/>
          <p14:tracePt t="39260" x="10236200" y="1327150"/>
          <p14:tracePt t="39292" x="10579100" y="1327150"/>
          <p14:tracePt t="39324" x="10706100" y="1327150"/>
          <p14:tracePt t="39331" x="10712450" y="1327150"/>
          <p14:tracePt t="39358" x="10756900" y="1327150"/>
          <p14:tracePt t="39390" x="11017250" y="1314450"/>
          <p14:tracePt t="39395" x="11087100" y="1314450"/>
          <p14:tracePt t="39425" x="11176000" y="1314450"/>
          <p14:tracePt t="39457" x="11182350" y="1314450"/>
          <p14:tracePt t="39460" x="11195050" y="1314450"/>
          <p14:tracePt t="39491" x="11430000" y="1314450"/>
          <p14:tracePt t="39499" x="11512550" y="1314450"/>
          <p14:tracePt t="39525" x="11722100" y="1314450"/>
          <p14:tracePt t="39557" x="11772900" y="1314450"/>
          <p14:tracePt t="40155" x="11760200" y="1314450"/>
          <p14:tracePt t="40171" x="11753850" y="1320800"/>
          <p14:tracePt t="40193" x="11734800" y="1320800"/>
          <p14:tracePt t="40225" x="11664950" y="1339850"/>
          <p14:tracePt t="40227" x="11626850" y="1346200"/>
          <p14:tracePt t="40259" x="11557000" y="1352550"/>
          <p14:tracePt t="40267" x="11544300" y="1358900"/>
          <p14:tracePt t="40611" x="11531600" y="1358900"/>
          <p14:tracePt t="40619" x="11499850" y="1371600"/>
          <p14:tracePt t="40627" x="11404600" y="1377950"/>
          <p14:tracePt t="40659" x="10394950" y="1416050"/>
          <p14:tracePt t="40667" x="9937750" y="1416050"/>
          <p14:tracePt t="40693" x="8439150" y="1460500"/>
          <p14:tracePt t="40726" x="7391400" y="1574800"/>
          <p14:tracePt t="40731" x="7283450" y="1574800"/>
          <p14:tracePt t="40760" x="7029450" y="1574800"/>
          <p14:tracePt t="40792" x="6642100" y="1593850"/>
          <p14:tracePt t="40795" x="6559550" y="1600200"/>
          <p14:tracePt t="40827" x="6407150" y="1625600"/>
          <p14:tracePt t="40827" x="6394450" y="1625600"/>
          <p14:tracePt t="40860" x="6388100" y="1625600"/>
          <p14:tracePt t="40867" x="6369050" y="1625600"/>
          <p14:tracePt t="40893" x="6248400" y="1625600"/>
          <p14:tracePt t="40925" x="5969000" y="1625600"/>
          <p14:tracePt t="40931" x="5937250" y="1625600"/>
          <p14:tracePt t="40960" x="5930900" y="1625600"/>
          <p14:tracePt t="40991" x="5924550" y="1625600"/>
          <p14:tracePt t="40995" x="5918200" y="1625600"/>
          <p14:tracePt t="41027" x="5765800" y="1619250"/>
          <p14:tracePt t="41035" x="5721350" y="1612900"/>
          <p14:tracePt t="41060" x="5562600" y="1593850"/>
          <p14:tracePt t="41093" x="5492750" y="1581150"/>
          <p14:tracePt t="41099" x="5486400" y="1574800"/>
          <p14:tracePt t="41127" x="5454650" y="1555750"/>
          <p14:tracePt t="41160" x="5441950" y="1549400"/>
          <p14:tracePt t="41195" x="5441950" y="1536700"/>
          <p14:tracePt t="41203" x="5429250" y="1524000"/>
          <p14:tracePt t="41227" x="5422900" y="1492250"/>
          <p14:tracePt t="41259" x="5416550" y="1473200"/>
          <p14:tracePt t="41275" x="5410200" y="1460500"/>
          <p14:tracePt t="41294" x="5403850" y="1454150"/>
          <p14:tracePt t="41326" x="5403850" y="1447800"/>
          <p14:tracePt t="41379" x="5403850" y="1441450"/>
          <p14:tracePt t="41387" x="5403850" y="1435100"/>
          <p14:tracePt t="41395" x="5403850" y="1428750"/>
          <p14:tracePt t="41427" x="5403850" y="1403350"/>
          <p14:tracePt t="41435" x="5403850" y="1397000"/>
          <p14:tracePt t="41460" x="5403850" y="1384300"/>
          <p14:tracePt t="41779" x="5403850" y="1377950"/>
          <p14:tracePt t="41787" x="5410200" y="1377950"/>
          <p14:tracePt t="41803" x="5416550" y="1377950"/>
          <p14:tracePt t="41827" x="5454650" y="1365250"/>
          <p14:tracePt t="41858" x="5499100" y="1352550"/>
          <p14:tracePt t="41875" x="5505450" y="1346200"/>
          <p14:tracePt t="41947" x="5511800" y="1346200"/>
          <p14:tracePt t="41955" x="5518150" y="1339850"/>
          <p14:tracePt t="41979" x="5524500" y="1339850"/>
          <p14:tracePt t="41993" x="5530850" y="1339850"/>
          <p14:tracePt t="42023" x="5549900" y="1333500"/>
          <p14:tracePt t="42027" x="5556250" y="1333500"/>
          <p14:tracePt t="42419" x="5549900" y="1327150"/>
          <p14:tracePt t="42435" x="5543550" y="1320800"/>
          <p14:tracePt t="42443" x="5537200" y="1320800"/>
          <p14:tracePt t="42491" x="5530850" y="1314450"/>
          <p14:tracePt t="42499" x="5530850" y="1308100"/>
          <p14:tracePt t="42529" x="5518150" y="1301750"/>
          <p14:tracePt t="42561" x="5505450" y="1270000"/>
          <p14:tracePt t="42564" x="5499100" y="1263650"/>
          <p14:tracePt t="42603" x="5499100" y="1257300"/>
          <p14:tracePt t="42629" x="5492750" y="1238250"/>
          <p14:tracePt t="42661" x="5486400" y="1206500"/>
          <p14:tracePt t="42675" x="5486400" y="1200150"/>
          <p14:tracePt t="42695" x="5480050" y="1174750"/>
          <p14:tracePt t="42727" x="5461000" y="1111250"/>
          <p14:tracePt t="42731" x="5454650" y="1085850"/>
          <p14:tracePt t="42762" x="5441950" y="1054100"/>
          <p14:tracePt t="42794" x="5441950" y="1041400"/>
          <p14:tracePt t="42797" x="5441950" y="1035050"/>
          <p14:tracePt t="42835" x="5429250" y="1022350"/>
          <p14:tracePt t="42861" x="5429250" y="1003300"/>
          <p14:tracePt t="42891" x="5435600" y="990600"/>
          <p14:tracePt t="42907" x="5441950" y="990600"/>
          <p14:tracePt t="42987" x="5448300" y="990600"/>
          <p14:tracePt t="43003" x="5461000" y="990600"/>
          <p14:tracePt t="43011" x="5467350" y="990600"/>
          <p14:tracePt t="43029" x="5473700" y="990600"/>
          <p14:tracePt t="43060" x="5518150" y="1022350"/>
          <p14:tracePt t="43067" x="5530850" y="1035050"/>
          <p14:tracePt t="43095" x="5562600" y="1085850"/>
          <p14:tracePt t="43128" x="5600700" y="1149350"/>
          <p14:tracePt t="43131" x="5600700" y="1155700"/>
          <p14:tracePt t="43162" x="5619750" y="1193800"/>
          <p14:tracePt t="43164" x="5619750" y="1212850"/>
          <p14:tracePt t="43195" x="5632450" y="1257300"/>
          <p14:tracePt t="43203" x="5632450" y="1270000"/>
          <p14:tracePt t="43229" x="5619750" y="1314450"/>
          <p14:tracePt t="43261" x="5607050" y="1352550"/>
          <p14:tracePt t="43275" x="5600700" y="1358900"/>
          <p14:tracePt t="43296" x="5594350" y="1371600"/>
          <p14:tracePt t="43347" x="5588000" y="1371600"/>
          <p14:tracePt t="44508" x="5619750" y="1371600"/>
          <p14:tracePt t="44516" x="5651500" y="1371600"/>
          <p14:tracePt t="44530" x="5695950" y="1371600"/>
          <p14:tracePt t="44562" x="5924550" y="1365250"/>
          <p14:tracePt t="44564" x="5981700" y="1365250"/>
          <p14:tracePt t="44571" x="6051550" y="1365250"/>
          <p14:tracePt t="44597" x="6394450" y="1365250"/>
          <p14:tracePt t="44630" x="7543800" y="1365250"/>
          <p14:tracePt t="44636" x="7804150" y="1365250"/>
          <p14:tracePt t="44664" x="8191500" y="1365250"/>
          <p14:tracePt t="44696" x="8229600" y="1365250"/>
          <p14:tracePt t="44716" x="8242300" y="1365250"/>
          <p14:tracePt t="44730" x="8280400" y="1365250"/>
          <p14:tracePt t="44762" x="8547100" y="1365250"/>
          <p14:tracePt t="44765" x="8616950" y="1365250"/>
          <p14:tracePt t="44797" x="8851900" y="1339850"/>
          <p14:tracePt t="44804" x="8921750" y="1327150"/>
          <p14:tracePt t="44831" x="9169400" y="1289050"/>
          <p14:tracePt t="44863" x="9302750" y="1263650"/>
          <p14:tracePt t="45036" x="9309100" y="1263650"/>
          <p14:tracePt t="45044" x="9321800" y="1263650"/>
          <p14:tracePt t="45064" x="9359900" y="1289050"/>
          <p14:tracePt t="45097" x="9404350" y="1308100"/>
          <p14:tracePt t="45500" x="9474200" y="1320800"/>
          <p14:tracePt t="45508" x="9594850" y="1320800"/>
          <p14:tracePt t="45531" x="10090150" y="1320800"/>
          <p14:tracePt t="45564" x="10306050" y="1320800"/>
          <p14:tracePt t="45780" x="10312400" y="1320800"/>
          <p14:tracePt t="45788" x="10312400" y="1327150"/>
          <p14:tracePt t="45798" x="10312400" y="1339850"/>
          <p14:tracePt t="45829" x="10198100" y="1371600"/>
          <p14:tracePt t="45836" x="10153650" y="1377950"/>
          <p14:tracePt t="45865" x="10090150" y="1377950"/>
          <p14:tracePt t="45897" x="9975850" y="1377950"/>
          <p14:tracePt t="45900" x="9937750" y="1377950"/>
          <p14:tracePt t="45931" x="9791700" y="1377950"/>
          <p14:tracePt t="45964" x="9702800" y="1346200"/>
          <p14:tracePt t="45972" x="9683750" y="1346200"/>
          <p14:tracePt t="45998" x="9677400" y="1339850"/>
          <p14:tracePt t="46030" x="9677400" y="1333500"/>
          <p14:tracePt t="46044" x="9664700" y="1327150"/>
          <p14:tracePt t="46065" x="9664700" y="1295400"/>
          <p14:tracePt t="46098" x="9664700" y="1174750"/>
          <p14:tracePt t="46101" x="9664700" y="1149350"/>
          <p14:tracePt t="46132" x="9664700" y="1066800"/>
          <p14:tracePt t="46164" x="9690100" y="1003300"/>
          <p14:tracePt t="46172" x="9702800" y="990600"/>
          <p14:tracePt t="46198" x="9740900" y="946150"/>
          <p14:tracePt t="46231" x="9766300" y="927100"/>
          <p14:tracePt t="46268" x="9772650" y="927100"/>
          <p14:tracePt t="46276" x="9779000" y="927100"/>
          <p14:tracePt t="46298" x="9842500" y="984250"/>
          <p14:tracePt t="46330" x="9956800" y="1143000"/>
          <p14:tracePt t="46333" x="9975850" y="1162050"/>
          <p14:tracePt t="46365" x="9982200" y="1193800"/>
          <p14:tracePt t="46396" x="9982200" y="1212850"/>
          <p14:tracePt t="46500" x="9982200" y="1219200"/>
          <p14:tracePt t="46516" x="9982200" y="1225550"/>
          <p14:tracePt t="46532" x="9982200" y="1244600"/>
          <p14:tracePt t="46565" x="9994900" y="1250950"/>
          <p14:tracePt t="46740" x="9994900" y="1257300"/>
          <p14:tracePt t="47084" x="10039350" y="1257300"/>
          <p14:tracePt t="47092" x="10083800" y="1257300"/>
          <p14:tracePt t="47100" x="10121900" y="1257300"/>
          <p14:tracePt t="47132" x="10255250" y="1257300"/>
          <p14:tracePt t="47140" x="10287000" y="1257300"/>
          <p14:tracePt t="47166" x="10325100" y="1257300"/>
          <p14:tracePt t="47308" x="10350500" y="1270000"/>
          <p14:tracePt t="47316" x="10356850" y="1270000"/>
          <p14:tracePt t="47333" x="10363200" y="1270000"/>
          <p14:tracePt t="47940" x="10375900" y="1270000"/>
          <p14:tracePt t="47948" x="10420350" y="1270000"/>
          <p14:tracePt t="47967" x="10553700" y="1270000"/>
          <p14:tracePt t="48000" x="10769600" y="1270000"/>
          <p14:tracePt t="48220" x="10782300" y="1270000"/>
          <p14:tracePt t="48228" x="10788650" y="1270000"/>
          <p14:tracePt t="48236" x="10795000" y="1270000"/>
          <p14:tracePt t="48276" x="10801350" y="1270000"/>
          <p14:tracePt t="48460" x="10807700" y="1270000"/>
          <p14:tracePt t="48468" x="10852150" y="1270000"/>
          <p14:tracePt t="48475" x="10915650" y="1270000"/>
          <p14:tracePt t="48501" x="11156950" y="1270000"/>
          <p14:tracePt t="48533" x="11315700" y="1270000"/>
          <p14:tracePt t="49012" x="11290300" y="1282700"/>
          <p14:tracePt t="49020" x="11214100" y="1301750"/>
          <p14:tracePt t="49035" x="11118850" y="1320800"/>
          <p14:tracePt t="49067" x="10890250" y="1377950"/>
          <p14:tracePt t="49068" x="10871200" y="1397000"/>
          <p14:tracePt t="49076" x="10858500" y="1397000"/>
          <p14:tracePt t="49108" x="10852150" y="1397000"/>
          <p14:tracePt t="49135" x="10820400" y="1403350"/>
          <p14:tracePt t="49167" x="10769600" y="1435100"/>
          <p14:tracePt t="49172" x="10763250" y="1435100"/>
          <p14:tracePt t="49201" x="10756900" y="1441450"/>
          <p14:tracePt t="49233" x="10693400" y="1466850"/>
          <p14:tracePt t="49236" x="10648950" y="1479550"/>
          <p14:tracePt t="49268" x="10490200" y="1530350"/>
          <p14:tracePt t="49308" x="10483850" y="1536700"/>
          <p14:tracePt t="49324" x="10471150" y="1536700"/>
          <p14:tracePt t="49335" x="10452100" y="1536700"/>
          <p14:tracePt t="49367" x="10382250" y="1536700"/>
          <p14:tracePt t="49372" x="10375900" y="1536700"/>
          <p14:tracePt t="49420" x="10363200" y="1536700"/>
          <p14:tracePt t="49435" x="10331450" y="1536700"/>
          <p14:tracePt t="49467" x="10077450" y="1524000"/>
          <p14:tracePt t="49469" x="10020300" y="1524000"/>
          <p14:tracePt t="49501" x="9937750" y="1517650"/>
          <p14:tracePt t="49644" x="9918700" y="1511300"/>
          <p14:tracePt t="49652" x="9880600" y="1498600"/>
          <p14:tracePt t="49668" x="9861550" y="1498600"/>
          <p14:tracePt t="49789" x="9861550" y="1492250"/>
          <p14:tracePt t="49820" x="9861550" y="1485900"/>
          <p14:tracePt t="49828" x="9867900" y="1479550"/>
          <p14:tracePt t="49836" x="9874250" y="1479550"/>
          <p14:tracePt t="49868" x="9925050" y="1460500"/>
          <p14:tracePt t="49876" x="9931400" y="1447800"/>
          <p14:tracePt t="50228" x="9931400" y="1454150"/>
          <p14:tracePt t="50236" x="9918700" y="1473200"/>
          <p14:tracePt t="50244" x="9906000" y="1485900"/>
          <p14:tracePt t="50269" x="9867900" y="1517650"/>
          <p14:tracePt t="50301" x="9855200" y="1530350"/>
          <p14:tracePt t="50397" x="9848850" y="1530350"/>
          <p14:tracePt t="50412" x="9848850" y="1524000"/>
          <p14:tracePt t="50420" x="9848850" y="1511300"/>
          <p14:tracePt t="50500" x="9874250" y="1511300"/>
          <p14:tracePt t="50508" x="9918700" y="1536700"/>
          <p14:tracePt t="50536" x="10039350" y="1549400"/>
          <p14:tracePt t="50569" x="10172700" y="1562100"/>
          <p14:tracePt t="50573" x="10191750" y="1562100"/>
          <p14:tracePt t="50603" x="10242550" y="1562100"/>
          <p14:tracePt t="50635" x="10255250" y="1555750"/>
          <p14:tracePt t="50636" x="10261600" y="1543050"/>
          <p14:tracePt t="50644" x="10267950" y="1530350"/>
          <p14:tracePt t="50670" x="10312400" y="1479550"/>
          <p14:tracePt t="50702" x="10388600" y="1435100"/>
          <p14:tracePt t="50708" x="10401300" y="1428750"/>
          <p14:tracePt t="50788" x="10401300" y="1435100"/>
          <p14:tracePt t="50892" x="10420350" y="1435100"/>
          <p14:tracePt t="50900" x="10452100" y="1435100"/>
          <p14:tracePt t="50908" x="10521950" y="1435100"/>
          <p14:tracePt t="50937" x="10845800" y="1390650"/>
          <p14:tracePt t="50969" x="10991850" y="1352550"/>
          <p14:tracePt t="51165" x="10991850" y="1358900"/>
          <p14:tracePt t="51172" x="10960100" y="1371600"/>
          <p14:tracePt t="51181" x="10928350" y="1377950"/>
          <p14:tracePt t="51203" x="10795000" y="1403350"/>
          <p14:tracePt t="51236" x="10388600" y="1403350"/>
          <p14:tracePt t="51244" x="10293350" y="1403350"/>
          <p14:tracePt t="51270" x="10140950" y="1377950"/>
          <p14:tracePt t="51303" x="10039350" y="1314450"/>
          <p14:tracePt t="51308" x="10007600" y="1295400"/>
          <p14:tracePt t="51337" x="9950450" y="1244600"/>
          <p14:tracePt t="51369" x="9880600" y="1117600"/>
          <p14:tracePt t="51373" x="9861550" y="1066800"/>
          <p14:tracePt t="51403" x="9855200" y="920750"/>
          <p14:tracePt t="51404" x="9855200" y="857250"/>
          <p14:tracePt t="51436" x="9874250" y="704850"/>
          <p14:tracePt t="51445" x="9880600" y="692150"/>
          <p14:tracePt t="51471" x="9944100" y="647700"/>
          <p14:tracePt t="51503" x="10185400" y="647700"/>
          <p14:tracePt t="51508" x="10280650" y="647700"/>
          <p14:tracePt t="51536" x="10699750" y="647700"/>
          <p14:tracePt t="51567" x="11169650" y="647700"/>
          <p14:tracePt t="51572" x="11214100" y="647700"/>
          <p14:tracePt t="51603" x="11233150" y="647700"/>
          <p14:tracePt t="51613" x="11252200" y="647700"/>
          <p14:tracePt t="51638" x="11303000" y="711200"/>
          <p14:tracePt t="51670" x="11372850" y="825500"/>
          <p14:tracePt t="51677" x="11391900" y="863600"/>
          <p14:tracePt t="51704" x="11417300" y="920750"/>
          <p14:tracePt t="51736" x="11461750" y="1047750"/>
          <p14:tracePt t="51740" x="11480800" y="1092200"/>
          <p14:tracePt t="51771" x="11493500" y="1149350"/>
          <p14:tracePt t="51803" x="11487150" y="1225550"/>
          <p14:tracePt t="51806" x="11468100" y="1250950"/>
          <p14:tracePt t="51837" x="11366500" y="1358900"/>
          <p14:tracePt t="51845" x="11334750" y="1390650"/>
          <p14:tracePt t="51871" x="11290300" y="1447800"/>
          <p14:tracePt t="51903" x="11252200" y="1479550"/>
          <p14:tracePt t="51908" x="11245850" y="1479550"/>
          <p14:tracePt t="51938" x="11207750" y="1492250"/>
          <p14:tracePt t="51970" x="11188700" y="1498600"/>
          <p14:tracePt t="52109" x="11182350" y="1498600"/>
          <p14:tracePt t="52213" x="11176000" y="1498600"/>
          <p14:tracePt t="52573" x="11163300" y="1498600"/>
          <p14:tracePt t="52581" x="11144250" y="1498600"/>
          <p14:tracePt t="52605" x="11010900" y="1498600"/>
          <p14:tracePt t="52637" x="10579100" y="1498600"/>
          <p14:tracePt t="52645" x="10401300" y="1498600"/>
          <p14:tracePt t="52672" x="9785350" y="1498600"/>
          <p14:tracePt t="52704" x="9410700" y="1498600"/>
          <p14:tracePt t="52709" x="9353550" y="1498600"/>
          <p14:tracePt t="52738" x="9226550" y="1498600"/>
          <p14:tracePt t="52770" x="8947150" y="1498600"/>
          <p14:tracePt t="52773" x="8851900" y="1498600"/>
          <p14:tracePt t="52805" x="8629650" y="1498600"/>
          <p14:tracePt t="52837" x="8616950" y="1498600"/>
          <p14:tracePt t="52853" x="8604250" y="1498600"/>
          <p14:tracePt t="52872" x="8540750" y="1498600"/>
          <p14:tracePt t="52903" x="8248650" y="1498600"/>
          <p14:tracePt t="52909" x="8191500" y="1498600"/>
          <p14:tracePt t="52938" x="8140700" y="1498600"/>
          <p14:tracePt t="52971" x="8096250" y="1498600"/>
          <p14:tracePt t="52972" x="8058150" y="1492250"/>
          <p14:tracePt t="53003" x="7867650" y="1460500"/>
          <p14:tracePt t="53004" x="7797800" y="1454150"/>
          <p14:tracePt t="53035" x="7689850" y="1441450"/>
          <p14:tracePt t="53045" x="7683500" y="1441450"/>
          <p14:tracePt t="53072" x="7677150" y="1435100"/>
          <p14:tracePt t="53103" x="7569200" y="1397000"/>
          <p14:tracePt t="53109" x="7537450" y="1377950"/>
          <p14:tracePt t="53139" x="7473950" y="1365250"/>
          <p14:tracePt t="53171" x="7467600" y="1358900"/>
          <p14:tracePt t="53221" x="7461250" y="1352550"/>
          <p14:tracePt t="53669" x="7467600" y="1352550"/>
          <p14:tracePt t="53677" x="7486650" y="1352550"/>
          <p14:tracePt t="53706" x="7562850" y="1352550"/>
          <p14:tracePt t="53738" x="7715250" y="1352550"/>
          <p14:tracePt t="53741" x="7740650" y="1352550"/>
          <p14:tracePt t="53773" x="7759700" y="1352550"/>
          <p14:tracePt t="53821" x="7772400" y="1352550"/>
          <p14:tracePt t="53829" x="7778750" y="1352550"/>
          <p14:tracePt t="53839" x="7791450" y="1352550"/>
          <p14:tracePt t="53870" x="7797800" y="1352550"/>
          <p14:tracePt t="53877" x="7810500" y="1352550"/>
          <p14:tracePt t="53906" x="7835900" y="1352550"/>
          <p14:tracePt t="53938" x="8070850" y="1346200"/>
          <p14:tracePt t="53941" x="8147050" y="1327150"/>
          <p14:tracePt t="53973" x="8362950" y="1327150"/>
          <p14:tracePt t="53981" x="8388350" y="1327150"/>
          <p14:tracePt t="54005" x="8445500" y="1327150"/>
          <p14:tracePt t="54037" x="8629650" y="1327150"/>
          <p14:tracePt t="54045" x="8661400" y="1327150"/>
          <p14:tracePt t="54073" x="8756650" y="1320800"/>
          <p14:tracePt t="54105" x="8788400" y="1320800"/>
          <p14:tracePt t="54109" x="8794750" y="1320800"/>
          <p14:tracePt t="54140" x="8921750" y="1320800"/>
          <p14:tracePt t="54173" x="9182100" y="1320800"/>
          <p14:tracePt t="54333" x="9201150" y="1320800"/>
          <p14:tracePt t="54341" x="9232900" y="1314450"/>
          <p14:tracePt t="54349" x="9302750" y="1314450"/>
          <p14:tracePt t="54373" x="9550400" y="1314450"/>
          <p14:tracePt t="54406" x="9613900" y="1314450"/>
          <p14:tracePt t="54557" x="9620250" y="1314450"/>
          <p14:tracePt t="54566" x="9645650" y="1314450"/>
          <p14:tracePt t="54574" x="9709150" y="1314450"/>
          <p14:tracePt t="54605" x="10102850" y="1314450"/>
          <p14:tracePt t="54613" x="10134600" y="1314450"/>
          <p14:tracePt t="54685" x="10128250" y="1314450"/>
          <p14:tracePt t="54765" x="10121900" y="1314450"/>
          <p14:tracePt t="54773" x="10115550" y="1320800"/>
          <p14:tracePt t="54781" x="10109200" y="1320800"/>
          <p14:tracePt t="54807" x="10109200" y="1327150"/>
          <p14:tracePt t="55125" x="10134600" y="1327150"/>
          <p14:tracePt t="55133" x="10223500" y="1327150"/>
          <p14:tracePt t="55141" x="10331450" y="1314450"/>
          <p14:tracePt t="55174" x="11074400" y="1314450"/>
          <p14:tracePt t="55181" x="11156950" y="1314450"/>
          <p14:tracePt t="55207" x="11207750" y="1314450"/>
          <p14:tracePt t="55501" x="11226800" y="1314450"/>
          <p14:tracePt t="55509" x="11233150" y="1308100"/>
          <p14:tracePt t="55517" x="11239500" y="1301750"/>
          <p14:tracePt t="55613" x="11245850" y="1301750"/>
          <p14:tracePt t="56045" x="11252200" y="1301750"/>
          <p14:tracePt t="56173" x="11258550" y="1308100"/>
          <p14:tracePt t="56181" x="11245850" y="1339850"/>
          <p14:tracePt t="56208" x="10687050" y="1524000"/>
          <p14:tracePt t="56238" x="9042400" y="1574800"/>
          <p14:tracePt t="56245" x="8426450" y="1574800"/>
          <p14:tracePt t="56275" x="6273800" y="1574800"/>
          <p14:tracePt t="56307" x="4025900" y="1574800"/>
          <p14:tracePt t="56309" x="3810000" y="1574800"/>
          <p14:tracePt t="56341" x="3657600" y="1574800"/>
          <p14:tracePt t="56341" x="3632200" y="1574800"/>
          <p14:tracePt t="56349" x="3568700" y="1562100"/>
          <p14:tracePt t="56375" x="3244850" y="1504950"/>
          <p14:tracePt t="56408" x="2800350" y="1473200"/>
          <p14:tracePt t="56413" x="2774950" y="1473200"/>
          <p14:tracePt t="56461" x="2768600" y="1473200"/>
          <p14:tracePt t="56475" x="2762250" y="1473200"/>
          <p14:tracePt t="56507" x="2635250" y="1473200"/>
          <p14:tracePt t="56509" x="2597150" y="1473200"/>
          <p14:tracePt t="56541" x="2533650" y="1479550"/>
          <p14:tracePt t="56549" x="2527300" y="1479550"/>
          <p14:tracePt t="56575" x="2362200" y="1479550"/>
          <p14:tracePt t="56608" x="1835150" y="1473200"/>
          <p14:tracePt t="56613" x="1708150" y="1473200"/>
          <p14:tracePt t="56642" x="1562100" y="1473200"/>
          <p14:tracePt t="56686" x="1555750" y="1466850"/>
          <p14:tracePt t="56701" x="1543050" y="1460500"/>
          <p14:tracePt t="56709" x="1536700" y="1447800"/>
          <p14:tracePt t="56741" x="1524000" y="1441450"/>
          <p14:tracePt t="56757" x="1517650" y="1435100"/>
          <p14:tracePt t="56776" x="1517650" y="1428750"/>
          <p14:tracePt t="56808" x="1517650" y="1390650"/>
          <p14:tracePt t="56813" x="1517650" y="1377950"/>
          <p14:tracePt t="56842" x="1517650" y="1371600"/>
          <p14:tracePt t="56877" x="1517650" y="1358900"/>
          <p14:tracePt t="56885" x="1517650" y="1352550"/>
          <p14:tracePt t="56909" x="1517650" y="1295400"/>
          <p14:tracePt t="56942" x="1524000" y="1238250"/>
          <p14:tracePt t="56949" x="1524000" y="1231900"/>
          <p14:tracePt t="56976" x="1530350" y="1231900"/>
          <p14:tracePt t="57008" x="1530350" y="1225550"/>
          <p14:tracePt t="57133" x="1536700" y="1225550"/>
          <p14:tracePt t="57157" x="1549400" y="1225550"/>
          <p14:tracePt t="57165" x="1568450" y="1225550"/>
          <p14:tracePt t="57176" x="1612900" y="1225550"/>
          <p14:tracePt t="57208" x="1949450" y="1225550"/>
          <p14:tracePt t="57213" x="2025650" y="1225550"/>
          <p14:tracePt t="57243" x="2127250" y="1225550"/>
          <p14:tracePt t="57275" x="2133600" y="1225550"/>
          <p14:tracePt t="57813" x="2139950" y="1225550"/>
          <p14:tracePt t="57829" x="2139950" y="1212850"/>
          <p14:tracePt t="57843" x="2133600" y="1212850"/>
          <p14:tracePt t="57875" x="2108200" y="1206500"/>
          <p14:tracePt t="57933" x="2095500" y="1200150"/>
          <p14:tracePt t="57949" x="2089150" y="1193800"/>
          <p14:tracePt t="57965" x="2082800" y="1187450"/>
          <p14:tracePt t="57981" x="2082800" y="1174750"/>
          <p14:tracePt t="58010" x="2070100" y="1149350"/>
          <p14:tracePt t="58042" x="2063750" y="1111250"/>
          <p14:tracePt t="58045" x="2063750" y="1098550"/>
          <p14:tracePt t="58077" x="2070100" y="1060450"/>
          <p14:tracePt t="58078" x="2076450" y="1054100"/>
          <p14:tracePt t="58110" x="2127250" y="977900"/>
          <p14:tracePt t="58117" x="2146300" y="965200"/>
          <p14:tracePt t="58144" x="2228850" y="920750"/>
          <p14:tracePt t="58176" x="2438400" y="908050"/>
          <p14:tracePt t="58181" x="2489200" y="908050"/>
          <p14:tracePt t="58210" x="2565400" y="908050"/>
          <p14:tracePt t="58241" x="2578100" y="908050"/>
          <p14:tracePt t="58253" x="2590800" y="920750"/>
          <p14:tracePt t="58277" x="2628900" y="946150"/>
          <p14:tracePt t="58310" x="2647950" y="990600"/>
          <p14:tracePt t="58325" x="2654300" y="1003300"/>
          <p14:tracePt t="58344" x="2654300" y="1022350"/>
          <p14:tracePt t="58376" x="2667000" y="1060450"/>
          <p14:tracePt t="58381" x="2667000" y="1073150"/>
          <p14:tracePt t="58411" x="2673350" y="1104900"/>
          <p14:tracePt t="58443" x="2667000" y="1136650"/>
          <p14:tracePt t="58446" x="2660650" y="1149350"/>
          <p14:tracePt t="58477" x="2597150" y="1225550"/>
          <p14:tracePt t="58510" x="2565400" y="1244600"/>
          <p14:tracePt t="58517" x="2559050" y="1244600"/>
          <p14:tracePt t="58545" x="2540000" y="1250950"/>
          <p14:tracePt t="58576" x="2432050" y="1270000"/>
          <p14:tracePt t="58581" x="2400300" y="1276350"/>
          <p14:tracePt t="58611" x="2362200" y="1276350"/>
          <p14:tracePt t="58643" x="2305050" y="1276350"/>
          <p14:tracePt t="58646" x="2279650" y="1276350"/>
          <p14:tracePt t="58677" x="2190750" y="1276350"/>
          <p14:tracePt t="58710" x="2165350" y="1276350"/>
          <p14:tracePt t="58846" x="2159000" y="1276350"/>
          <p14:tracePt t="59085" x="2152650" y="1276350"/>
          <p14:tracePt t="59102" x="2146300" y="1282700"/>
          <p14:tracePt t="59111" x="2139950" y="1289050"/>
          <p14:tracePt t="59143" x="2082800" y="1416050"/>
          <p14:tracePt t="59150" x="2063750" y="1473200"/>
          <p14:tracePt t="59178" x="2025650" y="1581150"/>
          <p14:tracePt t="59210" x="2012950" y="1689100"/>
          <p14:tracePt t="59214" x="2012950" y="1708150"/>
          <p14:tracePt t="59245" x="2012950" y="1733550"/>
          <p14:tracePt t="59245" x="2006600" y="1733550"/>
          <p14:tracePt t="59277" x="2000250" y="1752600"/>
          <p14:tracePt t="59446" x="2000250" y="1758950"/>
          <p14:tracePt t="59654" x="1993900" y="1765300"/>
          <p14:tracePt t="59782" x="1987550" y="1765300"/>
          <p14:tracePt t="60206" x="1981200" y="1765300"/>
          <p14:tracePt t="60862" x="1974850" y="1765300"/>
          <p14:tracePt t="60909" x="1968500" y="1765300"/>
          <p14:tracePt t="60918" x="1962150" y="1765300"/>
          <p14:tracePt t="60974" x="1955800" y="1758950"/>
          <p14:tracePt t="61014" x="1955800" y="1752600"/>
          <p14:tracePt t="61022" x="1955800" y="1746250"/>
          <p14:tracePt t="61046" x="1955800" y="1727200"/>
          <p14:tracePt t="61078" x="1955800" y="1689100"/>
          <p14:tracePt t="61094" x="1955800" y="1676400"/>
          <p14:tracePt t="61113" x="1955800" y="1644650"/>
          <p14:tracePt t="61144" x="1993900" y="1536700"/>
          <p14:tracePt t="61150" x="2000250" y="1511300"/>
          <p14:tracePt t="61179" x="2025650" y="1447800"/>
          <p14:tracePt t="61211" x="2032000" y="1403350"/>
          <p14:tracePt t="61214" x="2038350" y="1390650"/>
          <p14:tracePt t="61244" x="2057400" y="1352550"/>
          <p14:tracePt t="61247" x="2057400" y="1333500"/>
          <p14:tracePt t="61278" x="2082800" y="1282700"/>
          <p14:tracePt t="61286" x="2082800" y="1263650"/>
          <p14:tracePt t="61313" x="2082800" y="1250950"/>
          <p14:tracePt t="61345" x="2082800" y="1238250"/>
          <p14:tracePt t="61350" x="2089150" y="1225550"/>
          <p14:tracePt t="61380" x="2089150" y="1219200"/>
          <p14:tracePt t="61742" x="2095500" y="1219200"/>
          <p14:tracePt t="61774" x="2114550" y="1219200"/>
          <p14:tracePt t="61782" x="2146300" y="1212850"/>
          <p14:tracePt t="61790" x="2159000" y="1212850"/>
          <p14:tracePt t="61814" x="2203450" y="1187450"/>
          <p14:tracePt t="61846" x="2235200" y="1187450"/>
          <p14:tracePt t="61854" x="2241550" y="1181100"/>
          <p14:tracePt t="61881" x="2260600" y="1174750"/>
          <p14:tracePt t="61912" x="2279650" y="1174750"/>
          <p14:tracePt t="61918" x="2286000" y="1174750"/>
          <p14:tracePt t="61974" x="2292350" y="1174750"/>
          <p14:tracePt t="61982" x="2305050" y="1168400"/>
          <p14:tracePt t="62012" x="2368550" y="1162050"/>
          <p14:tracePt t="62014" x="2381250" y="1162050"/>
          <p14:tracePt t="62044" x="2432050" y="1162050"/>
          <p14:tracePt t="62046" x="2451100" y="1149350"/>
          <p14:tracePt t="62077" x="2463800" y="1149350"/>
          <p14:tracePt t="62254" x="2489200" y="1149350"/>
          <p14:tracePt t="62262" x="2495550" y="1149350"/>
          <p14:tracePt t="62280" x="2501900" y="1149350"/>
          <p14:tracePt t="62349" x="2508250" y="1149350"/>
          <p14:tracePt t="62406" x="2514600" y="1149350"/>
          <p14:tracePt t="63086" x="2508250" y="1149350"/>
          <p14:tracePt t="63094" x="2482850" y="1155700"/>
          <p14:tracePt t="63115" x="2381250" y="1219200"/>
          <p14:tracePt t="63148" x="2216150" y="1320800"/>
          <p14:tracePt t="63179" x="2095500" y="1409700"/>
          <p14:tracePt t="63182" x="2063750" y="1422400"/>
          <p14:tracePt t="63212" x="1911350" y="1511300"/>
          <p14:tracePt t="63214" x="1866900" y="1536700"/>
          <p14:tracePt t="63244" x="1733550" y="1619250"/>
          <p14:tracePt t="63247" x="1695450" y="1638300"/>
          <p14:tracePt t="63278" x="1638300" y="1676400"/>
          <p14:tracePt t="63286" x="1631950" y="1689100"/>
          <p14:tracePt t="63315" x="1606550" y="1714500"/>
          <p14:tracePt t="63348" x="1574800" y="1727200"/>
          <p14:tracePt t="63350" x="1574800" y="1733550"/>
          <p14:tracePt t="63382" x="1568450" y="1739900"/>
          <p14:tracePt t="63382" x="1562100" y="1746250"/>
          <p14:tracePt t="63390" x="1555750" y="1746250"/>
          <p14:tracePt t="63416" x="1549400" y="1758950"/>
          <p14:tracePt t="63448" x="1536700" y="1765300"/>
          <p14:tracePt t="63502" x="1524000" y="1771650"/>
          <p14:tracePt t="63518" x="1524000" y="1778000"/>
          <p14:tracePt t="63534" x="1517650" y="1778000"/>
          <p14:tracePt t="63548" x="1511300" y="1778000"/>
          <p14:tracePt t="63579" x="1492250" y="1790700"/>
          <p14:tracePt t="63590" x="1485900" y="1790700"/>
          <p14:tracePt t="63616" x="1479550" y="1790700"/>
          <p14:tracePt t="63648" x="1447800" y="1790700"/>
          <p14:tracePt t="63654" x="1441450" y="1790700"/>
          <p14:tracePt t="63682" x="1416050" y="1790700"/>
          <p14:tracePt t="63718" x="1409700" y="1790700"/>
          <p14:tracePt t="63726" x="1397000" y="1790700"/>
          <p14:tracePt t="63749" x="1339850" y="1790700"/>
          <p14:tracePt t="63780" x="1219200" y="1790700"/>
          <p14:tracePt t="63950" x="1206500" y="1790700"/>
          <p14:tracePt t="63958" x="1181100" y="1797050"/>
          <p14:tracePt t="63983" x="1117600" y="1803400"/>
          <p14:tracePt t="64015" x="1098550" y="1816100"/>
          <p14:tracePt t="64350" x="1117600" y="1797050"/>
          <p14:tracePt t="64358" x="1149350" y="1790700"/>
          <p14:tracePt t="64383" x="1257300" y="1758950"/>
          <p14:tracePt t="64614" x="1276350" y="1758950"/>
          <p14:tracePt t="64630" x="1289050" y="1758950"/>
          <p14:tracePt t="64649" x="1301750" y="1752600"/>
          <p14:tracePt t="64718" x="1308100" y="1752600"/>
          <p14:tracePt t="64814" x="1320800" y="1752600"/>
          <p14:tracePt t="64822" x="1333500" y="1752600"/>
          <p14:tracePt t="65150" x="1339850" y="1752600"/>
          <p14:tracePt t="65158" x="1352550" y="1752600"/>
          <p14:tracePt t="65254" x="1358900" y="1752600"/>
          <p14:tracePt t="65495" x="1358900" y="1746250"/>
          <p14:tracePt t="65502" x="1358900" y="1739900"/>
          <p14:tracePt t="65517" x="1352550" y="1727200"/>
          <p14:tracePt t="65549" x="1352550" y="1651000"/>
          <p14:tracePt t="65552" x="1352550" y="1638300"/>
          <p14:tracePt t="65583" x="1377950" y="1581150"/>
          <p14:tracePt t="65590" x="1390650" y="1574800"/>
          <p14:tracePt t="65617" x="1397000" y="1568450"/>
          <p14:tracePt t="65649" x="1403350" y="1568450"/>
          <p14:tracePt t="65662" x="1422400" y="1568450"/>
          <p14:tracePt t="65684" x="1441450" y="1600200"/>
          <p14:tracePt t="65716" x="1466850" y="1670050"/>
          <p14:tracePt t="65719" x="1466850" y="1676400"/>
          <p14:tracePt t="65750" x="1466850" y="1695450"/>
          <p14:tracePt t="65758" x="1466850" y="1708150"/>
          <p14:tracePt t="65790" x="1466850" y="1714500"/>
          <p14:tracePt t="65919" x="1466850" y="1720850"/>
          <p14:tracePt t="66175" x="1466850" y="1727200"/>
          <p14:tracePt t="66703" x="1466850" y="1733550"/>
          <p14:tracePt t="66719" x="1466850" y="1746250"/>
          <p14:tracePt t="66991" x="1466850" y="1752600"/>
          <p14:tracePt t="67007" x="1460500" y="1758950"/>
          <p14:tracePt t="67039" x="1460500" y="1765300"/>
          <p14:tracePt t="67423" x="1466850" y="1746250"/>
          <p14:tracePt t="67431" x="1479550" y="1727200"/>
          <p14:tracePt t="67453" x="1543050" y="1663700"/>
          <p14:tracePt t="67485" x="1828800" y="1511300"/>
          <p14:tracePt t="67487" x="1879600" y="1485900"/>
          <p14:tracePt t="67495" x="1930400" y="1460500"/>
          <p14:tracePt t="67519" x="1962150" y="1435100"/>
          <p14:tracePt t="67551" x="1981200" y="1409700"/>
          <p14:tracePt t="67559" x="1993900" y="1397000"/>
          <p14:tracePt t="67586" x="2032000" y="1352550"/>
          <p14:tracePt t="67618" x="2095500" y="1289050"/>
          <p14:tracePt t="67623" x="2120900" y="1270000"/>
          <p14:tracePt t="67653" x="2159000" y="1244600"/>
          <p14:tracePt t="67686" x="2159000" y="1238250"/>
          <p14:tracePt t="67783" x="2165350" y="1231900"/>
          <p14:tracePt t="68719" x="2152650" y="1231900"/>
          <p14:tracePt t="68751" x="2152650" y="1238250"/>
          <p14:tracePt t="68855" x="2139950" y="1238250"/>
          <p14:tracePt t="69087" x="2127250" y="1238250"/>
          <p14:tracePt t="69103" x="2114550" y="1238250"/>
          <p14:tracePt t="70319" x="2101850" y="1238250"/>
          <p14:tracePt t="70327" x="2089150" y="1238250"/>
          <p14:tracePt t="70356" x="2025650" y="1238250"/>
          <p14:tracePt t="70388" x="1651000" y="1206500"/>
          <p14:tracePt t="70391" x="1524000" y="1206500"/>
          <p14:tracePt t="70422" x="1352550" y="1206500"/>
          <p14:tracePt t="70423" x="1346200" y="1206500"/>
          <p14:tracePt t="70711" x="1358900" y="1206500"/>
          <p14:tracePt t="70719" x="1384300" y="1206500"/>
          <p14:tracePt t="70727" x="1428750" y="1206500"/>
          <p14:tracePt t="70755" x="1625600" y="1206500"/>
          <p14:tracePt t="70787" x="1720850" y="1206500"/>
          <p14:tracePt t="71063" x="1733550" y="1206500"/>
          <p14:tracePt t="71071" x="1746250" y="1206500"/>
          <p14:tracePt t="71090" x="1778000" y="1206500"/>
          <p14:tracePt t="71122" x="1797050" y="1193800"/>
          <p14:tracePt t="71295" x="1803400" y="1193800"/>
          <p14:tracePt t="71311" x="1809750" y="1193800"/>
          <p14:tracePt t="71631" x="1816100" y="1193800"/>
          <p14:tracePt t="71639" x="1828800" y="1193800"/>
          <p14:tracePt t="71751" x="1841500" y="1193800"/>
          <p14:tracePt t="71759" x="1847850" y="1193800"/>
          <p14:tracePt t="71767" x="1854200" y="1193800"/>
          <p14:tracePt t="71790" x="1885950" y="1187450"/>
          <p14:tracePt t="71791" x="1898650" y="1187450"/>
          <p14:tracePt t="71823" x="1955800" y="1181100"/>
          <p14:tracePt t="71824" x="1974850" y="1181100"/>
          <p14:tracePt t="71831" x="1987550" y="1181100"/>
          <p14:tracePt t="71857" x="2000250" y="1181100"/>
          <p14:tracePt t="71967" x="2006600" y="1181100"/>
          <p14:tracePt t="71975" x="2012950" y="1181100"/>
          <p14:tracePt t="71990" x="2019300" y="1181100"/>
          <p14:tracePt t="72022" x="2025650" y="1181100"/>
          <p14:tracePt t="72031" x="2032000" y="1181100"/>
          <p14:tracePt t="72057" x="2076450" y="1181100"/>
          <p14:tracePt t="72090" x="2108200" y="1181100"/>
          <p14:tracePt t="72095" x="2114550" y="1181100"/>
          <p14:tracePt t="72199" x="2120900" y="1181100"/>
          <p14:tracePt t="72208" x="2133600" y="1181100"/>
          <p14:tracePt t="72247" x="2139950" y="1181100"/>
          <p14:tracePt t="72271" x="2152650" y="1181100"/>
          <p14:tracePt t="72291" x="2178050" y="1181100"/>
          <p14:tracePt t="72323" x="2190750" y="1181100"/>
          <p14:tracePt t="72616" x="2216150" y="1181100"/>
          <p14:tracePt t="72623" x="2254250" y="1181100"/>
          <p14:tracePt t="72631" x="2286000" y="1181100"/>
          <p14:tracePt t="72658" x="2381250" y="1181100"/>
          <p14:tracePt t="72690" x="2393950" y="1181100"/>
          <p14:tracePt t="73632" x="2400300" y="1181100"/>
          <p14:tracePt t="73640" x="2432050" y="1181100"/>
          <p14:tracePt t="73659" x="2470150" y="1181100"/>
          <p14:tracePt t="73691" x="2527300" y="1181100"/>
          <p14:tracePt t="73696" x="2546350" y="1181100"/>
          <p14:tracePt t="73726" x="2590800" y="1181100"/>
          <p14:tracePt t="74072" x="2584450" y="1181100"/>
          <p14:tracePt t="74080" x="2571750" y="1181100"/>
          <p14:tracePt t="74093" x="2552700" y="1181100"/>
          <p14:tracePt t="74124" x="2393950" y="1225550"/>
          <p14:tracePt t="74128" x="2355850" y="1238250"/>
          <p14:tracePt t="74159" x="2228850" y="1282700"/>
          <p14:tracePt t="74168" x="2209800" y="1289050"/>
          <p14:tracePt t="74193" x="2127250" y="1327150"/>
          <p14:tracePt t="74225" x="1981200" y="1384300"/>
          <p14:tracePt t="74232" x="1936750" y="1409700"/>
          <p14:tracePt t="74259" x="1822450" y="1460500"/>
          <p14:tracePt t="74292" x="1727200" y="1511300"/>
          <p14:tracePt t="74295" x="1695450" y="1530350"/>
          <p14:tracePt t="74325" x="1638300" y="1562100"/>
          <p14:tracePt t="74357" x="1517650" y="1625600"/>
          <p14:tracePt t="74360" x="1485900" y="1638300"/>
          <p14:tracePt t="74391" x="1454150" y="1657350"/>
          <p14:tracePt t="74424" x="1454150" y="1663700"/>
          <p14:tracePt t="74432" x="1447800" y="1670050"/>
          <p14:tracePt t="74460" x="1397000" y="1689100"/>
          <p14:tracePt t="74492" x="1314450" y="1720850"/>
          <p14:tracePt t="74496" x="1308100" y="1720850"/>
          <p14:tracePt t="74536" x="1301750" y="1720850"/>
          <p14:tracePt t="74560" x="1225550" y="1746250"/>
          <p14:tracePt t="74592" x="1073150" y="1778000"/>
          <p14:tracePt t="74600" x="1066800" y="1778000"/>
          <p14:tracePt t="75048" x="1073150" y="1778000"/>
          <p14:tracePt t="75064" x="1079500" y="1778000"/>
          <p14:tracePt t="75072" x="1092200" y="1778000"/>
          <p14:tracePt t="75094" x="1117600" y="1778000"/>
          <p14:tracePt t="75126" x="1143000" y="1771650"/>
          <p14:tracePt t="75216" x="1149350" y="1771650"/>
          <p14:tracePt t="75232" x="1162050" y="1765300"/>
          <p14:tracePt t="75248" x="1174750" y="1758950"/>
          <p14:tracePt t="75260" x="1193800" y="1758950"/>
          <p14:tracePt t="75292" x="1219200" y="1752600"/>
          <p14:tracePt t="75336" x="1231900" y="1752600"/>
          <p14:tracePt t="75344" x="1250950" y="1752600"/>
          <p14:tracePt t="75360" x="1282700" y="1746250"/>
          <p14:tracePt t="75392" x="1308100" y="1733550"/>
          <p14:tracePt t="76048" x="1320800" y="1733550"/>
          <p14:tracePt t="76056" x="1327150" y="1733550"/>
          <p14:tracePt t="76200" x="1339850" y="1733550"/>
          <p14:tracePt t="76208" x="1346200" y="1733550"/>
          <p14:tracePt t="76228" x="1358900" y="1739900"/>
          <p14:tracePt t="76259" x="1365250" y="1752600"/>
          <p14:tracePt t="76264" x="1371600" y="1752600"/>
          <p14:tracePt t="76328" x="1377950" y="1752600"/>
          <p14:tracePt t="76336" x="1384300" y="1752600"/>
          <p14:tracePt t="76448" x="1384300" y="1758950"/>
          <p14:tracePt t="76568" x="1384300" y="1765300"/>
          <p14:tracePt t="76648" x="1384300" y="1771650"/>
          <p14:tracePt t="76712" x="1384300" y="1778000"/>
          <p14:tracePt t="76720" x="1377950" y="1778000"/>
          <p14:tracePt t="76729" x="1371600" y="1778000"/>
          <p14:tracePt t="76761" x="1358900" y="1790700"/>
          <p14:tracePt t="76800" x="1352550" y="1790700"/>
          <p14:tracePt t="76824" x="1346200" y="1790700"/>
          <p14:tracePt t="76832" x="1339850" y="1790700"/>
          <p14:tracePt t="76862" x="1276350" y="1790700"/>
          <p14:tracePt t="76895" x="1244600" y="1797050"/>
          <p14:tracePt t="77008" x="1231900" y="1797050"/>
          <p14:tracePt t="77048" x="1225550" y="1797050"/>
          <p14:tracePt t="77112" x="1219200" y="1797050"/>
          <p14:tracePt t="77120" x="1206500" y="1784350"/>
          <p14:tracePt t="77136" x="1206500" y="1778000"/>
          <p14:tracePt t="77162" x="1200150" y="1765300"/>
          <p14:tracePt t="77232" x="1200150" y="1758950"/>
          <p14:tracePt t="77240" x="1200150" y="1752600"/>
          <p14:tracePt t="77262" x="1187450" y="1739900"/>
          <p14:tracePt t="77295" x="1187450" y="1714500"/>
          <p14:tracePt t="77304" x="1187450" y="1708150"/>
          <p14:tracePt t="77329" x="1187450" y="1689100"/>
          <p14:tracePt t="77362" x="1187450" y="1676400"/>
          <p14:tracePt t="77368" x="1187450" y="1670050"/>
          <p14:tracePt t="77396" x="1187450" y="1657350"/>
          <p14:tracePt t="77428" x="1187450" y="1631950"/>
          <p14:tracePt t="77440" x="1187450" y="1625600"/>
          <p14:tracePt t="77463" x="1193800" y="1612900"/>
          <p14:tracePt t="77496" x="1219200" y="1593850"/>
          <p14:tracePt t="77504" x="1225550" y="1593850"/>
          <p14:tracePt t="77529" x="1238250" y="1581150"/>
          <p14:tracePt t="77562" x="1289050" y="1568450"/>
          <p14:tracePt t="77568" x="1308100" y="1562100"/>
          <p14:tracePt t="77596" x="1346200" y="1562100"/>
          <p14:tracePt t="77628" x="1365250" y="1555750"/>
          <p14:tracePt t="77656" x="1371600" y="1549400"/>
          <p14:tracePt t="77664" x="1377950" y="1549400"/>
          <p14:tracePt t="77696" x="1397000" y="1549400"/>
          <p14:tracePt t="77720" x="1403350" y="1549400"/>
          <p14:tracePt t="77792" x="1409700" y="1549400"/>
          <p14:tracePt t="77800" x="1416050" y="1549400"/>
          <p14:tracePt t="77830" x="1422400" y="1549400"/>
          <p14:tracePt t="77862" x="1428750" y="1549400"/>
          <p14:tracePt t="77864" x="1435100" y="1549400"/>
          <p14:tracePt t="77896" x="1441450" y="1549400"/>
          <p14:tracePt t="77896" x="1454150" y="1549400"/>
          <p14:tracePt t="77904" x="1460500" y="1549400"/>
          <p14:tracePt t="77930" x="1498600" y="1549400"/>
          <p14:tracePt t="77962" x="1504950" y="1549400"/>
          <p14:tracePt t="77976" x="1511300" y="1549400"/>
          <p14:tracePt t="77996" x="1524000" y="1555750"/>
          <p14:tracePt t="78029" x="1524000" y="1562100"/>
          <p14:tracePt t="78032" x="1530350" y="1562100"/>
          <p14:tracePt t="78063" x="1536700" y="1568450"/>
          <p14:tracePt t="78096" x="1543050" y="1593850"/>
          <p14:tracePt t="78104" x="1543050" y="1600200"/>
          <p14:tracePt t="78130" x="1543050" y="1625600"/>
          <p14:tracePt t="78163" x="1543050" y="1631950"/>
          <p14:tracePt t="78168" x="1543050" y="1638300"/>
          <p14:tracePt t="78197" x="1543050" y="1644650"/>
          <p14:tracePt t="78229" x="1543050" y="1663700"/>
          <p14:tracePt t="78232" x="1543050" y="1670050"/>
          <p14:tracePt t="78263" x="1524000" y="1689100"/>
          <p14:tracePt t="78264" x="1517650" y="1689100"/>
          <p14:tracePt t="78297" x="1504950" y="1701800"/>
          <p14:tracePt t="78329" x="1479550" y="1720850"/>
          <p14:tracePt t="78336" x="1466850" y="1727200"/>
          <p14:tracePt t="78363" x="1416050" y="1746250"/>
          <p14:tracePt t="78396" x="1409700" y="1752600"/>
          <p14:tracePt t="78480" x="1397000" y="1752600"/>
          <p14:tracePt t="78561" x="1390650" y="1752600"/>
          <p14:tracePt t="78616" x="1384300" y="1746250"/>
          <p14:tracePt t="78624" x="1384300" y="1739900"/>
          <p14:tracePt t="78632" x="1377950" y="1733550"/>
          <p14:tracePt t="78664" x="1371600" y="1689100"/>
          <p14:tracePt t="78697" x="1365250" y="1644650"/>
          <p14:tracePt t="78704" x="1365250" y="1638300"/>
          <p14:tracePt t="78730" x="1365250" y="1600200"/>
          <p14:tracePt t="78763" x="1365250" y="1555750"/>
          <p14:tracePt t="78768" x="1365250" y="1536700"/>
          <p14:tracePt t="78797" x="1377950" y="1524000"/>
          <p14:tracePt t="78830" x="1409700" y="1511300"/>
          <p14:tracePt t="78832" x="1422400" y="1511300"/>
          <p14:tracePt t="78864" x="1454150" y="1511300"/>
          <p14:tracePt t="78865" x="1460500" y="1511300"/>
          <p14:tracePt t="78880" x="1466850" y="1511300"/>
          <p14:tracePt t="78897" x="1485900" y="1524000"/>
          <p14:tracePt t="78930" x="1543050" y="1625600"/>
          <p14:tracePt t="78936" x="1562100" y="1644650"/>
          <p14:tracePt t="78964" x="1568450" y="1670050"/>
          <p14:tracePt t="78996" x="1581150" y="1689100"/>
          <p14:tracePt t="79000" x="1581150" y="1701800"/>
          <p14:tracePt t="79031" x="1581150" y="1714500"/>
          <p14:tracePt t="79064" x="1581150" y="1746250"/>
          <p14:tracePt t="79080" x="1574800" y="1752600"/>
          <p14:tracePt t="79097" x="1555750" y="1765300"/>
          <p14:tracePt t="79130" x="1524000" y="1790700"/>
          <p14:tracePt t="79136" x="1524000" y="1797050"/>
          <p14:tracePt t="79163" x="1517650" y="1797050"/>
          <p14:tracePt t="79193" x="1511300" y="1803400"/>
          <p14:tracePt t="79200" x="1504950" y="1809750"/>
          <p14:tracePt t="79230" x="1466850" y="1822450"/>
          <p14:tracePt t="79232" x="1460500" y="1822450"/>
          <p14:tracePt t="79264" x="1441450" y="1828800"/>
          <p14:tracePt t="79272" x="1428750" y="1835150"/>
          <p14:tracePt t="79480" x="1422400" y="1835150"/>
          <p14:tracePt t="79496" x="1416050" y="1835150"/>
          <p14:tracePt t="79504" x="1409700" y="1828800"/>
          <p14:tracePt t="79552" x="1403350" y="1828800"/>
          <p14:tracePt t="79565" x="1403350" y="1822450"/>
          <p14:tracePt t="79596" x="1390650" y="1816100"/>
          <p14:tracePt t="79664" x="1390650" y="1809750"/>
          <p14:tracePt t="79745" x="1390650" y="1803400"/>
          <p14:tracePt t="79768" x="1390650" y="1797050"/>
          <p14:tracePt t="79776" x="1390650" y="1778000"/>
          <p14:tracePt t="79872" x="1390650" y="1771650"/>
          <p14:tracePt t="80064" x="1390650" y="1765300"/>
          <p14:tracePt t="80704" x="1390650" y="1758950"/>
          <p14:tracePt t="80712" x="1390650" y="1752600"/>
          <p14:tracePt t="80732" x="1397000" y="1752600"/>
          <p14:tracePt t="80764" x="1409700" y="1746250"/>
          <p14:tracePt t="80809" x="1416050" y="1746250"/>
          <p14:tracePt t="81088" x="1422400" y="1746250"/>
          <p14:tracePt t="81096" x="1422400" y="1739900"/>
          <p14:tracePt t="81128" x="1422400" y="1733550"/>
          <p14:tracePt t="81136" x="1416050" y="1733550"/>
          <p14:tracePt t="81166" x="1409700" y="1714500"/>
          <p14:tracePt t="81197" x="1390650" y="1651000"/>
          <p14:tracePt t="81200" x="1390650" y="1638300"/>
          <p14:tracePt t="81231" x="1384300" y="1600200"/>
          <p14:tracePt t="81232" x="1384300" y="1593850"/>
          <p14:tracePt t="81263" x="1384300" y="1581150"/>
          <p14:tracePt t="81273" x="1384300" y="1568450"/>
          <p14:tracePt t="81300" x="1384300" y="1549400"/>
          <p14:tracePt t="81332" x="1435100" y="1517650"/>
          <p14:tracePt t="81337" x="1454150" y="1504950"/>
          <p14:tracePt t="81366" x="1466850" y="1504950"/>
          <p14:tracePt t="81398" x="1485900" y="1504950"/>
          <p14:tracePt t="81408" x="1504950" y="1504950"/>
          <p14:tracePt t="81433" x="1530350" y="1543050"/>
          <p14:tracePt t="81464" x="1549400" y="1600200"/>
          <p14:tracePt t="81465" x="1549400" y="1612900"/>
          <p14:tracePt t="81473" x="1549400" y="1625600"/>
          <p14:tracePt t="81500" x="1549400" y="1663700"/>
          <p14:tracePt t="81532" x="1549400" y="1682750"/>
          <p14:tracePt t="81545" x="1549400" y="1689100"/>
          <p14:tracePt t="81567" x="1549400" y="1695450"/>
          <p14:tracePt t="81598" x="1536700" y="1701800"/>
          <p14:tracePt t="81601" x="1530350" y="1708150"/>
          <p14:tracePt t="81680" x="1524000" y="1720850"/>
          <p14:tracePt t="81688" x="1517650" y="1720850"/>
          <p14:tracePt t="81704" x="1511300" y="1727200"/>
          <p14:tracePt t="81732" x="1498600" y="1746250"/>
          <p14:tracePt t="81763" x="1479550" y="1758950"/>
          <p14:tracePt t="81833" x="1473200" y="1765300"/>
          <p14:tracePt t="81849" x="1466850" y="1765300"/>
          <p14:tracePt t="82217" x="1460500" y="1765300"/>
          <p14:tracePt t="82224" x="1447800" y="1765300"/>
          <p14:tracePt t="82233" x="1435100" y="1765300"/>
          <p14:tracePt t="82264" x="1428750" y="1765300"/>
          <p14:tracePt t="82632" x="1416050" y="1765300"/>
          <p14:tracePt t="82640" x="1403350" y="1758950"/>
          <p14:tracePt t="82667" x="1384300" y="1739900"/>
          <p14:tracePt t="82698" x="1365250" y="1714500"/>
          <p14:tracePt t="82705" x="1365250" y="1708150"/>
          <p14:tracePt t="82734" x="1346200" y="1644650"/>
          <p14:tracePt t="82766" x="1339850" y="1574800"/>
          <p14:tracePt t="82769" x="1339850" y="1568450"/>
          <p14:tracePt t="82801" x="1339850" y="1555750"/>
          <p14:tracePt t="82834" x="1339850" y="1530350"/>
          <p14:tracePt t="82849" x="1339850" y="1524000"/>
          <p14:tracePt t="82881" x="1339850" y="1517650"/>
          <p14:tracePt t="82901" x="1352550" y="1511300"/>
          <p14:tracePt t="82933" x="1390650" y="1511300"/>
          <p14:tracePt t="82961" x="1403350" y="1511300"/>
          <p14:tracePt t="82977" x="1409700" y="1511300"/>
          <p14:tracePt t="83001" x="1422400" y="1530350"/>
          <p14:tracePt t="83033" x="1435100" y="1593850"/>
          <p14:tracePt t="83041" x="1441450" y="1606550"/>
          <p14:tracePt t="83068" x="1441450" y="1651000"/>
          <p14:tracePt t="83101" x="1441450" y="1689100"/>
          <p14:tracePt t="83105" x="1441450" y="1701800"/>
          <p14:tracePt t="83135" x="1441450" y="1714500"/>
          <p14:tracePt t="83168" x="1441450" y="1720850"/>
          <p14:tracePt t="83171" x="1441450" y="1727200"/>
          <p14:tracePt t="83202" x="1441450" y="1733550"/>
          <p14:tracePt t="83281" x="1435100" y="1746250"/>
          <p14:tracePt t="83297" x="1435100" y="1752600"/>
          <p14:tracePt t="83345" x="1428750" y="1752600"/>
          <p14:tracePt t="83385" x="1422400" y="1752600"/>
          <p14:tracePt t="83441" x="1416050" y="1752600"/>
          <p14:tracePt t="83505" x="1409700" y="1752600"/>
          <p14:tracePt t="83513" x="1403350" y="1752600"/>
          <p14:tracePt t="83535" x="1390650" y="1746250"/>
          <p14:tracePt t="83568" x="1358900" y="1670050"/>
          <p14:tracePt t="83569" x="1358900" y="1657350"/>
          <p14:tracePt t="83577" x="1352550" y="1651000"/>
          <p14:tracePt t="83602" x="1352550" y="1631950"/>
          <p14:tracePt t="83634" x="1346200" y="1587500"/>
          <p14:tracePt t="83641" x="1346200" y="1581150"/>
          <p14:tracePt t="83669" x="1346200" y="1562100"/>
          <p14:tracePt t="83701" x="1365250" y="1543050"/>
          <p14:tracePt t="83721" x="1377950" y="1536700"/>
          <p14:tracePt t="83745" x="1384300" y="1536700"/>
          <p14:tracePt t="83793" x="1390650" y="1536700"/>
          <p14:tracePt t="83809" x="1397000" y="1536700"/>
          <p14:tracePt t="83835" x="1409700" y="1536700"/>
          <p14:tracePt t="83868" x="1435100" y="1568450"/>
          <p14:tracePt t="83873" x="1441450" y="1587500"/>
          <p14:tracePt t="83902" x="1454150" y="1625600"/>
          <p14:tracePt t="83934" x="1473200" y="1670050"/>
          <p14:tracePt t="83937" x="1473200" y="1676400"/>
          <p14:tracePt t="83968" x="1473200" y="1689100"/>
          <p14:tracePt t="83985" x="1473200" y="1695450"/>
          <p14:tracePt t="84002" x="1473200" y="1708150"/>
          <p14:tracePt t="84035" x="1473200" y="1727200"/>
          <p14:tracePt t="84057" x="1473200" y="1739900"/>
          <p14:tracePt t="84121" x="1473200" y="1746250"/>
          <p14:tracePt t="84521" x="1466850" y="1758950"/>
          <p14:tracePt t="84529" x="1466850" y="1765300"/>
          <p14:tracePt t="84545" x="1454150" y="1771650"/>
          <p14:tracePt t="84570" x="1447800" y="1784350"/>
          <p14:tracePt t="84603" x="1428750" y="1809750"/>
          <p14:tracePt t="84745" x="1422400" y="1809750"/>
          <p14:tracePt t="84769" x="1422400" y="1803400"/>
          <p14:tracePt t="84785" x="1416050" y="1784350"/>
          <p14:tracePt t="84803" x="1409700" y="1765300"/>
          <p14:tracePt t="84889" x="1409700" y="1758950"/>
          <p14:tracePt t="84897" x="1403350" y="1752600"/>
          <p14:tracePt t="84905" x="1403350" y="1746250"/>
          <p14:tracePt t="84936" x="1403350" y="1739900"/>
          <p14:tracePt t="86169" x="1403350" y="1746250"/>
          <p14:tracePt t="86177" x="1403350" y="1752600"/>
          <p14:tracePt t="86233" x="1403350" y="1758950"/>
          <p14:tracePt t="86257" x="1409700" y="1771650"/>
          <p14:tracePt t="86281" x="1409700" y="1778000"/>
          <p14:tracePt t="86304" x="1416050" y="1797050"/>
          <p14:tracePt t="86337" x="1416050" y="1803400"/>
          <p14:tracePt t="86377" x="1416050" y="1809750"/>
          <p14:tracePt t="86393" x="1422400" y="1822450"/>
          <p14:tracePt t="86409" x="1422400" y="1828800"/>
          <p14:tracePt t="86438" x="1422400" y="1866900"/>
          <p14:tracePt t="86471" x="1422400" y="1892300"/>
          <p14:tracePt t="86474" x="1422400" y="1898650"/>
          <p14:tracePt t="86505" x="1428750" y="1911350"/>
          <p14:tracePt t="86505" x="1428750" y="1917700"/>
          <p14:tracePt t="86537" x="1435100" y="1949450"/>
          <p14:tracePt t="86553" x="1435100" y="1955800"/>
          <p14:tracePt t="86571" x="1435100" y="1962150"/>
          <p14:tracePt t="86617" x="1435100" y="1968500"/>
          <p14:tracePt t="86649" x="1441450" y="1974850"/>
          <p14:tracePt t="86697" x="1441450" y="1981200"/>
          <p14:tracePt t="86705" x="1447800" y="1987550"/>
          <p14:tracePt t="86721" x="1454150" y="1993900"/>
          <p14:tracePt t="86738" x="1466850" y="2000250"/>
          <p14:tracePt t="86771" x="1517650" y="2019300"/>
          <p14:tracePt t="86777" x="1555750" y="2032000"/>
          <p14:tracePt t="86805" x="1752600" y="2032000"/>
          <p14:tracePt t="86837" x="2070100" y="2032000"/>
          <p14:tracePt t="86841" x="2133600" y="2032000"/>
          <p14:tracePt t="86872" x="2197100" y="2032000"/>
          <p14:tracePt t="86904" x="2203450" y="2032000"/>
          <p14:tracePt t="86921" x="2209800" y="2032000"/>
          <p14:tracePt t="86970" x="2222500" y="2032000"/>
          <p14:tracePt t="86977" x="2235200" y="2032000"/>
          <p14:tracePt t="87006" x="2317750" y="2032000"/>
          <p14:tracePt t="87038" x="2495550" y="2032000"/>
          <p14:tracePt t="87041" x="2565400" y="2032000"/>
          <p14:tracePt t="87072" x="2635250" y="2032000"/>
          <p14:tracePt t="87178" x="2628900" y="2032000"/>
          <p14:tracePt t="87193" x="2628900" y="2038350"/>
          <p14:tracePt t="87205" x="2616200" y="2044700"/>
          <p14:tracePt t="87237" x="2520950" y="2063750"/>
          <p14:tracePt t="87241" x="2495550" y="2070100"/>
          <p14:tracePt t="87272" x="2438400" y="2082800"/>
          <p14:tracePt t="87274" x="2413000" y="2089150"/>
          <p14:tracePt t="87385" x="2406650" y="2089150"/>
          <p14:tracePt t="87425" x="2413000" y="2089150"/>
          <p14:tracePt t="87433" x="2451100" y="2082800"/>
          <p14:tracePt t="87441" x="2508250" y="2076450"/>
          <p14:tracePt t="87472" x="2622550" y="2070100"/>
          <p14:tracePt t="87473" x="2628900" y="2070100"/>
          <p14:tracePt t="87505" x="2635250" y="2070100"/>
          <p14:tracePt t="87585" x="2647950" y="2070100"/>
          <p14:tracePt t="87593" x="2660650" y="2070100"/>
          <p14:tracePt t="87606" x="2679700" y="2070100"/>
          <p14:tracePt t="87637" x="2901950" y="2070100"/>
          <p14:tracePt t="87641" x="2990850" y="2070100"/>
          <p14:tracePt t="87673" x="3117850" y="2070100"/>
          <p14:tracePt t="88010" x="3111500" y="2070100"/>
          <p14:tracePt t="88018" x="3105150" y="2070100"/>
          <p14:tracePt t="88040" x="3092450" y="2070100"/>
          <p14:tracePt t="88072" x="3086100" y="2070100"/>
          <p14:tracePt t="88138" x="3079750" y="2070100"/>
          <p14:tracePt t="88202" x="3105150" y="2070100"/>
          <p14:tracePt t="88210" x="3149600" y="2070100"/>
          <p14:tracePt t="88217" x="3187700" y="2057400"/>
          <p14:tracePt t="88240" x="3219450" y="2051050"/>
          <p14:tracePt t="88272" x="3219450" y="2044700"/>
          <p14:tracePt t="89194" x="3200400" y="2038350"/>
          <p14:tracePt t="89202" x="3187700" y="2032000"/>
          <p14:tracePt t="89210" x="3187700" y="2025650"/>
          <p14:tracePt t="89241" x="3168650" y="2012950"/>
          <p14:tracePt t="89242" x="3155950" y="2000250"/>
          <p14:tracePt t="89273" x="3149600" y="1993900"/>
          <p14:tracePt t="89282" x="3149600" y="1987550"/>
          <p14:tracePt t="89308" x="3143250" y="1968500"/>
          <p14:tracePt t="89341" x="3143250" y="1936750"/>
          <p14:tracePt t="89373" x="3143250" y="1898650"/>
          <p14:tracePt t="89378" x="3143250" y="1879600"/>
          <p14:tracePt t="89407" x="3143250" y="1847850"/>
          <p14:tracePt t="89439" x="3149600" y="1822450"/>
          <p14:tracePt t="89458" x="3155950" y="1816100"/>
          <p14:tracePt t="89474" x="3168650" y="1816100"/>
          <p14:tracePt t="89530" x="3175000" y="1816100"/>
          <p14:tracePt t="89538" x="3200400" y="1822450"/>
          <p14:tracePt t="89546" x="3206750" y="1828800"/>
          <p14:tracePt t="89575" x="3238500" y="1860550"/>
          <p14:tracePt t="89607" x="3244850" y="1879600"/>
          <p14:tracePt t="89610" x="3244850" y="1885950"/>
          <p14:tracePt t="89641" x="3244850" y="1930400"/>
          <p14:tracePt t="89674" x="3244850" y="1962150"/>
          <p14:tracePt t="89682" x="3244850" y="1968500"/>
          <p14:tracePt t="89708" x="3238500" y="1987550"/>
          <p14:tracePt t="89740" x="3225800" y="2012950"/>
          <p14:tracePt t="89746" x="3219450" y="2019300"/>
          <p14:tracePt t="89775" x="3206750" y="2038350"/>
          <p14:tracePt t="89806" x="3194050" y="2070100"/>
          <p14:tracePt t="89810" x="3187700" y="2076450"/>
          <p14:tracePt t="89842" x="3175000" y="2089150"/>
          <p14:tracePt t="89850" x="3175000" y="2095500"/>
          <p14:tracePt t="89875" x="3175000" y="2101850"/>
          <p14:tracePt t="89906" x="3168650" y="2108200"/>
          <p14:tracePt t="90042" x="3162300" y="2114550"/>
          <p14:tracePt t="90050" x="3130550" y="2120900"/>
          <p14:tracePt t="90075" x="2908300" y="2152650"/>
          <p14:tracePt t="90108" x="2413000" y="2235200"/>
          <p14:tracePt t="90141" x="1974850" y="2286000"/>
          <p14:tracePt t="90146" x="1885950" y="2292350"/>
          <p14:tracePt t="90175" x="1701800" y="2330450"/>
          <p14:tracePt t="90207" x="1555750" y="2349500"/>
          <p14:tracePt t="90210" x="1536700" y="2355850"/>
          <p14:tracePt t="90242" x="1511300" y="2362200"/>
          <p14:tracePt t="90274" x="1492250" y="2374900"/>
          <p14:tracePt t="90282" x="1473200" y="2381250"/>
          <p14:tracePt t="90309" x="1409700" y="2400300"/>
          <p14:tracePt t="90342" x="1308100" y="2432050"/>
          <p14:tracePt t="90375" x="1295400" y="2444750"/>
          <p14:tracePt t="90394" x="1289050" y="2444750"/>
          <p14:tracePt t="90408" x="1282700" y="2444750"/>
          <p14:tracePt t="90440" x="1162050" y="2457450"/>
          <p14:tracePt t="90443" x="1143000" y="2457450"/>
          <p14:tracePt t="90475" x="1123950" y="2457450"/>
          <p14:tracePt t="90507" x="1098550" y="2457450"/>
          <p14:tracePt t="90513" x="1085850" y="2457450"/>
          <p14:tracePt t="90542" x="1022350" y="2432050"/>
          <p14:tracePt t="90574" x="920750" y="2393950"/>
          <p14:tracePt t="90578" x="914400" y="2387600"/>
          <p14:tracePt t="90609" x="901700" y="2387600"/>
          <p14:tracePt t="90642" x="889000" y="2381250"/>
          <p14:tracePt t="90650" x="882650" y="2381250"/>
          <p14:tracePt t="90675" x="844550" y="2368550"/>
          <p14:tracePt t="90707" x="781050" y="2368550"/>
          <p14:tracePt t="90770" x="774700" y="2362200"/>
          <p14:tracePt t="90778" x="768350" y="2362200"/>
          <p14:tracePt t="90786" x="755650" y="2355850"/>
          <p14:tracePt t="90809" x="711200" y="2349500"/>
          <p14:tracePt t="90810" x="692150" y="2349500"/>
          <p14:tracePt t="90842" x="673100" y="2343150"/>
          <p14:tracePt t="90874" x="666750" y="2343150"/>
          <p14:tracePt t="91122" x="666750" y="2336800"/>
          <p14:tracePt t="91140" x="679450" y="2330450"/>
          <p14:tracePt t="91146" x="685800" y="2330450"/>
          <p14:tracePt t="91176" x="704850" y="2330450"/>
          <p14:tracePt t="91209" x="704850" y="2324100"/>
          <p14:tracePt t="91354" x="717550" y="2324100"/>
          <p14:tracePt t="91378" x="723900" y="2324100"/>
          <p14:tracePt t="91402" x="736600" y="2324100"/>
          <p14:tracePt t="91418" x="749300" y="2324100"/>
          <p14:tracePt t="91442" x="768350" y="2324100"/>
          <p14:tracePt t="91473" x="774700" y="2324100"/>
          <p14:tracePt t="91530" x="781050" y="2324100"/>
          <p14:tracePt t="91538" x="800100" y="2324100"/>
          <p14:tracePt t="91546" x="819150" y="2324100"/>
          <p14:tracePt t="91576" x="850900" y="2324100"/>
          <p14:tracePt t="91610" x="857250" y="2324100"/>
          <p14:tracePt t="91634" x="869950" y="2324100"/>
          <p14:tracePt t="91643" x="876300" y="2324100"/>
          <p14:tracePt t="91676" x="933450" y="2324100"/>
          <p14:tracePt t="91746" x="946150" y="2324100"/>
          <p14:tracePt t="91754" x="958850" y="2324100"/>
          <p14:tracePt t="91777" x="990600" y="2324100"/>
          <p14:tracePt t="91778" x="1003300" y="2324100"/>
          <p14:tracePt t="91810" x="1022350" y="2324100"/>
          <p14:tracePt t="91874" x="1041400" y="2324100"/>
          <p14:tracePt t="91882" x="1047750" y="2324100"/>
          <p14:tracePt t="91910" x="1098550" y="2324100"/>
          <p14:tracePt t="91943" x="1117600" y="2324100"/>
          <p14:tracePt t="91970" x="1130300" y="2317750"/>
          <p14:tracePt t="91986" x="1143000" y="2317750"/>
          <p14:tracePt t="92010" x="1244600" y="2317750"/>
          <p14:tracePt t="92043" x="1289050" y="2317750"/>
          <p14:tracePt t="92218" x="1301750" y="2317750"/>
          <p14:tracePt t="92242" x="1308100" y="2317750"/>
          <p14:tracePt t="92250" x="1314450" y="2317750"/>
          <p14:tracePt t="92282" x="1320800" y="2317750"/>
          <p14:tracePt t="92310" x="1365250" y="2305050"/>
          <p14:tracePt t="92682" x="1384300" y="2305050"/>
          <p14:tracePt t="92690" x="1397000" y="2305050"/>
          <p14:tracePt t="92711" x="1409700" y="2305050"/>
          <p14:tracePt t="92786" x="1422400" y="2305050"/>
          <p14:tracePt t="92794" x="1428750" y="2305050"/>
          <p14:tracePt t="93994" x="1447800" y="2305050"/>
          <p14:tracePt t="94002" x="1492250" y="2305050"/>
          <p14:tracePt t="94012" x="1530350" y="2305050"/>
          <p14:tracePt t="94044" x="1638300" y="2305050"/>
          <p14:tracePt t="94050" x="1657350" y="2305050"/>
          <p14:tracePt t="94079" x="1670050" y="2305050"/>
          <p14:tracePt t="94163" x="1676400" y="2305050"/>
          <p14:tracePt t="94170" x="1689100" y="2298700"/>
          <p14:tracePt t="94179" x="1714500" y="2292350"/>
          <p14:tracePt t="94211" x="1828800" y="2286000"/>
          <p14:tracePt t="94714" x="1822450" y="2286000"/>
          <p14:tracePt t="94723" x="1797050" y="2286000"/>
          <p14:tracePt t="94746" x="1727200" y="2286000"/>
          <p14:tracePt t="94779" x="1676400" y="2286000"/>
          <p14:tracePt t="94851" x="1663700" y="2286000"/>
          <p14:tracePt t="94867" x="1657350" y="2286000"/>
          <p14:tracePt t="94880" x="1644650" y="2286000"/>
          <p14:tracePt t="94912" x="1612900" y="2286000"/>
          <p14:tracePt t="94915" x="1606550" y="2286000"/>
          <p14:tracePt t="94946" x="1555750" y="2292350"/>
          <p14:tracePt t="94979" x="1485900" y="2298700"/>
          <p14:tracePt t="94987" x="1473200" y="2305050"/>
          <p14:tracePt t="95090" x="1466850" y="2311400"/>
          <p14:tracePt t="95275" x="1479550" y="2311400"/>
          <p14:tracePt t="95339" x="1498600" y="2311400"/>
          <p14:tracePt t="95347" x="1524000" y="2311400"/>
          <p14:tracePt t="95354" x="1562100" y="2311400"/>
          <p14:tracePt t="95380" x="1701800" y="2311400"/>
          <p14:tracePt t="95413" x="1714500" y="2311400"/>
          <p14:tracePt t="95474" x="1714500" y="2317750"/>
          <p14:tracePt t="95578" x="1714500" y="2324100"/>
          <p14:tracePt t="95586" x="1708150" y="2330450"/>
          <p14:tracePt t="95614" x="1663700" y="2336800"/>
          <p14:tracePt t="95646" x="1651000" y="2343150"/>
          <p14:tracePt t="95651" x="1644650" y="2343150"/>
          <p14:tracePt t="95680" x="1612900" y="2343150"/>
          <p14:tracePt t="95713" x="1562100" y="2349500"/>
          <p14:tracePt t="95716" x="1555750" y="2349500"/>
          <p14:tracePt t="95811" x="1549400" y="2349500"/>
          <p14:tracePt t="95827" x="1530350" y="2349500"/>
          <p14:tracePt t="95847" x="1511300" y="2349500"/>
          <p14:tracePt t="95879" x="1504950" y="2349500"/>
          <p14:tracePt t="95915" x="1492250" y="2349500"/>
          <p14:tracePt t="95923" x="1485900" y="2349500"/>
          <p14:tracePt t="95947" x="1441450" y="2349500"/>
          <p14:tracePt t="95979" x="1428750" y="2349500"/>
          <p14:tracePt t="96003" x="1416050" y="2349500"/>
          <p14:tracePt t="96014" x="1409700" y="2349500"/>
          <p14:tracePt t="96046" x="1377950" y="2343150"/>
          <p14:tracePt t="96107" x="1377950" y="2336800"/>
          <p14:tracePt t="96115" x="1371600" y="2330450"/>
          <p14:tracePt t="96123" x="1352550" y="2311400"/>
          <p14:tracePt t="96148" x="1339850" y="2298700"/>
          <p14:tracePt t="96180" x="1339850" y="2292350"/>
          <p14:tracePt t="96187" x="1333500" y="2292350"/>
          <p14:tracePt t="96214" x="1333500" y="2273300"/>
          <p14:tracePt t="96246" x="1333500" y="2222500"/>
          <p14:tracePt t="96251" x="1333500" y="2203450"/>
          <p14:tracePt t="96281" x="1333500" y="2178050"/>
          <p14:tracePt t="96314" x="1339850" y="2139950"/>
          <p14:tracePt t="96323" x="1346200" y="2127250"/>
          <p14:tracePt t="96348" x="1365250" y="2101850"/>
          <p14:tracePt t="96380" x="1377950" y="2082800"/>
          <p14:tracePt t="96387" x="1384300" y="2082800"/>
          <p14:tracePt t="96414" x="1409700" y="2070100"/>
          <p14:tracePt t="96447" x="1466850" y="2070100"/>
          <p14:tracePt t="96451" x="1473200" y="2070100"/>
          <p14:tracePt t="96515" x="1479550" y="2070100"/>
          <p14:tracePt t="96523" x="1485900" y="2070100"/>
          <p14:tracePt t="96548" x="1498600" y="2101850"/>
          <p14:tracePt t="96581" x="1498600" y="2165350"/>
          <p14:tracePt t="96587" x="1498600" y="2178050"/>
          <p14:tracePt t="96614" x="1498600" y="2241550"/>
          <p14:tracePt t="96645" x="1485900" y="2298700"/>
          <p14:tracePt t="96691" x="1485900" y="2311400"/>
          <p14:tracePt t="96707" x="1479550" y="2317750"/>
          <p14:tracePt t="96723" x="1473200" y="2317750"/>
          <p14:tracePt t="96748" x="1454150" y="2336800"/>
          <p14:tracePt t="96779" x="1454150" y="2343150"/>
          <p14:tracePt t="96803" x="1441450" y="2343150"/>
          <p14:tracePt t="96818" x="1435100" y="2343150"/>
          <p14:tracePt t="96848" x="1416050" y="2355850"/>
          <p14:tracePt t="97019" x="1409700" y="2355850"/>
          <p14:tracePt t="97027" x="1403350" y="2355850"/>
          <p14:tracePt t="97049" x="1390650" y="2336800"/>
          <p14:tracePt t="97081" x="1365250" y="2279650"/>
          <p14:tracePt t="97083" x="1365250" y="2273300"/>
          <p14:tracePt t="97091" x="1365250" y="2260600"/>
          <p14:tracePt t="97115" x="1365250" y="2228850"/>
          <p14:tracePt t="97147" x="1365250" y="2146300"/>
          <p14:tracePt t="97155" x="1365250" y="2133600"/>
          <p14:tracePt t="97182" x="1365250" y="2089150"/>
          <p14:tracePt t="97214" x="1397000" y="2070100"/>
          <p14:tracePt t="97219" x="1403350" y="2070100"/>
          <p14:tracePt t="97249" x="1428750" y="2070100"/>
          <p14:tracePt t="97283" x="1460500" y="2070100"/>
          <p14:tracePt t="97291" x="1473200" y="2076450"/>
          <p14:tracePt t="97316" x="1485900" y="2114550"/>
          <p14:tracePt t="97348" x="1504950" y="2197100"/>
          <p14:tracePt t="97355" x="1511300" y="2222500"/>
          <p14:tracePt t="97382" x="1511300" y="2266950"/>
          <p14:tracePt t="97414" x="1511300" y="2305050"/>
          <p14:tracePt t="97419" x="1511300" y="2311400"/>
          <p14:tracePt t="97449" x="1511300" y="2336800"/>
          <p14:tracePt t="97482" x="1504950" y="2362200"/>
          <p14:tracePt t="97484" x="1504950" y="2374900"/>
          <p14:tracePt t="97516" x="1492250" y="2387600"/>
          <p14:tracePt t="97547" x="1485900" y="2400300"/>
          <p14:tracePt t="97707" x="1479550" y="2400300"/>
          <p14:tracePt t="99051" x="1504950" y="2400300"/>
          <p14:tracePt t="99059" x="1543050" y="2393950"/>
          <p14:tracePt t="99084" x="1670050" y="2374900"/>
          <p14:tracePt t="99115" x="1708150" y="2368550"/>
          <p14:tracePt t="99163" x="1720850" y="2362200"/>
          <p14:tracePt t="99171" x="1752600" y="2355850"/>
          <p14:tracePt t="99184" x="1790700" y="2349500"/>
          <p14:tracePt t="99216" x="1911350" y="2336800"/>
          <p14:tracePt t="99219" x="1917700" y="2330450"/>
          <p14:tracePt t="99371" x="1936750" y="2317750"/>
          <p14:tracePt t="99379" x="1974850" y="2311400"/>
          <p14:tracePt t="99387" x="2019300" y="2305050"/>
          <p14:tracePt t="99417" x="2120900" y="2286000"/>
          <p14:tracePt t="99450" x="2120900" y="2279650"/>
          <p14:tracePt t="99851" x="2101850" y="2279650"/>
          <p14:tracePt t="99859" x="2095500" y="2279650"/>
          <p14:tracePt t="99885" x="2089150" y="2279650"/>
          <p14:tracePt t="100331" x="2082800" y="2286000"/>
          <p14:tracePt t="100763" x="2076450" y="2286000"/>
          <p14:tracePt t="100771" x="2076450" y="2292350"/>
          <p14:tracePt t="100785" x="2076450" y="2298700"/>
          <p14:tracePt t="100817" x="2108200" y="2362200"/>
          <p14:tracePt t="100820" x="2127250" y="2374900"/>
          <p14:tracePt t="100852" x="2266950" y="2476500"/>
          <p14:tracePt t="100859" x="2305050" y="2489200"/>
          <p14:tracePt t="100885" x="2343150" y="2508250"/>
          <p14:tracePt t="100955" x="2349500" y="2508250"/>
          <p14:tracePt t="100963" x="2362200" y="2520950"/>
          <p14:tracePt t="100986" x="2387600" y="2540000"/>
          <p14:tracePt t="101018" x="2406650" y="2552700"/>
          <p14:tracePt t="101020" x="2419350" y="2559050"/>
          <p14:tracePt t="101052" x="2559050" y="2609850"/>
          <p14:tracePt t="101060" x="2628900" y="2616200"/>
          <p14:tracePt t="101086" x="2755900" y="2635250"/>
          <p14:tracePt t="101283" x="2781300" y="2635250"/>
          <p14:tracePt t="101291" x="2825750" y="2635250"/>
          <p14:tracePt t="101319" x="2978150" y="2635250"/>
          <p14:tracePt t="101352" x="3079750" y="2635250"/>
          <p14:tracePt t="101443" x="3086100" y="2635250"/>
          <p14:tracePt t="101459" x="3086100" y="2622550"/>
          <p14:tracePt t="101467" x="3105150" y="2597150"/>
          <p14:tracePt t="101486" x="3124200" y="2559050"/>
          <p14:tracePt t="101518" x="3168650" y="2457450"/>
          <p14:tracePt t="101523" x="3175000" y="2438400"/>
          <p14:tracePt t="101553" x="3200400" y="2387600"/>
          <p14:tracePt t="101585" x="3238500" y="2324100"/>
          <p14:tracePt t="101588" x="3251200" y="2311400"/>
          <p14:tracePt t="101620" x="3295650" y="2260600"/>
          <p14:tracePt t="101653" x="3321050" y="2209800"/>
          <p14:tracePt t="101843" x="3327400" y="2209800"/>
          <p14:tracePt t="102419" x="3333750" y="2209800"/>
          <p14:tracePt t="102427" x="3340100" y="2197100"/>
          <p14:tracePt t="102454" x="3352800" y="2139950"/>
          <p14:tracePt t="102486" x="3352800" y="2101850"/>
          <p14:tracePt t="102764" x="3352800" y="2089150"/>
          <p14:tracePt t="102772" x="3346450" y="2070100"/>
          <p14:tracePt t="102788" x="3327400" y="2044700"/>
          <p14:tracePt t="102820" x="3295650" y="2006600"/>
          <p14:tracePt t="102827" x="3289300" y="1993900"/>
          <p14:tracePt t="102854" x="3289300" y="1987550"/>
          <p14:tracePt t="102886" x="3282950" y="1981200"/>
          <p14:tracePt t="102892" x="3282950" y="1968500"/>
          <p14:tracePt t="102921" x="3282950" y="1924050"/>
          <p14:tracePt t="102953" x="3276600" y="1866900"/>
          <p14:tracePt t="102964" x="3276600" y="1854200"/>
          <p14:tracePt t="102988" x="3276600" y="1828800"/>
          <p14:tracePt t="103020" x="3282950" y="1790700"/>
          <p14:tracePt t="103067" x="3289300" y="1790700"/>
          <p14:tracePt t="103076" x="3321050" y="1809750"/>
          <p14:tracePt t="103088" x="3359150" y="1828800"/>
          <p14:tracePt t="103119" x="3416300" y="1873250"/>
          <p14:tracePt t="103148" x="3422650" y="1873250"/>
          <p14:tracePt t="103156" x="3422650" y="1879600"/>
          <p14:tracePt t="103187" x="3422650" y="1905000"/>
          <p14:tracePt t="103196" x="3422650" y="1911350"/>
          <p14:tracePt t="103221" x="3422650" y="1949450"/>
          <p14:tracePt t="103253" x="3422650" y="1962150"/>
          <p14:tracePt t="103260" x="3416300" y="1974850"/>
          <p14:tracePt t="103300" x="3409950" y="1987550"/>
          <p14:tracePt t="103321" x="3409950" y="2000250"/>
          <p14:tracePt t="103353" x="3397250" y="2012950"/>
          <p14:tracePt t="103436" x="3397250" y="2019300"/>
          <p14:tracePt t="103444" x="3397250" y="2025650"/>
          <p14:tracePt t="103455" x="3397250" y="2032000"/>
          <p14:tracePt t="103487" x="3397250" y="2082800"/>
          <p14:tracePt t="103492" x="3397250" y="2108200"/>
          <p14:tracePt t="103521" x="3397250" y="2190750"/>
          <p14:tracePt t="103555" x="3397250" y="2305050"/>
          <p14:tracePt t="103555" x="3397250" y="2324100"/>
          <p14:tracePt t="103564" x="3397250" y="2343150"/>
          <p14:tracePt t="103588" x="3397250" y="2381250"/>
          <p14:tracePt t="103620" x="3397250" y="2406650"/>
          <p14:tracePt t="103628" x="3390900" y="2419350"/>
          <p14:tracePt t="103655" x="3378200" y="2470150"/>
          <p14:tracePt t="103688" x="3359150" y="2552700"/>
          <p14:tracePt t="103692" x="3359150" y="2559050"/>
          <p14:tracePt t="103732" x="3352800" y="2565400"/>
          <p14:tracePt t="103754" x="3352800" y="2571750"/>
          <p14:tracePt t="103785" x="3352800" y="2597150"/>
          <p14:tracePt t="103884" x="3352800" y="2603500"/>
          <p14:tracePt t="103892" x="3352800" y="2609850"/>
          <p14:tracePt t="103908" x="3346450" y="2616200"/>
          <p14:tracePt t="103924" x="3340100" y="2616200"/>
          <p14:tracePt t="103956" x="3333750" y="2616200"/>
          <p14:tracePt t="103987" x="3270250" y="2584450"/>
          <p14:tracePt t="103996" x="3263900" y="2584450"/>
          <p14:tracePt t="104028" x="3251200" y="2578100"/>
          <p14:tracePt t="104060" x="3251200" y="2565400"/>
          <p14:tracePt t="104089" x="3244850" y="2559050"/>
          <p14:tracePt t="104121" x="3238500" y="2533650"/>
          <p14:tracePt t="104124" x="3238500" y="2527300"/>
          <p14:tracePt t="104155" x="3238500" y="2489200"/>
          <p14:tracePt t="104164" x="3238500" y="2470150"/>
          <p14:tracePt t="104189" x="3238500" y="2425700"/>
          <p14:tracePt t="104221" x="3244850" y="2381250"/>
          <p14:tracePt t="104228" x="3244850" y="2374900"/>
          <p14:tracePt t="104256" x="3251200" y="2362200"/>
          <p14:tracePt t="104287" x="3263900" y="2355850"/>
          <p14:tracePt t="104324" x="3276600" y="2355850"/>
          <p14:tracePt t="104340" x="3282950" y="2355850"/>
          <p14:tracePt t="104356" x="3295650" y="2355850"/>
          <p14:tracePt t="104387" x="3302000" y="2355850"/>
          <p14:tracePt t="104444" x="3314700" y="2355850"/>
          <p14:tracePt t="104460" x="3321050" y="2362200"/>
          <p14:tracePt t="104516" x="3327400" y="2368550"/>
          <p14:tracePt t="104540" x="3327400" y="2381250"/>
          <p14:tracePt t="104548" x="3333750" y="2387600"/>
          <p14:tracePt t="104556" x="3340100" y="2393950"/>
          <p14:tracePt t="104588" x="3359150" y="2425700"/>
          <p14:tracePt t="104604" x="3365500" y="2432050"/>
          <p14:tracePt t="104622" x="3365500" y="2438400"/>
          <p14:tracePt t="104656" x="3378200" y="2476500"/>
          <p14:tracePt t="104660" x="3378200" y="2482850"/>
          <p14:tracePt t="104689" x="3384550" y="2508250"/>
          <p14:tracePt t="104720" x="3390900" y="2520950"/>
          <p14:tracePt t="104724" x="3390900" y="2527300"/>
          <p14:tracePt t="104756" x="3390900" y="2552700"/>
          <p14:tracePt t="104764" x="3390900" y="2565400"/>
          <p14:tracePt t="104789" x="3390900" y="2597150"/>
          <p14:tracePt t="104821" x="3390900" y="2609850"/>
          <p14:tracePt t="104844" x="3390900" y="2616200"/>
          <p14:tracePt t="104860" x="3390900" y="2628900"/>
          <p14:tracePt t="105260" x="3378200" y="2641600"/>
          <p14:tracePt t="105276" x="3365500" y="2647950"/>
          <p14:tracePt t="105290" x="3365500" y="2654300"/>
          <p14:tracePt t="105321" x="3352800" y="2660650"/>
          <p14:tracePt t="105348" x="3352800" y="2667000"/>
          <p14:tracePt t="105372" x="3346450" y="2667000"/>
          <p14:tracePt t="105412" x="3333750" y="2667000"/>
          <p14:tracePt t="105423" x="3327400" y="2667000"/>
          <p14:tracePt t="105455" x="3308350" y="2667000"/>
          <p14:tracePt t="105476" x="3302000" y="2667000"/>
          <p14:tracePt t="105508" x="3302000" y="2660650"/>
          <p14:tracePt t="105524" x="3289300" y="2647950"/>
          <p14:tracePt t="105556" x="3263900" y="2616200"/>
          <p14:tracePt t="105564" x="3263900" y="2609850"/>
          <p14:tracePt t="105590" x="3263900" y="2603500"/>
          <p14:tracePt t="105623" x="3257550" y="2597150"/>
          <p14:tracePt t="105636" x="3257550" y="2590800"/>
          <p14:tracePt t="105657" x="3257550" y="2584450"/>
          <p14:tracePt t="105689" x="3244850" y="2559050"/>
          <p14:tracePt t="105692" x="3244850" y="2552700"/>
          <p14:tracePt t="105724" x="3232150" y="2533650"/>
          <p14:tracePt t="105732" x="3232150" y="2527300"/>
          <p14:tracePt t="105757" x="3232150" y="2495550"/>
          <p14:tracePt t="105790" x="3232150" y="2457450"/>
          <p14:tracePt t="105796" x="3232150" y="2451100"/>
          <p14:tracePt t="105824" x="3238500" y="2419350"/>
          <p14:tracePt t="105856" x="3289300" y="2368550"/>
          <p14:tracePt t="105860" x="3295650" y="2362200"/>
          <p14:tracePt t="105891" x="3308350" y="2355850"/>
          <p14:tracePt t="105923" x="3314700" y="2349500"/>
          <p14:tracePt t="105925" x="3333750" y="2349500"/>
          <p14:tracePt t="105956" x="3365500" y="2349500"/>
          <p14:tracePt t="105972" x="3378200" y="2349500"/>
          <p14:tracePt t="105991" x="3384550" y="2355850"/>
          <p14:tracePt t="106023" x="3416300" y="2419350"/>
          <p14:tracePt t="106028" x="3429000" y="2438400"/>
          <p14:tracePt t="106058" x="3429000" y="2489200"/>
          <p14:tracePt t="106090" x="3429000" y="2540000"/>
          <p14:tracePt t="106092" x="3429000" y="2559050"/>
          <p14:tracePt t="106100" x="3429000" y="2565400"/>
          <p14:tracePt t="106124" x="3422650" y="2609850"/>
          <p14:tracePt t="106156" x="3422650" y="2622550"/>
          <p14:tracePt t="106228" x="3416300" y="2628900"/>
          <p14:tracePt t="106236" x="3409950" y="2628900"/>
          <p14:tracePt t="106257" x="3384550" y="2654300"/>
          <p14:tracePt t="106290" x="3162300" y="2692400"/>
          <p14:tracePt t="106292" x="3079750" y="2698750"/>
          <p14:tracePt t="106324" x="2755900" y="2724150"/>
          <p14:tracePt t="106356" x="2451100" y="2724150"/>
          <p14:tracePt t="106364" x="2406650" y="2724150"/>
          <p14:tracePt t="106391" x="2330450" y="2724150"/>
          <p14:tracePt t="106424" x="2324100" y="2730500"/>
          <p14:tracePt t="106484" x="2311400" y="2730500"/>
          <p14:tracePt t="106492" x="2305050" y="2736850"/>
          <p14:tracePt t="106508" x="2286000" y="2749550"/>
          <p14:tracePt t="106524" x="2273300" y="2755900"/>
          <p14:tracePt t="106556" x="2266950" y="2755900"/>
          <p14:tracePt t="106564" x="2254250" y="2755900"/>
          <p14:tracePt t="106591" x="2190750" y="2768600"/>
          <p14:tracePt t="106624" x="2152650" y="2774950"/>
          <p14:tracePt t="106684" x="2152650" y="2781300"/>
          <p14:tracePt t="106708" x="2152650" y="2787650"/>
          <p14:tracePt t="106716" x="2146300" y="2794000"/>
          <p14:tracePt t="106732" x="2146300" y="2800350"/>
          <p14:tracePt t="106757" x="2146300" y="2813050"/>
          <p14:tracePt t="106820" x="2146300" y="2819400"/>
          <p14:tracePt t="106828" x="2139950" y="2832100"/>
          <p14:tracePt t="106836" x="2133600" y="2832100"/>
          <p14:tracePt t="106857" x="2108200" y="2838450"/>
          <p14:tracePt t="106887" x="2038350" y="2857500"/>
          <p14:tracePt t="106892" x="2019300" y="2863850"/>
          <p14:tracePt t="106921" x="2000250" y="2876550"/>
          <p14:tracePt t="107060" x="1993900" y="2876550"/>
          <p14:tracePt t="107068" x="1987550" y="2876550"/>
          <p14:tracePt t="107092" x="1981200" y="2882900"/>
          <p14:tracePt t="107124" x="1962150" y="2889250"/>
          <p14:tracePt t="107132" x="1949450" y="2889250"/>
          <p14:tracePt t="107196" x="1936750" y="2889250"/>
          <p14:tracePt t="107204" x="1924050" y="2889250"/>
          <p14:tracePt t="107224" x="1917700" y="2889250"/>
          <p14:tracePt t="107256" x="1892300" y="2870200"/>
          <p14:tracePt t="107260" x="1873250" y="2857500"/>
          <p14:tracePt t="107292" x="1847850" y="2819400"/>
          <p14:tracePt t="107300" x="1841500" y="2806700"/>
          <p14:tracePt t="107325" x="1835150" y="2800350"/>
          <p14:tracePt t="107357" x="1835150" y="2787650"/>
          <p14:tracePt t="107364" x="1835150" y="2774950"/>
          <p14:tracePt t="107392" x="1828800" y="2743200"/>
          <p14:tracePt t="107425" x="1828800" y="2705100"/>
          <p14:tracePt t="107428" x="1828800" y="2686050"/>
          <p14:tracePt t="107459" x="1835150" y="2647950"/>
          <p14:tracePt t="107491" x="1841500" y="2622550"/>
          <p14:tracePt t="107494" x="1847850" y="2616200"/>
          <p14:tracePt t="107525" x="1898650" y="2571750"/>
          <p14:tracePt t="107558" x="1955800" y="2540000"/>
          <p14:tracePt t="107564" x="1962150" y="2540000"/>
          <p14:tracePt t="107592" x="1981200" y="2533650"/>
          <p14:tracePt t="107625" x="2038350" y="2533650"/>
          <p14:tracePt t="107628" x="2051050" y="2533650"/>
          <p14:tracePt t="107659" x="2070100" y="2533650"/>
          <p14:tracePt t="107693" x="2089150" y="2540000"/>
          <p14:tracePt t="107700" x="2095500" y="2540000"/>
          <p14:tracePt t="107726" x="2114550" y="2552700"/>
          <p14:tracePt t="107758" x="2127250" y="2578100"/>
          <p14:tracePt t="107764" x="2133600" y="2590800"/>
          <p14:tracePt t="107792" x="2152650" y="2635250"/>
          <p14:tracePt t="107825" x="2165350" y="2679700"/>
          <p14:tracePt t="107836" x="2165350" y="2692400"/>
          <p14:tracePt t="107859" x="2165350" y="2705100"/>
          <p14:tracePt t="107892" x="2165350" y="2743200"/>
          <p14:tracePt t="107900" x="2165350" y="2755900"/>
          <p14:tracePt t="107926" x="2165350" y="2781300"/>
          <p14:tracePt t="107958" x="2146300" y="2813050"/>
          <p14:tracePt t="107964" x="2146300" y="2819400"/>
          <p14:tracePt t="107992" x="2133600" y="2832100"/>
          <p14:tracePt t="108025" x="2114550" y="2857500"/>
          <p14:tracePt t="108028" x="2108200" y="2857500"/>
          <p14:tracePt t="108059" x="2089150" y="2882900"/>
          <p14:tracePt t="108060" x="2082800" y="2882900"/>
          <p14:tracePt t="108092" x="2070100" y="2889250"/>
          <p14:tracePt t="108100" x="2063750" y="2901950"/>
          <p14:tracePt t="108132" x="2051050" y="2901950"/>
          <p14:tracePt t="108159" x="2032000" y="2908300"/>
          <p14:tracePt t="108191" x="2000250" y="2921000"/>
          <p14:tracePt t="108196" x="1987550" y="2927350"/>
          <p14:tracePt t="108226" x="1968500" y="2927350"/>
          <p14:tracePt t="108258" x="1962150" y="2927350"/>
          <p14:tracePt t="108260" x="1949450" y="2927350"/>
          <p14:tracePt t="108292" x="1898650" y="2927350"/>
          <p14:tracePt t="108293" x="1879600" y="2927350"/>
          <p14:tracePt t="108300" x="1873250" y="2927350"/>
          <p14:tracePt t="108356" x="1860550" y="2927350"/>
          <p14:tracePt t="108452" x="1854200" y="2927350"/>
          <p14:tracePt t="108468" x="1847850" y="2927350"/>
          <p14:tracePt t="108500" x="1841500" y="2921000"/>
          <p14:tracePt t="108572" x="1835150" y="2914650"/>
          <p14:tracePt t="108588" x="1835150" y="2908300"/>
          <p14:tracePt t="108740" x="1835150" y="2901950"/>
          <p14:tracePt t="108772" x="1847850" y="2901950"/>
          <p14:tracePt t="108780" x="1860550" y="2901950"/>
          <p14:tracePt t="108793" x="1879600" y="2901950"/>
          <p14:tracePt t="108825" x="1924050" y="2901950"/>
          <p14:tracePt t="108980" x="1930400" y="2901950"/>
          <p14:tracePt t="108988" x="1943100" y="2895600"/>
          <p14:tracePt t="109052" x="1949450" y="2895600"/>
          <p14:tracePt t="109204" x="1949450" y="2882900"/>
          <p14:tracePt t="109212" x="1943100" y="2882900"/>
          <p14:tracePt t="109228" x="1930400" y="2882900"/>
          <p14:tracePt t="109276" x="1924050" y="2882900"/>
          <p14:tracePt t="109348" x="1917700" y="2876550"/>
          <p14:tracePt t="109357" x="1911350" y="2876550"/>
          <p14:tracePt t="109373" x="1905000" y="2876550"/>
          <p14:tracePt t="109396" x="1905000" y="2870200"/>
          <p14:tracePt t="109427" x="1892300" y="2863850"/>
          <p14:tracePt t="109428" x="1885950" y="2857500"/>
          <p14:tracePt t="109460" x="1866900" y="2844800"/>
          <p14:tracePt t="109492" x="1854200" y="2819400"/>
          <p14:tracePt t="109508" x="1847850" y="2813050"/>
          <p14:tracePt t="109527" x="1847850" y="2800350"/>
          <p14:tracePt t="109559" x="1835150" y="2743200"/>
          <p14:tracePt t="109572" x="1835150" y="2736850"/>
          <p14:tracePt t="109594" x="1835150" y="2717800"/>
          <p14:tracePt t="109626" x="1835150" y="2692400"/>
          <p14:tracePt t="109629" x="1835150" y="2679700"/>
          <p14:tracePt t="109660" x="1847850" y="2628900"/>
          <p14:tracePt t="109677" x="1860550" y="2616200"/>
          <p14:tracePt t="109694" x="1866900" y="2603500"/>
          <p14:tracePt t="109727" x="1898650" y="2590800"/>
          <p14:tracePt t="109741" x="1905000" y="2590800"/>
          <p14:tracePt t="109761" x="1930400" y="2590800"/>
          <p14:tracePt t="109793" x="1974850" y="2590800"/>
          <p14:tracePt t="109821" x="1987550" y="2590800"/>
          <p14:tracePt t="109836" x="1993900" y="2597150"/>
          <p14:tracePt t="109861" x="2000250" y="2609850"/>
          <p14:tracePt t="109894" x="2012950" y="2635250"/>
          <p14:tracePt t="109900" x="2019300" y="2635250"/>
          <p14:tracePt t="109927" x="2019300" y="2654300"/>
          <p14:tracePt t="109958" x="2025650" y="2686050"/>
          <p14:tracePt t="109964" x="2032000" y="2692400"/>
          <p14:tracePt t="109995" x="2032000" y="2711450"/>
          <p14:tracePt t="110027" x="2038350" y="2762250"/>
          <p14:tracePt t="110030" x="2038350" y="2774950"/>
          <p14:tracePt t="110061" x="2038350" y="2806700"/>
          <p14:tracePt t="110094" x="2038350" y="2838450"/>
          <p14:tracePt t="110101" x="2038350" y="2844800"/>
          <p14:tracePt t="110128" x="2038350" y="2857500"/>
          <p14:tracePt t="110160" x="2038350" y="2870200"/>
          <p14:tracePt t="110173" x="2032000" y="2882900"/>
          <p14:tracePt t="110195" x="2025650" y="2901950"/>
          <p14:tracePt t="110227" x="2006600" y="2933700"/>
          <p14:tracePt t="110230" x="1993900" y="2933700"/>
          <p14:tracePt t="110261" x="1974850" y="2946400"/>
          <p14:tracePt t="110269" x="1949450" y="2952750"/>
          <p14:tracePt t="110295" x="1924050" y="2952750"/>
          <p14:tracePt t="110327" x="1911350" y="2952750"/>
          <p14:tracePt t="110341" x="1905000" y="2952750"/>
          <p14:tracePt t="110362" x="1898650" y="2952750"/>
          <p14:tracePt t="110393" x="1841500" y="2946400"/>
          <p14:tracePt t="110405" x="1822450" y="2940050"/>
          <p14:tracePt t="110428" x="1803400" y="2927350"/>
          <p14:tracePt t="110460" x="1797050" y="2914650"/>
          <p14:tracePt t="110469" x="1797050" y="2908300"/>
          <p14:tracePt t="110495" x="1778000" y="2882900"/>
          <p14:tracePt t="110527" x="1771650" y="2832100"/>
          <p14:tracePt t="110533" x="1771650" y="2819400"/>
          <p14:tracePt t="110562" x="1771650" y="2781300"/>
          <p14:tracePt t="110595" x="1771650" y="2743200"/>
          <p14:tracePt t="110597" x="1771650" y="2730500"/>
          <p14:tracePt t="110629" x="1790700" y="2698750"/>
          <p14:tracePt t="110661" x="1828800" y="2667000"/>
          <p14:tracePt t="110669" x="1828800" y="2660650"/>
          <p14:tracePt t="110695" x="1873250" y="2641600"/>
          <p14:tracePt t="110727" x="1943100" y="2628900"/>
          <p14:tracePt t="110733" x="1962150" y="2628900"/>
          <p14:tracePt t="110762" x="1987550" y="2622550"/>
          <p14:tracePt t="110805" x="1993900" y="2622550"/>
          <p14:tracePt t="110829" x="2000250" y="2622550"/>
          <p14:tracePt t="110837" x="2006600" y="2622550"/>
          <p14:tracePt t="110862" x="2032000" y="2622550"/>
          <p14:tracePt t="110894" x="2044700" y="2628900"/>
          <p14:tracePt t="110901" x="2044700" y="2635250"/>
          <p14:tracePt t="110929" x="2057400" y="2660650"/>
          <p14:tracePt t="110961" x="2070100" y="2705100"/>
          <p14:tracePt t="110965" x="2070100" y="2717800"/>
          <p14:tracePt t="110996" x="2070100" y="2749550"/>
          <p14:tracePt t="111028" x="2070100" y="2781300"/>
          <p14:tracePt t="111037" x="2070100" y="2794000"/>
          <p14:tracePt t="111062" x="2070100" y="2825750"/>
          <p14:tracePt t="111094" x="2063750" y="2876550"/>
          <p14:tracePt t="111101" x="2057400" y="2882900"/>
          <p14:tracePt t="111129" x="2051050" y="2889250"/>
          <p14:tracePt t="111161" x="2044700" y="2901950"/>
          <p14:tracePt t="111165" x="2044700" y="2908300"/>
          <p14:tracePt t="111196" x="2032000" y="2921000"/>
          <p14:tracePt t="111196" x="2032000" y="2927350"/>
          <p14:tracePt t="111228" x="2006600" y="2946400"/>
          <p14:tracePt t="111237" x="1981200" y="2952750"/>
          <p14:tracePt t="111263" x="1936750" y="2971800"/>
          <p14:tracePt t="111295" x="1898650" y="2978150"/>
          <p14:tracePt t="111301" x="1892300" y="2978150"/>
          <p14:tracePt t="111397" x="1885950" y="2978150"/>
          <p14:tracePt t="111405" x="1879600" y="2978150"/>
          <p14:tracePt t="111429" x="1828800" y="2933700"/>
          <p14:tracePt t="111461" x="1778000" y="2857500"/>
          <p14:tracePt t="111469" x="1778000" y="2851150"/>
          <p14:tracePt t="111496" x="1765300" y="2825750"/>
          <p14:tracePt t="111528" x="1765300" y="2762250"/>
          <p14:tracePt t="111533" x="1765300" y="2736850"/>
          <p14:tracePt t="111563" x="1765300" y="2673350"/>
          <p14:tracePt t="111595" x="1778000" y="2628900"/>
          <p14:tracePt t="111605" x="1784350" y="2616200"/>
          <p14:tracePt t="111629" x="1828800" y="2590800"/>
          <p14:tracePt t="111662" x="1879600" y="2584450"/>
          <p14:tracePt t="111669" x="1885950" y="2584450"/>
          <p14:tracePt t="111696" x="1898650" y="2584450"/>
          <p14:tracePt t="111733" x="1911350" y="2584450"/>
          <p14:tracePt t="111749" x="1924050" y="2597150"/>
          <p14:tracePt t="111773" x="1930400" y="2603500"/>
          <p14:tracePt t="111796" x="1936750" y="2603500"/>
          <p14:tracePt t="112149" x="1936750" y="2609850"/>
          <p14:tracePt t="112157" x="1936750" y="2622550"/>
          <p14:tracePt t="112173" x="1936750" y="2641600"/>
          <p14:tracePt t="112197" x="1936750" y="2667000"/>
          <p14:tracePt t="112229" x="1936750" y="2711450"/>
          <p14:tracePt t="112237" x="1936750" y="2717800"/>
          <p14:tracePt t="112264" x="1936750" y="2755900"/>
          <p14:tracePt t="112296" x="1936750" y="2800350"/>
          <p14:tracePt t="112301" x="1936750" y="2813050"/>
          <p14:tracePt t="112330" x="1936750" y="2863850"/>
          <p14:tracePt t="112362" x="1936750" y="2889250"/>
          <p14:tracePt t="112493" x="1936750" y="2895600"/>
          <p14:tracePt t="112509" x="1936750" y="2908300"/>
          <p14:tracePt t="112530" x="1936750" y="2933700"/>
          <p14:tracePt t="112562" x="1936750" y="2984500"/>
          <p14:tracePt t="112565" x="1936750" y="2997200"/>
          <p14:tracePt t="112597" x="1936750" y="3022600"/>
          <p14:tracePt t="112630" x="1936750" y="3098800"/>
          <p14:tracePt t="112637" x="1936750" y="3124200"/>
          <p14:tracePt t="112664" x="1955800" y="3200400"/>
          <p14:tracePt t="112697" x="1974850" y="3219450"/>
          <p14:tracePt t="112701" x="1981200" y="3225800"/>
          <p14:tracePt t="112730" x="1981200" y="3238500"/>
          <p14:tracePt t="112762" x="2000250" y="3257550"/>
          <p14:tracePt t="113445" x="2000250" y="3251200"/>
          <p14:tracePt t="113453" x="1993900" y="3251200"/>
          <p14:tracePt t="113469" x="1993900" y="3244850"/>
          <p14:tracePt t="113509" x="1993900" y="3238500"/>
          <p14:tracePt t="113531" x="1993900" y="3232150"/>
          <p14:tracePt t="113564" x="1993900" y="3206750"/>
          <p14:tracePt t="113565" x="1993900" y="3194050"/>
          <p14:tracePt t="113581" x="1993900" y="3187700"/>
          <p14:tracePt t="113717" x="1993900" y="3168650"/>
          <p14:tracePt t="113725" x="2006600" y="3155950"/>
          <p14:tracePt t="113733" x="2012950" y="3149600"/>
          <p14:tracePt t="113765" x="2025650" y="3143250"/>
          <p14:tracePt t="114445" x="2070100" y="3143250"/>
          <p14:tracePt t="114453" x="2127250" y="3143250"/>
          <p14:tracePt t="114466" x="2171700" y="3143250"/>
          <p14:tracePt t="114498" x="2292350" y="3117850"/>
          <p14:tracePt t="114501" x="2305050" y="3117850"/>
          <p14:tracePt t="114533" x="2330450" y="3111500"/>
          <p14:tracePt t="114533" x="2336800" y="3111500"/>
          <p14:tracePt t="114566" x="2520950" y="3111500"/>
          <p14:tracePt t="114573" x="2616200" y="3111500"/>
          <p14:tracePt t="114599" x="2914650" y="3111500"/>
          <p14:tracePt t="114631" x="3105150" y="3111500"/>
          <p14:tracePt t="114637" x="3111500" y="3111500"/>
          <p14:tracePt t="114685" x="3117850" y="3111500"/>
          <p14:tracePt t="114699" x="3124200" y="3111500"/>
          <p14:tracePt t="114765" x="3130550" y="3105150"/>
          <p14:tracePt t="114773" x="3143250" y="3098800"/>
          <p14:tracePt t="114799" x="3289300" y="3086100"/>
          <p14:tracePt t="114832" x="3441700" y="3067050"/>
          <p14:tracePt t="115125" x="3441700" y="3073400"/>
          <p14:tracePt t="115133" x="3435350" y="3086100"/>
          <p14:tracePt t="115141" x="3429000" y="3086100"/>
          <p14:tracePt t="115166" x="3416300" y="3105150"/>
          <p14:tracePt t="115199" x="3365500" y="3124200"/>
          <p14:tracePt t="115205" x="3346450" y="3136900"/>
          <p14:tracePt t="115233" x="3321050" y="3149600"/>
          <p14:tracePt t="115265" x="3295650" y="3168650"/>
          <p14:tracePt t="115269" x="3289300" y="3175000"/>
          <p14:tracePt t="115300" x="3257550" y="3194050"/>
          <p14:tracePt t="115332" x="3238500" y="3206750"/>
          <p14:tracePt t="115334" x="3232150" y="3213100"/>
          <p14:tracePt t="115366" x="3219450" y="3213100"/>
          <p14:tracePt t="115373" x="3219450" y="3219450"/>
          <p14:tracePt t="115400" x="3200400" y="3225800"/>
          <p14:tracePt t="115432" x="3155950" y="3244850"/>
          <p14:tracePt t="115437" x="3136900" y="3257550"/>
          <p14:tracePt t="115467" x="3098800" y="3263900"/>
          <p14:tracePt t="115499" x="3067050" y="3270250"/>
          <p14:tracePt t="115509" x="3048000" y="3270250"/>
          <p14:tracePt t="115534" x="2965450" y="3270250"/>
          <p14:tracePt t="115566" x="2921000" y="3270250"/>
          <p14:tracePt t="115605" x="2914650" y="3276600"/>
          <p14:tracePt t="115621" x="2901950" y="3276600"/>
          <p14:tracePt t="115633" x="2889250" y="3276600"/>
          <p14:tracePt t="115665" x="2813050" y="3276600"/>
          <p14:tracePt t="115701" x="2806700" y="3276600"/>
          <p14:tracePt t="115709" x="2800350" y="3276600"/>
          <p14:tracePt t="115733" x="2724150" y="3276600"/>
          <p14:tracePt t="115766" x="2667000" y="3263900"/>
          <p14:tracePt t="115774" x="2667000" y="3257550"/>
          <p14:tracePt t="115801" x="2641600" y="3251200"/>
          <p14:tracePt t="115833" x="2609850" y="3238500"/>
          <p14:tracePt t="115837" x="2603500" y="3232150"/>
          <p14:tracePt t="115867" x="2559050" y="3200400"/>
          <p14:tracePt t="115900" x="2514600" y="3181350"/>
          <p14:tracePt t="115903" x="2514600" y="3175000"/>
          <p14:tracePt t="115957" x="2508250" y="3175000"/>
          <p14:tracePt t="115967" x="2508250" y="3168650"/>
          <p14:tracePt t="116014" x="2508250" y="3155950"/>
          <p14:tracePt t="116022" x="2495550" y="3143250"/>
          <p14:tracePt t="116037" x="2495550" y="3130550"/>
          <p14:tracePt t="116066" x="2489200" y="3117850"/>
          <p14:tracePt t="116096" x="2489200" y="3105150"/>
          <p14:tracePt t="116141" x="2489200" y="3098800"/>
          <p14:tracePt t="116157" x="2489200" y="3086100"/>
          <p14:tracePt t="116167" x="2489200" y="3079750"/>
          <p14:tracePt t="116199" x="2489200" y="3073400"/>
          <p14:tracePt t="116238" x="2495550" y="3067050"/>
          <p14:tracePt t="116285" x="2508250" y="3067050"/>
          <p14:tracePt t="116317" x="2514600" y="3067050"/>
          <p14:tracePt t="116341" x="2527300" y="3067050"/>
          <p14:tracePt t="116350" x="2540000" y="3067050"/>
          <p14:tracePt t="116367" x="2578100" y="3067050"/>
          <p14:tracePt t="116400" x="2616200" y="3067050"/>
          <p14:tracePt t="116454" x="2622550" y="3067050"/>
          <p14:tracePt t="116469" x="2622550" y="3060700"/>
          <p14:tracePt t="116477" x="2628900" y="3060700"/>
          <p14:tracePt t="116501" x="2635250" y="3060700"/>
          <p14:tracePt t="116534" x="2641600" y="3060700"/>
          <p14:tracePt t="116549" x="2654300" y="3060700"/>
          <p14:tracePt t="116568" x="2667000" y="3060700"/>
          <p14:tracePt t="116654" x="2679700" y="3060700"/>
          <p14:tracePt t="116789" x="2679700" y="3067050"/>
          <p14:tracePt t="116797" x="2679700" y="3079750"/>
          <p14:tracePt t="116805" x="2692400" y="3092450"/>
          <p14:tracePt t="116835" x="2711450" y="3105150"/>
          <p14:tracePt t="116867" x="2724150" y="3124200"/>
          <p14:tracePt t="116870" x="2730500" y="3130550"/>
          <p14:tracePt t="117222" x="2730500" y="3136900"/>
          <p14:tracePt t="117230" x="2730500" y="3143250"/>
          <p14:tracePt t="117245" x="2730500" y="3149600"/>
          <p14:tracePt t="117398" x="2730500" y="3155950"/>
          <p14:tracePt t="117414" x="2730500" y="3162300"/>
          <p14:tracePt t="117438" x="2730500" y="3168650"/>
          <p14:tracePt t="117478" x="2730500" y="3175000"/>
          <p14:tracePt t="117574" x="2730500" y="3181350"/>
          <p14:tracePt t="117646" x="2736850" y="3181350"/>
          <p14:tracePt t="118014" x="2743200" y="3181350"/>
          <p14:tracePt t="118302" x="2755900" y="3181350"/>
          <p14:tracePt t="118310" x="2774950" y="3175000"/>
          <p14:tracePt t="118336" x="2971800" y="3168650"/>
          <p14:tracePt t="118368" x="3117850" y="3155950"/>
          <p14:tracePt t="118374" x="3124200" y="3155950"/>
          <p14:tracePt t="118606" x="3136900" y="3155950"/>
          <p14:tracePt t="118614" x="3175000" y="3155950"/>
          <p14:tracePt t="118636" x="3263900" y="3149600"/>
          <p14:tracePt t="118668" x="3282950" y="3143250"/>
          <p14:tracePt t="118854" x="3308350" y="3143250"/>
          <p14:tracePt t="118862" x="3333750" y="3143250"/>
          <p14:tracePt t="118870" x="3346450" y="3143250"/>
          <p14:tracePt t="118901" x="3359150" y="3143250"/>
          <p14:tracePt t="119334" x="3340100" y="3143250"/>
          <p14:tracePt t="119342" x="3270250" y="3168650"/>
          <p14:tracePt t="119370" x="2870200" y="3219450"/>
          <p14:tracePt t="119401" x="2311400" y="3302000"/>
          <p14:tracePt t="119406" x="2241550" y="3314700"/>
          <p14:tracePt t="119437" x="2146300" y="3340100"/>
          <p14:tracePt t="119438" x="2133600" y="3340100"/>
          <p14:tracePt t="119470" x="2057400" y="3371850"/>
          <p14:tracePt t="119478" x="2025650" y="3390900"/>
          <p14:tracePt t="119504" x="1968500" y="3416300"/>
          <p14:tracePt t="119537" x="1949450" y="3422650"/>
          <p14:tracePt t="119558" x="1949450" y="3429000"/>
          <p14:tracePt t="119606" x="1949450" y="3435350"/>
          <p14:tracePt t="119622" x="1949450" y="3441700"/>
          <p14:tracePt t="119638" x="1949450" y="3448050"/>
          <p14:tracePt t="119702" x="1943100" y="3448050"/>
          <p14:tracePt t="119822" x="1936750" y="3448050"/>
          <p14:tracePt t="119830" x="1924050" y="3448050"/>
          <p14:tracePt t="119838" x="1917700" y="3448050"/>
          <p14:tracePt t="119870" x="1860550" y="3454400"/>
          <p14:tracePt t="119871" x="1822450" y="3454400"/>
          <p14:tracePt t="119878" x="1771650" y="3454400"/>
          <p14:tracePt t="119904" x="1587500" y="3460750"/>
          <p14:tracePt t="119935" x="1403350" y="3460750"/>
          <p14:tracePt t="119942" x="1390650" y="3460750"/>
          <p14:tracePt t="119971" x="1358900" y="3467100"/>
          <p14:tracePt t="120003" x="1206500" y="3467100"/>
          <p14:tracePt t="120006" x="1149350" y="3467100"/>
          <p14:tracePt t="120038" x="996950" y="3467100"/>
          <p14:tracePt t="120038" x="965200" y="3467100"/>
          <p14:tracePt t="120046" x="927100" y="3467100"/>
          <p14:tracePt t="120071" x="889000" y="3467100"/>
          <p14:tracePt t="120104" x="850900" y="3467100"/>
          <p14:tracePt t="120110" x="838200" y="3467100"/>
          <p14:tracePt t="120138" x="768350" y="3467100"/>
          <p14:tracePt t="120171" x="704850" y="3467100"/>
          <p14:tracePt t="120174" x="692150" y="3467100"/>
          <p14:tracePt t="120204" x="679450" y="3454400"/>
          <p14:tracePt t="120236" x="584200" y="3416300"/>
          <p14:tracePt t="120238" x="571500" y="3403600"/>
          <p14:tracePt t="120246" x="552450" y="3403600"/>
          <p14:tracePt t="120271" x="552450" y="3397250"/>
          <p14:tracePt t="120303" x="546100" y="3365500"/>
          <p14:tracePt t="120310" x="546100" y="3346450"/>
          <p14:tracePt t="120338" x="514350" y="3244850"/>
          <p14:tracePt t="120370" x="495300" y="3155950"/>
          <p14:tracePt t="120374" x="495300" y="3136900"/>
          <p14:tracePt t="120405" x="501650" y="3086100"/>
          <p14:tracePt t="120437" x="552450" y="3028950"/>
          <p14:tracePt t="120439" x="571500" y="3003550"/>
          <p14:tracePt t="120471" x="736600" y="2940050"/>
          <p14:tracePt t="120504" x="1276350" y="2914650"/>
          <p14:tracePt t="120510" x="1384300" y="2914650"/>
          <p14:tracePt t="120538" x="1549400" y="2914650"/>
          <p14:tracePt t="120571" x="1695450" y="2927350"/>
          <p14:tracePt t="120574" x="1771650" y="2952750"/>
          <p14:tracePt t="120605" x="2095500" y="3016250"/>
          <p14:tracePt t="120607" x="2146300" y="3035300"/>
          <p14:tracePt t="120638" x="2165350" y="3041650"/>
          <p14:tracePt t="120671" x="2184400" y="3073400"/>
          <p14:tracePt t="120678" x="2184400" y="3079750"/>
          <p14:tracePt t="120705" x="2184400" y="3175000"/>
          <p14:tracePt t="120738" x="2184400" y="3327400"/>
          <p14:tracePt t="120742" x="2184400" y="3352800"/>
          <p14:tracePt t="120772" x="2184400" y="3403600"/>
          <p14:tracePt t="120804" x="2159000" y="3435350"/>
          <p14:tracePt t="120814" x="2159000" y="3441700"/>
          <p14:tracePt t="120838" x="2146300" y="3467100"/>
          <p14:tracePt t="120886" x="2146300" y="3473450"/>
          <p14:tracePt t="120894" x="2139950" y="3473450"/>
          <p14:tracePt t="120905" x="2139950" y="3479800"/>
          <p14:tracePt t="120936" x="2089150" y="3498850"/>
          <p14:tracePt t="120942" x="2076450" y="3505200"/>
          <p14:tracePt t="120972" x="2063750" y="3511550"/>
          <p14:tracePt t="121005" x="2063750" y="3517900"/>
          <p14:tracePt t="121007" x="2057400" y="3517900"/>
          <p14:tracePt t="121039" x="2044700" y="3517900"/>
          <p14:tracePt t="121070" x="2038350" y="3517900"/>
          <p14:tracePt t="121078" x="2032000" y="3517900"/>
          <p14:tracePt t="121105" x="2019300" y="3517900"/>
          <p14:tracePt t="121138" x="2000250" y="3511550"/>
          <p14:tracePt t="121142" x="1993900" y="3511550"/>
          <p14:tracePt t="121172" x="1993900" y="3505200"/>
          <p14:tracePt t="121214" x="1987550" y="3505200"/>
          <p14:tracePt t="121230" x="1981200" y="3505200"/>
          <p14:tracePt t="121239" x="1974850" y="3505200"/>
          <p14:tracePt t="121271" x="1955800" y="3505200"/>
          <p14:tracePt t="121286" x="1943100" y="3505200"/>
          <p14:tracePt t="121306" x="1911350" y="3505200"/>
          <p14:tracePt t="121338" x="1885950" y="3492500"/>
          <p14:tracePt t="121430" x="1885950" y="3479800"/>
          <p14:tracePt t="121438" x="1885950" y="3473450"/>
          <p14:tracePt t="121446" x="1879600" y="3460750"/>
          <p14:tracePt t="121472" x="1866900" y="3422650"/>
          <p14:tracePt t="121505" x="1854200" y="3359150"/>
          <p14:tracePt t="121510" x="1847850" y="3346450"/>
          <p14:tracePt t="121539" x="1841500" y="3308350"/>
          <p14:tracePt t="121572" x="1841500" y="3270250"/>
          <p14:tracePt t="121582" x="1841500" y="3263900"/>
          <p14:tracePt t="121606" x="1841500" y="3244850"/>
          <p14:tracePt t="121638" x="1866900" y="3194050"/>
          <p14:tracePt t="121646" x="1873250" y="3187700"/>
          <p14:tracePt t="121673" x="1892300" y="3155950"/>
          <p14:tracePt t="121705" x="1936750" y="3117850"/>
          <p14:tracePt t="121710" x="1949450" y="3111500"/>
          <p14:tracePt t="121740" x="1981200" y="3105150"/>
          <p14:tracePt t="121772" x="2006600" y="3092450"/>
          <p14:tracePt t="121790" x="2012950" y="3092450"/>
          <p14:tracePt t="121806" x="2044700" y="3098800"/>
          <p14:tracePt t="121839" x="2120900" y="3130550"/>
          <p14:tracePt t="121854" x="2127250" y="3136900"/>
          <p14:tracePt t="121873" x="2127250" y="3149600"/>
          <p14:tracePt t="121905" x="2146300" y="3206750"/>
          <p14:tracePt t="121910" x="2152650" y="3238500"/>
          <p14:tracePt t="121940" x="2159000" y="3302000"/>
          <p14:tracePt t="121971" x="2171700" y="3359150"/>
          <p14:tracePt t="121974" x="2171700" y="3365500"/>
          <p14:tracePt t="122006" x="2165350" y="3409950"/>
          <p14:tracePt t="122022" x="2146300" y="3429000"/>
          <p14:tracePt t="122040" x="2139950" y="3441700"/>
          <p14:tracePt t="122072" x="2101850" y="3473450"/>
          <p14:tracePt t="122078" x="2076450" y="3479800"/>
          <p14:tracePt t="122106" x="2032000" y="3492500"/>
          <p14:tracePt t="122139" x="2025650" y="3492500"/>
          <p14:tracePt t="122190" x="2019300" y="3492500"/>
          <p14:tracePt t="122318" x="2012950" y="3492500"/>
          <p14:tracePt t="122350" x="2006600" y="3492500"/>
          <p14:tracePt t="122366" x="2000250" y="3492500"/>
          <p14:tracePt t="122406" x="1987550" y="3492500"/>
          <p14:tracePt t="122486" x="1981200" y="3486150"/>
          <p14:tracePt t="122510" x="1981200" y="3479800"/>
          <p14:tracePt t="122558" x="1981200" y="3473450"/>
          <p14:tracePt t="122678" x="1974850" y="3473450"/>
          <p14:tracePt t="122686" x="1974850" y="3467100"/>
          <p14:tracePt t="122707" x="1974850" y="3435350"/>
          <p14:tracePt t="122740" x="1981200" y="3429000"/>
          <p14:tracePt t="124591" x="1962150" y="3422650"/>
          <p14:tracePt t="124598" x="1905000" y="3422650"/>
          <p14:tracePt t="124609" x="1835150" y="3422650"/>
          <p14:tracePt t="124641" x="1631950" y="3422650"/>
          <p14:tracePt t="124647" x="1619250" y="3422650"/>
          <p14:tracePt t="124676" x="1606550" y="3422650"/>
          <p14:tracePt t="124708" x="1600200" y="3422650"/>
          <p14:tracePt t="124711" x="1593850" y="3422650"/>
          <p14:tracePt t="124742" x="1441450" y="3422650"/>
          <p14:tracePt t="124750" x="1416050" y="3422650"/>
          <p14:tracePt t="124776" x="1377950" y="3422650"/>
          <p14:tracePt t="124998" x="1390650" y="3422650"/>
          <p14:tracePt t="125007" x="1435100" y="3422650"/>
          <p14:tracePt t="125015" x="1479550" y="3422650"/>
          <p14:tracePt t="125043" x="1600200" y="3403600"/>
          <p14:tracePt t="125075" x="1631950" y="3397250"/>
          <p14:tracePt t="125199" x="1644650" y="3397250"/>
          <p14:tracePt t="125207" x="1657350" y="3397250"/>
          <p14:tracePt t="125215" x="1676400" y="3397250"/>
          <p14:tracePt t="125243" x="1682750" y="3397250"/>
          <p14:tracePt t="125334" x="1689100" y="3397250"/>
          <p14:tracePt t="125342" x="1695450" y="3397250"/>
          <p14:tracePt t="125350" x="1701800" y="3397250"/>
          <p14:tracePt t="125376" x="1733550" y="3403600"/>
          <p14:tracePt t="125407" x="1968500" y="3403600"/>
          <p14:tracePt t="125414" x="2051050" y="3403600"/>
          <p14:tracePt t="125442" x="2152650" y="3403600"/>
          <p14:tracePt t="125487" x="2159000" y="3403600"/>
          <p14:tracePt t="125519" x="2152650" y="3403600"/>
          <p14:tracePt t="125551" x="2152650" y="3409950"/>
          <p14:tracePt t="125607" x="2146300" y="3409950"/>
          <p14:tracePt t="125623" x="2133600" y="3409950"/>
          <p14:tracePt t="125644" x="2114550" y="3409950"/>
          <p14:tracePt t="125676" x="2101850" y="3416300"/>
          <p14:tracePt t="125679" x="2095500" y="3416300"/>
          <p14:tracePt t="125710" x="2082800" y="3416300"/>
          <p14:tracePt t="125742" x="2082800" y="3422650"/>
          <p14:tracePt t="125751" x="2070100" y="3422650"/>
          <p14:tracePt t="125777" x="2057400" y="3422650"/>
          <p14:tracePt t="125871" x="2076450" y="3422650"/>
          <p14:tracePt t="125879" x="2152650" y="3416300"/>
          <p14:tracePt t="125887" x="2298700" y="3403600"/>
          <p14:tracePt t="125910" x="2838450" y="3371850"/>
          <p14:tracePt t="125911" x="3092450" y="3359150"/>
          <p14:tracePt t="125942" x="3397250" y="3359150"/>
          <p14:tracePt t="126014" x="3390900" y="3359150"/>
          <p14:tracePt t="126022" x="3384550" y="3359150"/>
          <p14:tracePt t="126043" x="3371850" y="3359150"/>
          <p14:tracePt t="126074" x="3333750" y="3359150"/>
          <p14:tracePt t="126079" x="3295650" y="3365500"/>
          <p14:tracePt t="126110" x="3111500" y="3397250"/>
          <p14:tracePt t="126111" x="3035300" y="3403600"/>
          <p14:tracePt t="126119" x="2940050" y="3403600"/>
          <p14:tracePt t="126144" x="2698750" y="3403600"/>
          <p14:tracePt t="126177" x="2559050" y="3416300"/>
          <p14:tracePt t="126183" x="2552700" y="3422650"/>
          <p14:tracePt t="126210" x="2546350" y="3422650"/>
          <p14:tracePt t="126242" x="2470150" y="3435350"/>
          <p14:tracePt t="126247" x="2432050" y="3435350"/>
          <p14:tracePt t="126277" x="2387600" y="3448050"/>
          <p14:tracePt t="126335" x="2381250" y="3454400"/>
          <p14:tracePt t="126343" x="2362200" y="3460750"/>
          <p14:tracePt t="126351" x="2343150" y="3460750"/>
          <p14:tracePt t="126377" x="2266950" y="3473450"/>
          <p14:tracePt t="126409" x="2260600" y="3473450"/>
          <p14:tracePt t="126455" x="2247900" y="3473450"/>
          <p14:tracePt t="126463" x="2235200" y="3473450"/>
          <p14:tracePt t="126477" x="2216150" y="3473450"/>
          <p14:tracePt t="126509" x="2171700" y="3473450"/>
          <p14:tracePt t="126559" x="2165350" y="3473450"/>
          <p14:tracePt t="126567" x="2159000" y="3473450"/>
          <p14:tracePt t="126577" x="2146300" y="3473450"/>
          <p14:tracePt t="126609" x="2076450" y="3473450"/>
          <p14:tracePt t="126623" x="2070100" y="3473450"/>
          <p14:tracePt t="126799" x="2063750" y="3473450"/>
          <p14:tracePt t="126807" x="2051050" y="3473450"/>
          <p14:tracePt t="126815" x="2032000" y="3460750"/>
          <p14:tracePt t="126844" x="2000250" y="3448050"/>
          <p14:tracePt t="127087" x="1987550" y="3429000"/>
          <p14:tracePt t="127095" x="1981200" y="3422650"/>
          <p14:tracePt t="127111" x="1930400" y="3390900"/>
          <p14:tracePt t="127143" x="1854200" y="3340100"/>
          <p14:tracePt t="127167" x="1854200" y="3333750"/>
          <p14:tracePt t="127183" x="1847850" y="3321050"/>
          <p14:tracePt t="127211" x="1847850" y="3289300"/>
          <p14:tracePt t="127243" x="1847850" y="3257550"/>
          <p14:tracePt t="127247" x="1847850" y="3244850"/>
          <p14:tracePt t="127278" x="1847850" y="3206750"/>
          <p14:tracePt t="127279" x="1854200" y="3194050"/>
          <p14:tracePt t="127311" x="1917700" y="3130550"/>
          <p14:tracePt t="127319" x="1936750" y="3117850"/>
          <p14:tracePt t="127345" x="1955800" y="3098800"/>
          <p14:tracePt t="127378" x="1962150" y="3098800"/>
          <p14:tracePt t="127383" x="1974850" y="3098800"/>
          <p14:tracePt t="127412" x="2038350" y="3098800"/>
          <p14:tracePt t="127443" x="2108200" y="3124200"/>
          <p14:tracePt t="127447" x="2120900" y="3130550"/>
          <p14:tracePt t="127478" x="2127250" y="3162300"/>
          <p14:tracePt t="127479" x="2127250" y="3168650"/>
          <p14:tracePt t="127510" x="2146300" y="3219450"/>
          <p14:tracePt t="127511" x="2146300" y="3238500"/>
          <p14:tracePt t="127519" x="2146300" y="3244850"/>
          <p14:tracePt t="127545" x="2152650" y="3270250"/>
          <p14:tracePt t="127578" x="2152650" y="3289300"/>
          <p14:tracePt t="127583" x="2152650" y="3295650"/>
          <p14:tracePt t="127623" x="2152650" y="3302000"/>
          <p14:tracePt t="127647" x="2152650" y="3308350"/>
          <p14:tracePt t="127687" x="2152650" y="3314700"/>
          <p14:tracePt t="127719" x="2146300" y="3321050"/>
          <p14:tracePt t="127727" x="2139950" y="3333750"/>
          <p14:tracePt t="127745" x="2139950" y="3340100"/>
          <p14:tracePt t="127777" x="2120900" y="3371850"/>
          <p14:tracePt t="127783" x="2114550" y="3378200"/>
          <p14:tracePt t="127812" x="2114550" y="3384550"/>
          <p14:tracePt t="127843" x="2095500" y="3403600"/>
          <p14:tracePt t="127847" x="2089150" y="3409950"/>
          <p14:tracePt t="127879" x="2057400" y="3422650"/>
          <p14:tracePt t="127919" x="2044700" y="3429000"/>
          <p14:tracePt t="127935" x="2038350" y="3429000"/>
          <p14:tracePt t="127946" x="2019300" y="3429000"/>
          <p14:tracePt t="127977" x="1993900" y="3429000"/>
          <p14:tracePt t="127983" x="1981200" y="3429000"/>
          <p14:tracePt t="128013" x="1974850" y="3429000"/>
          <p14:tracePt t="128055" x="1962150" y="3429000"/>
          <p14:tracePt t="128078" x="1949450" y="3422650"/>
          <p14:tracePt t="128110" x="1917700" y="3416300"/>
          <p14:tracePt t="128119" x="1911350" y="3416300"/>
          <p14:tracePt t="128146" x="1905000" y="3409950"/>
          <p14:tracePt t="128178" x="1885950" y="3390900"/>
          <p14:tracePt t="128199" x="1885950" y="3384550"/>
          <p14:tracePt t="128215" x="1879600" y="3378200"/>
          <p14:tracePt t="128246" x="1873250" y="3371850"/>
          <p14:tracePt t="128278" x="1873250" y="3321050"/>
          <p14:tracePt t="128281" x="1873250" y="3308350"/>
          <p14:tracePt t="128312" x="1873250" y="3263900"/>
          <p14:tracePt t="128345" x="1873250" y="3219450"/>
          <p14:tracePt t="128351" x="1873250" y="3206750"/>
          <p14:tracePt t="128378" x="1879600" y="3187700"/>
          <p14:tracePt t="128409" x="1911350" y="3149600"/>
          <p14:tracePt t="128414" x="1917700" y="3149600"/>
          <p14:tracePt t="128444" x="1930400" y="3136900"/>
          <p14:tracePt t="128454" x="1943100" y="3136900"/>
          <p14:tracePt t="128479" x="1962150" y="3136900"/>
          <p14:tracePt t="128512" x="1974850" y="3136900"/>
          <p14:tracePt t="128527" x="1981200" y="3136900"/>
          <p14:tracePt t="128546" x="1993900" y="3136900"/>
          <p14:tracePt t="128579" x="2032000" y="3175000"/>
          <p14:tracePt t="128583" x="2051050" y="3194050"/>
          <p14:tracePt t="128613" x="2082800" y="3251200"/>
          <p14:tracePt t="128645" x="2095500" y="3282950"/>
          <p14:tracePt t="128648" x="2095500" y="3289300"/>
          <p14:tracePt t="128679" x="2095500" y="3308350"/>
          <p14:tracePt t="128712" x="2101850" y="3340100"/>
          <p14:tracePt t="128719" x="2108200" y="3346450"/>
          <p14:tracePt t="128746" x="2108200" y="3365500"/>
          <p14:tracePt t="128779" x="2108200" y="3384550"/>
          <p14:tracePt t="128783" x="2108200" y="3390900"/>
          <p14:tracePt t="128813" x="2108200" y="3403600"/>
          <p14:tracePt t="128846" x="2095500" y="3429000"/>
          <p14:tracePt t="128848" x="2089150" y="3435350"/>
          <p14:tracePt t="128880" x="2063750" y="3454400"/>
          <p14:tracePt t="128887" x="2057400" y="3454400"/>
          <p14:tracePt t="128913" x="2019300" y="3467100"/>
          <p14:tracePt t="128946" x="1987550" y="3473450"/>
          <p14:tracePt t="128959" x="1981200" y="3473450"/>
          <p14:tracePt t="128980" x="1968500" y="3473450"/>
          <p14:tracePt t="129012" x="1936750" y="3473450"/>
          <p14:tracePt t="129023" x="1930400" y="3473450"/>
          <p14:tracePt t="129047" x="1917700" y="3473450"/>
          <p14:tracePt t="129079" x="1911350" y="3473450"/>
          <p14:tracePt t="129080" x="1898650" y="3473450"/>
          <p14:tracePt t="129967" x="1917700" y="3473450"/>
          <p14:tracePt t="129975" x="1968500" y="3492500"/>
          <p14:tracePt t="129983" x="2051050" y="3498850"/>
          <p14:tracePt t="130014" x="2298700" y="3530600"/>
          <p14:tracePt t="130015" x="2368550" y="3543300"/>
          <p14:tracePt t="130047" x="2520950" y="3581400"/>
          <p14:tracePt t="130047" x="2571750" y="3594100"/>
          <p14:tracePt t="130078" x="2743200" y="3638550"/>
          <p14:tracePt t="130079" x="2787650" y="3651250"/>
          <p14:tracePt t="130087" x="2819400" y="3657600"/>
          <p14:tracePt t="130114" x="2870200" y="3676650"/>
          <p14:tracePt t="130231" x="2876550" y="3676650"/>
          <p14:tracePt t="130255" x="2889250" y="3683000"/>
          <p14:tracePt t="130296" x="2895600" y="3689350"/>
          <p14:tracePt t="130328" x="2901950" y="3689350"/>
          <p14:tracePt t="130335" x="2908300" y="3695700"/>
          <p14:tracePt t="130348" x="2927350" y="3708400"/>
          <p14:tracePt t="130519" x="2927350" y="3714750"/>
          <p14:tracePt t="130568" x="2921000" y="3714750"/>
          <p14:tracePt t="130639" x="2914650" y="3714750"/>
          <p14:tracePt t="130831" x="2927350" y="3714750"/>
          <p14:tracePt t="130847" x="2933700" y="3714750"/>
          <p14:tracePt t="130855" x="2946400" y="3714750"/>
          <p14:tracePt t="131031" x="2952750" y="3714750"/>
          <p14:tracePt t="131039" x="2971800" y="3714750"/>
          <p14:tracePt t="131049" x="2997200" y="3714750"/>
          <p14:tracePt t="131081" x="3155950" y="3714750"/>
          <p14:tracePt t="131087" x="3175000" y="3714750"/>
          <p14:tracePt t="131151" x="3181350" y="3708400"/>
          <p14:tracePt t="131608" x="3194050" y="3708400"/>
          <p14:tracePt t="131616" x="3200400" y="3708400"/>
          <p14:tracePt t="131624" x="3219450" y="3708400"/>
          <p14:tracePt t="131649" x="3238500" y="3702050"/>
          <p14:tracePt t="131682" x="3352800" y="3695700"/>
          <p14:tracePt t="131688" x="3378200" y="3695700"/>
          <p14:tracePt t="131716" x="3409950" y="3695700"/>
          <p14:tracePt t="132048" x="3409950" y="3689350"/>
          <p14:tracePt t="132064" x="3397250" y="3689350"/>
          <p14:tracePt t="132083" x="3384550" y="3689350"/>
          <p14:tracePt t="132116" x="3295650" y="3695700"/>
          <p14:tracePt t="132148" x="3270250" y="3708400"/>
          <p14:tracePt t="132192" x="3263900" y="3708400"/>
          <p14:tracePt t="132208" x="3251200" y="3714750"/>
          <p14:tracePt t="132216" x="3225800" y="3721100"/>
          <p14:tracePt t="132248" x="3098800" y="3759200"/>
          <p14:tracePt t="132256" x="3048000" y="3765550"/>
          <p14:tracePt t="132283" x="2781300" y="3771900"/>
          <p14:tracePt t="132315" x="2254250" y="3803650"/>
          <p14:tracePt t="132320" x="2197100" y="3810000"/>
          <p14:tracePt t="132350" x="2159000" y="3816350"/>
          <p14:tracePt t="132464" x="2146300" y="3822700"/>
          <p14:tracePt t="132472" x="2139950" y="3822700"/>
          <p14:tracePt t="132483" x="2133600" y="3829050"/>
          <p14:tracePt t="132515" x="2108200" y="3841750"/>
          <p14:tracePt t="132520" x="2101850" y="3848100"/>
          <p14:tracePt t="132550" x="2082800" y="3854450"/>
          <p14:tracePt t="132582" x="1955800" y="3905250"/>
          <p14:tracePt t="132584" x="1911350" y="3917950"/>
          <p14:tracePt t="132592" x="1866900" y="3943350"/>
          <p14:tracePt t="132617" x="1733550" y="4006850"/>
          <p14:tracePt t="132649" x="1638300" y="4038600"/>
          <p14:tracePt t="132656" x="1619250" y="4038600"/>
          <p14:tracePt t="132684" x="1536700" y="4064000"/>
          <p14:tracePt t="132716" x="1358900" y="4089400"/>
          <p14:tracePt t="132720" x="1320800" y="4089400"/>
          <p14:tracePt t="132750" x="1250950" y="4095750"/>
          <p14:tracePt t="132782" x="1238250" y="4102100"/>
          <p14:tracePt t="132785" x="1225550" y="4102100"/>
          <p14:tracePt t="132818" x="1155700" y="4102100"/>
          <p14:tracePt t="132824" x="1123950" y="4102100"/>
          <p14:tracePt t="132850" x="1098550" y="4102100"/>
          <p14:tracePt t="132882" x="1060450" y="4102100"/>
          <p14:tracePt t="132888" x="1054100" y="4102100"/>
          <p14:tracePt t="132917" x="1009650" y="4102100"/>
          <p14:tracePt t="132949" x="850900" y="4102100"/>
          <p14:tracePt t="132952" x="825500" y="4102100"/>
          <p14:tracePt t="132983" x="806450" y="4102100"/>
          <p14:tracePt t="133000" x="800100" y="4102100"/>
          <p14:tracePt t="133017" x="787400" y="4095750"/>
          <p14:tracePt t="133049" x="723900" y="4064000"/>
          <p14:tracePt t="133056" x="723900" y="4057650"/>
          <p14:tracePt t="133084" x="711200" y="4051300"/>
          <p14:tracePt t="133117" x="685800" y="4006850"/>
          <p14:tracePt t="133149" x="647700" y="3968750"/>
          <p14:tracePt t="133160" x="647700" y="3962400"/>
          <p14:tracePt t="133184" x="641350" y="3937000"/>
          <p14:tracePt t="133216" x="641350" y="3886200"/>
          <p14:tracePt t="133224" x="641350" y="3873500"/>
          <p14:tracePt t="133251" x="641350" y="3835400"/>
          <p14:tracePt t="133283" x="673100" y="3784600"/>
          <p14:tracePt t="133288" x="704850" y="3752850"/>
          <p14:tracePt t="133317" x="844550" y="3689350"/>
          <p14:tracePt t="133350" x="946150" y="3644900"/>
          <p14:tracePt t="133353" x="952500" y="3638550"/>
          <p14:tracePt t="133384" x="1098550" y="3606800"/>
          <p14:tracePt t="133417" x="1663700" y="3606800"/>
          <p14:tracePt t="133424" x="1784350" y="3606800"/>
          <p14:tracePt t="133451" x="1924050" y="3613150"/>
          <p14:tracePt t="133484" x="2006600" y="3651250"/>
          <p14:tracePt t="133488" x="2051050" y="3670300"/>
          <p14:tracePt t="133518" x="2120900" y="3708400"/>
          <p14:tracePt t="133550" x="2133600" y="3727450"/>
          <p14:tracePt t="133553" x="2139950" y="3740150"/>
          <p14:tracePt t="133584" x="2139950" y="3790950"/>
          <p14:tracePt t="133592" x="2139950" y="3803650"/>
          <p14:tracePt t="133618" x="2139950" y="3822700"/>
          <p14:tracePt t="133688" x="2159000" y="3829050"/>
          <p14:tracePt t="133696" x="2203450" y="3829050"/>
          <p14:tracePt t="133718" x="2330450" y="3816350"/>
          <p14:tracePt t="133750" x="2565400" y="3765550"/>
          <p14:tracePt t="133753" x="2635250" y="3759200"/>
          <p14:tracePt t="133784" x="2755900" y="3733800"/>
          <p14:tracePt t="133864" x="2762250" y="3733800"/>
          <p14:tracePt t="133872" x="2787650" y="3727450"/>
          <p14:tracePt t="133885" x="2838450" y="3721100"/>
          <p14:tracePt t="133916" x="2927350" y="3695700"/>
          <p14:tracePt t="133960" x="2952750" y="3695700"/>
          <p14:tracePt t="133968" x="2997200" y="3695700"/>
          <p14:tracePt t="133985" x="3092450" y="3695700"/>
          <p14:tracePt t="134017" x="3117850" y="3695700"/>
          <p14:tracePt t="134048" x="3124200" y="3695700"/>
          <p14:tracePt t="134208" x="3143250" y="3695700"/>
          <p14:tracePt t="134216" x="3168650" y="3695700"/>
          <p14:tracePt t="134224" x="3181350" y="3695700"/>
          <p14:tracePt t="134251" x="3200400" y="3695700"/>
          <p14:tracePt t="134464" x="3187700" y="3695700"/>
          <p14:tracePt t="134472" x="3181350" y="3695700"/>
          <p14:tracePt t="134486" x="3175000" y="3683000"/>
          <p14:tracePt t="134518" x="3143250" y="3676650"/>
          <p14:tracePt t="134551" x="3143250" y="3670300"/>
          <p14:tracePt t="134559" x="3143250" y="3663950"/>
          <p14:tracePt t="134584" x="3130550" y="3644900"/>
          <p14:tracePt t="134614" x="3117850" y="3619500"/>
          <p14:tracePt t="134619" x="3117850" y="3606800"/>
          <p14:tracePt t="134650" x="3111500" y="3549650"/>
          <p14:tracePt t="134656" x="3111500" y="3543300"/>
          <p14:tracePt t="134685" x="3105150" y="3536950"/>
          <p14:tracePt t="134717" x="3105150" y="3530600"/>
          <p14:tracePt t="134728" x="3105150" y="3524250"/>
          <p14:tracePt t="134752" x="3105150" y="3486150"/>
          <p14:tracePt t="134785" x="3105150" y="3441700"/>
          <p14:tracePt t="134800" x="3105150" y="3435350"/>
          <p14:tracePt t="134819" x="3105150" y="3429000"/>
          <p14:tracePt t="134852" x="3130550" y="3416300"/>
          <p14:tracePt t="134856" x="3143250" y="3409950"/>
          <p14:tracePt t="134888" x="3149600" y="3409950"/>
          <p14:tracePt t="134919" x="3181350" y="3409950"/>
          <p14:tracePt t="134920" x="3187700" y="3409950"/>
          <p14:tracePt t="134951" x="3200400" y="3409950"/>
          <p14:tracePt t="134960" x="3206750" y="3409950"/>
          <p14:tracePt t="135016" x="3213100" y="3409950"/>
          <p14:tracePt t="135032" x="3219450" y="3416300"/>
          <p14:tracePt t="135052" x="3225800" y="3441700"/>
          <p14:tracePt t="135085" x="3270250" y="3511550"/>
          <p14:tracePt t="135088" x="3270250" y="3517900"/>
          <p14:tracePt t="135120" x="3270250" y="3524250"/>
          <p14:tracePt t="135120" x="3276600" y="3536950"/>
          <p14:tracePt t="135256" x="3276600" y="3543300"/>
          <p14:tracePt t="135272" x="3276600" y="3549650"/>
          <p14:tracePt t="135286" x="3276600" y="3556000"/>
          <p14:tracePt t="135319" x="3276600" y="3562350"/>
          <p14:tracePt t="135336" x="3276600" y="3568700"/>
          <p14:tracePt t="135432" x="3276600" y="3575050"/>
          <p14:tracePt t="135456" x="3276600" y="3581400"/>
          <p14:tracePt t="135472" x="3276600" y="3587750"/>
          <p14:tracePt t="135488" x="3276600" y="3594100"/>
          <p14:tracePt t="135520" x="3276600" y="3613150"/>
          <p14:tracePt t="135552" x="3276600" y="3619500"/>
          <p14:tracePt t="135560" x="3276600" y="3625850"/>
          <p14:tracePt t="135587" x="3270250" y="3625850"/>
          <p14:tracePt t="135619" x="3270250" y="3644900"/>
          <p14:tracePt t="135624" x="3263900" y="3644900"/>
          <p14:tracePt t="135653" x="3257550" y="3657600"/>
          <p14:tracePt t="135686" x="3257550" y="3670300"/>
          <p14:tracePt t="135696" x="3251200" y="3676650"/>
          <p14:tracePt t="135728" x="3244850" y="3683000"/>
          <p14:tracePt t="135753" x="3238500" y="3689350"/>
          <p14:tracePt t="135786" x="3213100" y="3695700"/>
          <p14:tracePt t="135792" x="3206750" y="3695700"/>
          <p14:tracePt t="135820" x="3175000" y="3702050"/>
          <p14:tracePt t="135853" x="3124200" y="3702050"/>
          <p14:tracePt t="136016" x="3117850" y="3702050"/>
          <p14:tracePt t="137424" x="3111500" y="3702050"/>
          <p14:tracePt t="137432" x="3111500" y="3695700"/>
          <p14:tracePt t="137456" x="3111500" y="3644900"/>
          <p14:tracePt t="137456" x="3111500" y="3581400"/>
          <p14:tracePt t="137489" x="3035300" y="3155950"/>
          <p14:tracePt t="137522" x="2857500" y="2673350"/>
          <p14:tracePt t="137554" x="2781300" y="2425700"/>
          <p14:tracePt t="137560" x="2762250" y="2368550"/>
          <p14:tracePt t="137587" x="2692400" y="2222500"/>
          <p14:tracePt t="137617" x="2647950" y="2095500"/>
          <p14:tracePt t="137624" x="2635250" y="2076450"/>
          <p14:tracePt t="137654" x="2609850" y="2006600"/>
          <p14:tracePt t="137657" x="2603500" y="1993900"/>
          <p14:tracePt t="137688" x="2559050" y="1917700"/>
          <p14:tracePt t="137721" x="2508250" y="1841500"/>
          <p14:tracePt t="137728" x="2495550" y="1822450"/>
          <p14:tracePt t="137755" x="2374900" y="1695450"/>
          <p14:tracePt t="137788" x="2216150" y="1498600"/>
          <p14:tracePt t="137792" x="2190750" y="1454150"/>
          <p14:tracePt t="137822" x="2108200" y="1333500"/>
          <p14:tracePt t="137854" x="2063750" y="1250950"/>
          <p14:tracePt t="137857" x="2063750" y="1238250"/>
          <p14:tracePt t="137888" x="2063750" y="1231900"/>
          <p14:tracePt t="137952" x="2063750" y="1225550"/>
          <p14:tracePt t="137960" x="2044700" y="1206500"/>
          <p14:tracePt t="137989" x="1993900" y="1092200"/>
          <p14:tracePt t="138021" x="1981200" y="1079500"/>
          <p14:tracePt t="138120" x="1981200" y="1073150"/>
          <p14:tracePt t="138128" x="2000250" y="1079500"/>
          <p14:tracePt t="138156" x="2089150" y="1174750"/>
          <p14:tracePt t="138188" x="2120900" y="1206500"/>
          <p14:tracePt t="138609" x="2152650" y="1219200"/>
          <p14:tracePt t="138617" x="2216150" y="1225550"/>
          <p14:tracePt t="138624" x="2286000" y="1231900"/>
          <p14:tracePt t="138656" x="2520950" y="1231900"/>
          <p14:tracePt t="138664" x="2527300" y="1231900"/>
          <p14:tracePt t="138689" x="2533650" y="1231900"/>
          <p14:tracePt t="138817" x="2546350" y="1231900"/>
          <p14:tracePt t="138832" x="2552700" y="1231900"/>
          <p14:tracePt t="139345" x="2546350" y="1238250"/>
          <p14:tracePt t="139361" x="2527300" y="1250950"/>
          <p14:tracePt t="139369" x="2501900" y="1270000"/>
          <p14:tracePt t="139390" x="2432050" y="1346200"/>
          <p14:tracePt t="139423" x="2178050" y="1797050"/>
          <p14:tracePt t="139426" x="2089150" y="2000250"/>
          <p14:tracePt t="139457" x="1911350" y="2794000"/>
          <p14:tracePt t="139489" x="1911350" y="3162300"/>
          <p14:tracePt t="139497" x="1911350" y="3232150"/>
          <p14:tracePt t="139524" x="1936750" y="3441700"/>
          <p14:tracePt t="139556" x="1936750" y="3689350"/>
          <p14:tracePt t="139561" x="1930400" y="3759200"/>
          <p14:tracePt t="139590" x="1930400" y="3905250"/>
          <p14:tracePt t="139622" x="1930400" y="3930650"/>
          <p14:tracePt t="139697" x="1930400" y="3937000"/>
          <p14:tracePt t="139705" x="1930400" y="3949700"/>
          <p14:tracePt t="139724" x="1943100" y="3975100"/>
          <p14:tracePt t="139756" x="1949450" y="3987800"/>
          <p14:tracePt t="139777" x="1955800" y="3987800"/>
          <p14:tracePt t="139791" x="1955800" y="4000500"/>
          <p14:tracePt t="139822" x="2000250" y="4064000"/>
          <p14:tracePt t="139825" x="2006600" y="4076700"/>
          <p14:tracePt t="139856" x="2012950" y="4083050"/>
          <p14:tracePt t="139889" x="2012950" y="4089400"/>
          <p14:tracePt t="139961" x="2012950" y="4083050"/>
          <p14:tracePt t="139969" x="2012950" y="4070350"/>
          <p14:tracePt t="139991" x="2012950" y="4032250"/>
          <p14:tracePt t="140023" x="2012950" y="4013200"/>
          <p14:tracePt t="140137" x="2012950" y="4006850"/>
          <p14:tracePt t="140169" x="2019300" y="4000500"/>
          <p14:tracePt t="140177" x="2019300" y="3994150"/>
          <p14:tracePt t="140191" x="2019300" y="3987800"/>
          <p14:tracePt t="140223" x="2019300" y="3917950"/>
          <p14:tracePt t="140226" x="2019300" y="3898900"/>
          <p14:tracePt t="140257" x="2019300" y="3816350"/>
          <p14:tracePt t="140289" x="2095500" y="3733800"/>
          <p14:tracePt t="140297" x="2114550" y="3721100"/>
          <p14:tracePt t="140324" x="2184400" y="3702050"/>
          <p14:tracePt t="140357" x="2235200" y="3695700"/>
          <p14:tracePt t="140361" x="2247900" y="3695700"/>
          <p14:tracePt t="140391" x="2254250" y="3695700"/>
          <p14:tracePt t="140423" x="2266950" y="3708400"/>
          <p14:tracePt t="140426" x="2279650" y="3714750"/>
          <p14:tracePt t="140458" x="2317750" y="3810000"/>
          <p14:tracePt t="140491" x="2336800" y="3879850"/>
          <p14:tracePt t="140497" x="2336800" y="3886200"/>
          <p14:tracePt t="140524" x="2336800" y="3911600"/>
          <p14:tracePt t="140558" x="2336800" y="3968750"/>
          <p14:tracePt t="140561" x="2330450" y="3981450"/>
          <p14:tracePt t="140591" x="2317750" y="4000500"/>
          <p14:tracePt t="140622" x="2286000" y="4025900"/>
          <p14:tracePt t="140624" x="2273300" y="4025900"/>
          <p14:tracePt t="140655" x="2216150" y="4025900"/>
          <p14:tracePt t="140657" x="2209800" y="4025900"/>
          <p14:tracePt t="140687" x="2197100" y="4025900"/>
          <p14:tracePt t="140690" x="2190750" y="4025900"/>
          <p14:tracePt t="140873" x="2178050" y="4025900"/>
          <p14:tracePt t="140881" x="2171700" y="4025900"/>
          <p14:tracePt t="140892" x="2152650" y="4025900"/>
          <p14:tracePt t="140923" x="2120900" y="4006850"/>
          <p14:tracePt t="140929" x="2108200" y="3994150"/>
          <p14:tracePt t="140958" x="2076450" y="3937000"/>
          <p14:tracePt t="140990" x="2038350" y="3841750"/>
          <p14:tracePt t="140993" x="2019300" y="3822700"/>
          <p14:tracePt t="141025" x="2012950" y="3771900"/>
          <p14:tracePt t="141033" x="2012950" y="3759200"/>
          <p14:tracePt t="141058" x="2012950" y="3714750"/>
          <p14:tracePt t="141090" x="2044700" y="3657600"/>
          <p14:tracePt t="141097" x="2057400" y="3644900"/>
          <p14:tracePt t="141125" x="2101850" y="3619500"/>
          <p14:tracePt t="141157" x="2152650" y="3606800"/>
          <p14:tracePt t="141161" x="2178050" y="3606800"/>
          <p14:tracePt t="141192" x="2311400" y="3606800"/>
          <p14:tracePt t="141193" x="2343150" y="3625850"/>
          <p14:tracePt t="141224" x="2419350" y="3676650"/>
          <p14:tracePt t="141226" x="2419350" y="3683000"/>
          <p14:tracePt t="141257" x="2444750" y="3759200"/>
          <p14:tracePt t="141265" x="2451100" y="3797300"/>
          <p14:tracePt t="141292" x="2463800" y="3917950"/>
          <p14:tracePt t="141324" x="2463800" y="4064000"/>
          <p14:tracePt t="141329" x="2463800" y="4083050"/>
          <p14:tracePt t="141359" x="2438400" y="4121150"/>
          <p14:tracePt t="141391" x="2400300" y="4140200"/>
          <p14:tracePt t="141394" x="2387600" y="4152900"/>
          <p14:tracePt t="141425" x="2266950" y="4178300"/>
          <p14:tracePt t="141433" x="2247900" y="4184650"/>
          <p14:tracePt t="141459" x="2178050" y="4184650"/>
          <p14:tracePt t="141491" x="2159000" y="4184650"/>
          <p14:tracePt t="141505" x="2152650" y="4184650"/>
          <p14:tracePt t="141525" x="2146300" y="4178300"/>
          <p14:tracePt t="141558" x="2114550" y="4165600"/>
          <p14:tracePt t="141561" x="2108200" y="4165600"/>
          <p14:tracePt t="141592" x="2089150" y="4152900"/>
          <p14:tracePt t="141593" x="2082800" y="4146550"/>
          <p14:tracePt t="141625" x="2070100" y="4114800"/>
          <p14:tracePt t="141626" x="2070100" y="4102100"/>
          <p14:tracePt t="141633" x="2063750" y="4083050"/>
          <p14:tracePt t="141659" x="2044700" y="4025900"/>
          <p14:tracePt t="141691" x="2025650" y="3975100"/>
          <p14:tracePt t="141697" x="2025650" y="3968750"/>
          <p14:tracePt t="141726" x="2019300" y="3930650"/>
          <p14:tracePt t="141758" x="2025650" y="3835400"/>
          <p14:tracePt t="141761" x="2032000" y="3822700"/>
          <p14:tracePt t="141793" x="2051050" y="3778250"/>
          <p14:tracePt t="141801" x="2057400" y="3771900"/>
          <p14:tracePt t="141826" x="2082800" y="3740150"/>
          <p14:tracePt t="141858" x="2101850" y="3727450"/>
          <p14:tracePt t="141865" x="2120900" y="3727450"/>
          <p14:tracePt t="141893" x="2139950" y="3727450"/>
          <p14:tracePt t="141925" x="2247900" y="3765550"/>
          <p14:tracePt t="141929" x="2292350" y="3790950"/>
          <p14:tracePt t="141959" x="2368550" y="3892550"/>
          <p14:tracePt t="141991" x="2413000" y="4006850"/>
          <p14:tracePt t="141994" x="2413000" y="4038600"/>
          <p14:tracePt t="142025" x="2413000" y="4102100"/>
          <p14:tracePt t="142033" x="2413000" y="4114800"/>
          <p14:tracePt t="142059" x="2374900" y="4159250"/>
          <p14:tracePt t="142093" x="2286000" y="4210050"/>
          <p14:tracePt t="142097" x="2279650" y="4216400"/>
          <p14:tracePt t="142126" x="2254250" y="4222750"/>
          <p14:tracePt t="142159" x="2241550" y="4229100"/>
          <p14:tracePt t="142169" x="2235200" y="4229100"/>
          <p14:tracePt t="142193" x="2222500" y="4229100"/>
          <p14:tracePt t="142851" x="0" y="0"/>
        </p14:tracePtLst>
      </p14:laserTraceLst>
    </p:ext>
  </p:extLs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062055" y="291254"/>
            <a:ext cx="4209011" cy="20313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sum=0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d=1.5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while d &lt; 3.5: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print(d)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sum = sum + d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d = d+0.1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print("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합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=",sum)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956730" y="291254"/>
            <a:ext cx="3650227" cy="313932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1.5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1.6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1.7000000000000002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1.8000000000000003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3.3000000000000016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3.4000000000000017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합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 49.000000000000014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62055" y="4046170"/>
            <a:ext cx="4209011" cy="203132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sum=0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d=1.5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while d &lt; 3.5: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print(f'{d:6.2f}')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sum = sum + d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d = d+0.1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print(f'</a:t>
            </a:r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합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 {sum:6.2f}')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956729" y="3886958"/>
            <a:ext cx="3650227" cy="286232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1.50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1.60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1.70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1.80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3.30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3.40</a:t>
            </a:r>
          </a:p>
          <a:p>
            <a:r>
              <a:rPr lang="ko-K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합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  49.00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04211" y="3430575"/>
            <a:ext cx="329449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출력 형식을 정의한 후 </a:t>
            </a:r>
          </a:p>
        </p:txBody>
      </p:sp>
      <p:sp>
        <p:nvSpPr>
          <p:cNvPr id="13" name="타원 12"/>
          <p:cNvSpPr/>
          <p:nvPr/>
        </p:nvSpPr>
        <p:spPr>
          <a:xfrm>
            <a:off x="2225341" y="4823099"/>
            <a:ext cx="1703191" cy="44047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오디오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1A9D6249-C6AB-4A31-8A3E-56C9FDCAC37A}"/>
              </a:ext>
            </a:extLst>
          </p:cNvPr>
          <p:cNvSpPr/>
          <p:nvPr/>
        </p:nvSpPr>
        <p:spPr>
          <a:xfrm>
            <a:off x="1840176" y="5662192"/>
            <a:ext cx="2652768" cy="44047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10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0"/>
    </mc:Choice>
    <mc:Fallback xmlns="">
      <p:transition spd="slow" advClick="0" advTm="7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796" x="1670050" y="876300"/>
          <p14:tracePt t="5836" x="1663700" y="876300"/>
          <p14:tracePt t="5852" x="1651000" y="876300"/>
          <p14:tracePt t="5860" x="1631950" y="876300"/>
          <p14:tracePt t="5877" x="1587500" y="876300"/>
          <p14:tracePt t="5909" x="1479550" y="857250"/>
          <p14:tracePt t="5926" x="1428750" y="844550"/>
          <p14:tracePt t="5943" x="1416050" y="844550"/>
          <p14:tracePt t="5976" x="1371600" y="838200"/>
          <p14:tracePt t="5980" x="1365250" y="831850"/>
          <p14:tracePt t="6009" x="1358900" y="831850"/>
          <p14:tracePt t="6044" x="1352550" y="825500"/>
          <p14:tracePt t="6052" x="1346200" y="819150"/>
          <p14:tracePt t="6075" x="1333500" y="806450"/>
          <p14:tracePt t="6076" x="1327150" y="800100"/>
          <p14:tracePt t="6108" x="1301750" y="755650"/>
          <p14:tracePt t="6116" x="1301750" y="742950"/>
          <p14:tracePt t="6143" x="1295400" y="717550"/>
          <p14:tracePt t="6175" x="1289050" y="698500"/>
          <p14:tracePt t="6179" x="1289050" y="685800"/>
          <p14:tracePt t="6207" x="1308100" y="628650"/>
          <p14:tracePt t="6237" x="1403350" y="533400"/>
          <p14:tracePt t="6258" x="1435100" y="514350"/>
          <p14:tracePt t="6289" x="1498600" y="501650"/>
          <p14:tracePt t="6292" x="1530350" y="488950"/>
          <p14:tracePt t="6324" x="1600200" y="488950"/>
          <p14:tracePt t="6324" x="1619250" y="488950"/>
          <p14:tracePt t="6340" x="1625600" y="488950"/>
          <p14:tracePt t="6358" x="1638300" y="495300"/>
          <p14:tracePt t="6389" x="1708150" y="590550"/>
          <p14:tracePt t="6396" x="1727200" y="622300"/>
          <p14:tracePt t="6425" x="1771650" y="711200"/>
          <p14:tracePt t="6456" x="1778000" y="825500"/>
          <p14:tracePt t="6460" x="1778000" y="850900"/>
          <p14:tracePt t="6490" x="1771650" y="914400"/>
          <p14:tracePt t="6492" x="1758950" y="927100"/>
          <p14:tracePt t="6523" x="1727200" y="977900"/>
          <p14:tracePt t="6652" x="1733550" y="977900"/>
          <p14:tracePt t="6660" x="1771650" y="984250"/>
          <p14:tracePt t="6668" x="1854200" y="1009650"/>
          <p14:tracePt t="6692" x="2133600" y="1041400"/>
          <p14:tracePt t="6724" x="2324100" y="1079500"/>
          <p14:tracePt t="6732" x="2349500" y="1085850"/>
          <p14:tracePt t="6759" x="2387600" y="1092200"/>
          <p14:tracePt t="6791" x="2400300" y="1098550"/>
          <p14:tracePt t="6796" x="2400300" y="1104900"/>
          <p14:tracePt t="6826" x="2419350" y="1104900"/>
          <p14:tracePt t="6858" x="2476500" y="1117600"/>
          <p14:tracePt t="6860" x="2501900" y="1123950"/>
          <p14:tracePt t="6890" x="2673350" y="1174750"/>
          <p14:tracePt t="6893" x="2743200" y="1187450"/>
          <p14:tracePt t="6923" x="2825750" y="1193800"/>
          <p14:tracePt t="7116" x="2832100" y="1200150"/>
          <p14:tracePt t="7156" x="2832100" y="1206500"/>
          <p14:tracePt t="7164" x="2825750" y="1212850"/>
          <p14:tracePt t="7193" x="2787650" y="1219200"/>
          <p14:tracePt t="7223" x="2736850" y="1225550"/>
          <p14:tracePt t="7228" x="2730500" y="1225550"/>
          <p14:tracePt t="7259" x="2711450" y="1225550"/>
          <p14:tracePt t="7260" x="2705100" y="1225550"/>
          <p14:tracePt t="7268" x="2692400" y="1225550"/>
          <p14:tracePt t="7292" x="2654300" y="1225550"/>
          <p14:tracePt t="7324" x="2590800" y="1225550"/>
          <p14:tracePt t="7332" x="2571750" y="1225550"/>
          <p14:tracePt t="7359" x="2546350" y="1225550"/>
          <p14:tracePt t="7508" x="2540000" y="1225550"/>
          <p14:tracePt t="7524" x="2527300" y="1219200"/>
          <p14:tracePt t="7532" x="2514600" y="1212850"/>
          <p14:tracePt t="7560" x="2489200" y="1206500"/>
          <p14:tracePt t="7612" x="2482850" y="1200150"/>
          <p14:tracePt t="7684" x="2470150" y="1187450"/>
          <p14:tracePt t="7700" x="2470150" y="1181100"/>
          <p14:tracePt t="7708" x="2463800" y="1174750"/>
          <p14:tracePt t="7727" x="2457450" y="1162050"/>
          <p14:tracePt t="7758" x="2444750" y="1149350"/>
          <p14:tracePt t="7772" x="2444750" y="1143000"/>
          <p14:tracePt t="7793" x="2438400" y="1136650"/>
          <p14:tracePt t="7824" x="2425700" y="1123950"/>
          <p14:tracePt t="7844" x="2425700" y="1117600"/>
          <p14:tracePt t="7860" x="2413000" y="1104900"/>
          <p14:tracePt t="7892" x="2406650" y="1092200"/>
          <p14:tracePt t="7948" x="2400300" y="1092200"/>
          <p14:tracePt t="7956" x="2400300" y="1079500"/>
          <p14:tracePt t="7964" x="2387600" y="1073150"/>
          <p14:tracePt t="7993" x="2387600" y="1054100"/>
          <p14:tracePt t="8025" x="2374900" y="1041400"/>
          <p14:tracePt t="8028" x="2374900" y="1035050"/>
          <p14:tracePt t="8059" x="2368550" y="1022350"/>
          <p14:tracePt t="8060" x="2362200" y="1009650"/>
          <p14:tracePt t="8092" x="2336800" y="939800"/>
          <p14:tracePt t="8100" x="2330450" y="927100"/>
          <p14:tracePt t="8127" x="2324100" y="882650"/>
          <p14:tracePt t="8159" x="2324100" y="869950"/>
          <p14:tracePt t="8164" x="2324100" y="863600"/>
          <p14:tracePt t="8193" x="2317750" y="850900"/>
          <p14:tracePt t="8225" x="2317750" y="825500"/>
          <p14:tracePt t="8228" x="2324100" y="819150"/>
          <p14:tracePt t="8259" x="2343150" y="800100"/>
          <p14:tracePt t="8261" x="2349500" y="793750"/>
          <p14:tracePt t="8268" x="2349500" y="787400"/>
          <p14:tracePt t="8316" x="2355850" y="787400"/>
          <p14:tracePt t="8365" x="2362200" y="787400"/>
          <p14:tracePt t="8372" x="2374900" y="793750"/>
          <p14:tracePt t="8394" x="2393950" y="831850"/>
          <p14:tracePt t="8425" x="2419350" y="876300"/>
          <p14:tracePt t="8428" x="2425700" y="882650"/>
          <p14:tracePt t="8459" x="2425700" y="895350"/>
          <p14:tracePt t="8461" x="2425700" y="901700"/>
          <p14:tracePt t="8492" x="2432050" y="965200"/>
          <p14:tracePt t="8500" x="2432050" y="977900"/>
          <p14:tracePt t="8527" x="2432050" y="1035050"/>
          <p14:tracePt t="8559" x="2432050" y="1066800"/>
          <p14:tracePt t="8564" x="2432050" y="1073150"/>
          <p14:tracePt t="8594" x="2432050" y="1085850"/>
          <p14:tracePt t="8626" x="2432050" y="1123950"/>
          <p14:tracePt t="8629" x="2432050" y="1143000"/>
          <p14:tracePt t="8660" x="2432050" y="1187450"/>
          <p14:tracePt t="8668" x="2432050" y="1193800"/>
          <p14:tracePt t="8694" x="2432050" y="1219200"/>
          <p14:tracePt t="8726" x="2432050" y="1250950"/>
          <p14:tracePt t="8732" x="2432050" y="1257300"/>
          <p14:tracePt t="8761" x="2432050" y="1276350"/>
          <p14:tracePt t="8793" x="2432050" y="1314450"/>
          <p14:tracePt t="8804" x="2432050" y="1320800"/>
          <p14:tracePt t="8836" x="2432050" y="1333500"/>
          <p14:tracePt t="8861" x="2432050" y="1358900"/>
          <p14:tracePt t="8893" x="2438400" y="1384300"/>
          <p14:tracePt t="8924" x="2438400" y="1397000"/>
          <p14:tracePt t="8948" x="2438400" y="1403350"/>
          <p14:tracePt t="8961" x="2438400" y="1409700"/>
          <p14:tracePt t="8992" x="2438400" y="1441450"/>
          <p14:tracePt t="8996" x="2438400" y="1447800"/>
          <p14:tracePt t="9027" x="2438400" y="1460500"/>
          <p14:tracePt t="9036" x="2438400" y="1466850"/>
          <p14:tracePt t="9061" x="2438400" y="1485900"/>
          <p14:tracePt t="9092" x="2438400" y="1504950"/>
          <p14:tracePt t="9092" x="2438400" y="1517650"/>
          <p14:tracePt t="9100" x="2438400" y="1530350"/>
          <p14:tracePt t="9127" x="2457450" y="1581150"/>
          <p14:tracePt t="9159" x="2457450" y="1612900"/>
          <p14:tracePt t="9205" x="2457450" y="1619250"/>
          <p14:tracePt t="9212" x="2457450" y="1631950"/>
          <p14:tracePt t="9227" x="2457450" y="1638300"/>
          <p14:tracePt t="9257" x="2457450" y="1676400"/>
          <p14:tracePt t="9268" x="2457450" y="1682750"/>
          <p14:tracePt t="9293" x="2457450" y="1695450"/>
          <p14:tracePt t="9324" x="2457450" y="1720850"/>
          <p14:tracePt t="9332" x="2457450" y="1727200"/>
          <p14:tracePt t="9361" x="2457450" y="1739900"/>
          <p14:tracePt t="9393" x="2457450" y="1752600"/>
          <p14:tracePt t="9396" x="2457450" y="1758950"/>
          <p14:tracePt t="9427" x="2457450" y="1771650"/>
          <p14:tracePt t="9429" x="2457450" y="1778000"/>
          <p14:tracePt t="9460" x="2457450" y="1809750"/>
          <p14:tracePt t="9468" x="2457450" y="1816100"/>
          <p14:tracePt t="9495" x="2457450" y="1822450"/>
          <p14:tracePt t="9526" x="2451100" y="1841500"/>
          <p14:tracePt t="9532" x="2444750" y="1854200"/>
          <p14:tracePt t="9561" x="2432050" y="1879600"/>
          <p14:tracePt t="9593" x="2413000" y="1892300"/>
          <p14:tracePt t="9604" x="2413000" y="1898650"/>
          <p14:tracePt t="9628" x="2406650" y="1898650"/>
          <p14:tracePt t="9660" x="2368550" y="1917700"/>
          <p14:tracePt t="9668" x="2349500" y="1917700"/>
          <p14:tracePt t="9695" x="2305050" y="1924050"/>
          <p14:tracePt t="9727" x="2286000" y="1924050"/>
          <p14:tracePt t="9732" x="2279650" y="1924050"/>
          <p14:tracePt t="9765" x="2266950" y="1924050"/>
          <p14:tracePt t="9795" x="2247900" y="1930400"/>
          <p14:tracePt t="9827" x="2216150" y="1936750"/>
          <p14:tracePt t="9829" x="2209800" y="1936750"/>
          <p14:tracePt t="9860" x="2190750" y="1936750"/>
          <p14:tracePt t="9868" x="2184400" y="1936750"/>
          <p14:tracePt t="9895" x="2165350" y="1936750"/>
          <p14:tracePt t="9927" x="2139950" y="1936750"/>
          <p14:tracePt t="9948" x="2127250" y="1936750"/>
          <p14:tracePt t="9972" x="2120900" y="1936750"/>
          <p14:tracePt t="9995" x="2101850" y="1936750"/>
          <p14:tracePt t="10027" x="2057400" y="1936750"/>
          <p14:tracePt t="10029" x="2044700" y="1936750"/>
          <p14:tracePt t="10060" x="2000250" y="1936750"/>
          <p14:tracePt t="10068" x="1987550" y="1936750"/>
          <p14:tracePt t="10095" x="1873250" y="1936750"/>
          <p14:tracePt t="10127" x="1765300" y="1936750"/>
          <p14:tracePt t="10132" x="1752600" y="1936750"/>
          <p14:tracePt t="10162" x="1733550" y="1936750"/>
          <p14:tracePt t="10193" x="1657350" y="1905000"/>
          <p14:tracePt t="10196" x="1625600" y="1885950"/>
          <p14:tracePt t="10227" x="1555750" y="1847850"/>
          <p14:tracePt t="10229" x="1543050" y="1841500"/>
          <p14:tracePt t="10260" x="1517650" y="1822450"/>
          <p14:tracePt t="10276" x="1511300" y="1809750"/>
          <p14:tracePt t="10295" x="1492250" y="1771650"/>
          <p14:tracePt t="10327" x="1460500" y="1689100"/>
          <p14:tracePt t="10332" x="1454150" y="1682750"/>
          <p14:tracePt t="10362" x="1441450" y="1619250"/>
          <p14:tracePt t="10394" x="1416050" y="1555750"/>
          <p14:tracePt t="10396" x="1409700" y="1530350"/>
          <p14:tracePt t="10427" x="1409700" y="1454150"/>
          <p14:tracePt t="10429" x="1403350" y="1428750"/>
          <p14:tracePt t="10460" x="1390650" y="1320800"/>
          <p14:tracePt t="10468" x="1390650" y="1308100"/>
          <p14:tracePt t="10496" x="1390650" y="1276350"/>
          <p14:tracePt t="10527" x="1403350" y="1187450"/>
          <p14:tracePt t="10532" x="1416050" y="1162050"/>
          <p14:tracePt t="10563" x="1460500" y="1060450"/>
          <p14:tracePt t="10594" x="1504950" y="1009650"/>
          <p14:tracePt t="10596" x="1517650" y="996950"/>
          <p14:tracePt t="10627" x="1562100" y="971550"/>
          <p14:tracePt t="10629" x="1593850" y="971550"/>
          <p14:tracePt t="10660" x="1746250" y="952500"/>
          <p14:tracePt t="10669" x="1790700" y="952500"/>
          <p14:tracePt t="10696" x="1987550" y="952500"/>
          <p14:tracePt t="10728" x="2228850" y="1022350"/>
          <p14:tracePt t="10732" x="2273300" y="1035050"/>
          <p14:tracePt t="10763" x="2381250" y="1085850"/>
          <p14:tracePt t="10795" x="2463800" y="1130300"/>
          <p14:tracePt t="10797" x="2482850" y="1149350"/>
          <p14:tracePt t="10828" x="2520950" y="1187450"/>
          <p14:tracePt t="10829" x="2520950" y="1193800"/>
          <p14:tracePt t="10836" x="2520950" y="1200150"/>
          <p14:tracePt t="10863" x="2533650" y="1231900"/>
          <p14:tracePt t="10895" x="2533650" y="1270000"/>
          <p14:tracePt t="10900" x="2540000" y="1282700"/>
          <p14:tracePt t="10929" x="2552700" y="1358900"/>
          <p14:tracePt t="10961" x="2559050" y="1447800"/>
          <p14:tracePt t="10965" x="2559050" y="1466850"/>
          <p14:tracePt t="10996" x="2565400" y="1517650"/>
          <p14:tracePt t="10997" x="2565400" y="1530350"/>
          <p14:tracePt t="11004" x="2565400" y="1549400"/>
          <p14:tracePt t="11030" x="2565400" y="1593850"/>
          <p14:tracePt t="11061" x="2565400" y="1657350"/>
          <p14:tracePt t="11068" x="2565400" y="1670050"/>
          <p14:tracePt t="11096" x="2565400" y="1708150"/>
          <p14:tracePt t="11128" x="2565400" y="1771650"/>
          <p14:tracePt t="11132" x="2565400" y="1784350"/>
          <p14:tracePt t="11163" x="2559050" y="1835150"/>
          <p14:tracePt t="11165" x="2546350" y="1854200"/>
          <p14:tracePt t="11196" x="2546350" y="1879600"/>
          <p14:tracePt t="11205" x="2546350" y="1885950"/>
          <p14:tracePt t="11230" x="2540000" y="1898650"/>
          <p14:tracePt t="11261" x="2514600" y="1930400"/>
          <p14:tracePt t="11268" x="2514600" y="1943100"/>
          <p14:tracePt t="11297" x="2501900" y="1955800"/>
          <p14:tracePt t="11328" x="2495550" y="1962150"/>
          <p14:tracePt t="11349" x="2489200" y="1962150"/>
          <p14:tracePt t="11365" x="2482850" y="1962150"/>
          <p14:tracePt t="11396" x="2457450" y="1981200"/>
          <p14:tracePt t="11413" x="2451100" y="1981200"/>
          <p14:tracePt t="11621" x="2451100" y="1993900"/>
          <p14:tracePt t="11629" x="2444750" y="2000250"/>
          <p14:tracePt t="11637" x="2438400" y="2019300"/>
          <p14:tracePt t="11663" x="2438400" y="2044700"/>
          <p14:tracePt t="11695" x="2432050" y="2089150"/>
          <p14:tracePt t="11701" x="2425700" y="2101850"/>
          <p14:tracePt t="11730" x="2425700" y="2127250"/>
          <p14:tracePt t="11762" x="2419350" y="2171700"/>
          <p14:tracePt t="11765" x="2413000" y="2184400"/>
          <p14:tracePt t="11796" x="2406650" y="2235200"/>
          <p14:tracePt t="11805" x="2400300" y="2241550"/>
          <p14:tracePt t="11830" x="2400300" y="2260600"/>
          <p14:tracePt t="11862" x="2393950" y="2273300"/>
          <p14:tracePt t="11869" x="2387600" y="2286000"/>
          <p14:tracePt t="11897" x="2368550" y="2311400"/>
          <p14:tracePt t="11928" x="2336800" y="2343150"/>
          <p14:tracePt t="11933" x="2330450" y="2343150"/>
          <p14:tracePt t="11963" x="2317750" y="2349500"/>
          <p14:tracePt t="11965" x="2311400" y="2349500"/>
          <p14:tracePt t="11996" x="2273300" y="2362200"/>
          <p14:tracePt t="11997" x="2247900" y="2362200"/>
          <p14:tracePt t="12005" x="2228850" y="2362200"/>
          <p14:tracePt t="12030" x="2165350" y="2362200"/>
          <p14:tracePt t="12062" x="2076450" y="2362200"/>
          <p14:tracePt t="12069" x="2051050" y="2362200"/>
          <p14:tracePt t="12098" x="1962150" y="2336800"/>
          <p14:tracePt t="12129" x="1828800" y="2292350"/>
          <p14:tracePt t="12133" x="1803400" y="2286000"/>
          <p14:tracePt t="12163" x="1695450" y="2247900"/>
          <p14:tracePt t="12165" x="1657350" y="2228850"/>
          <p14:tracePt t="12196" x="1574800" y="2184400"/>
          <p14:tracePt t="12197" x="1549400" y="2165350"/>
          <p14:tracePt t="12205" x="1530350" y="2159000"/>
          <p14:tracePt t="12231" x="1473200" y="2101850"/>
          <p14:tracePt t="12262" x="1397000" y="2051050"/>
          <p14:tracePt t="12269" x="1390650" y="2038350"/>
          <p14:tracePt t="12298" x="1346200" y="1993900"/>
          <p14:tracePt t="12329" x="1289050" y="1930400"/>
          <p14:tracePt t="12332" x="1282700" y="1911350"/>
          <p14:tracePt t="12363" x="1263650" y="1854200"/>
          <p14:tracePt t="12364" x="1244600" y="1816100"/>
          <p14:tracePt t="12394" x="1212850" y="1720850"/>
          <p14:tracePt t="12396" x="1212850" y="1695450"/>
          <p14:tracePt t="12427" x="1187450" y="1593850"/>
          <p14:tracePt t="12431" x="1187450" y="1555750"/>
          <p14:tracePt t="12462" x="1174750" y="1384300"/>
          <p14:tracePt t="12469" x="1174750" y="1320800"/>
          <p14:tracePt t="12498" x="1174750" y="1130300"/>
          <p14:tracePt t="12529" x="1174750" y="958850"/>
          <p14:tracePt t="12533" x="1181100" y="920750"/>
          <p14:tracePt t="12563" x="1225550" y="781050"/>
          <p14:tracePt t="12565" x="1263650" y="717550"/>
          <p14:tracePt t="12596" x="1441450" y="457200"/>
          <p14:tracePt t="12605" x="1485900" y="400050"/>
          <p14:tracePt t="12631" x="1625600" y="285750"/>
          <p14:tracePt t="12662" x="1841500" y="254000"/>
          <p14:tracePt t="12669" x="1924050" y="254000"/>
          <p14:tracePt t="12698" x="2266950" y="311150"/>
          <p14:tracePt t="12729" x="2698750" y="501650"/>
          <p14:tracePt t="12733" x="2806700" y="584200"/>
          <p14:tracePt t="12763" x="3098800" y="838200"/>
          <p14:tracePt t="12765" x="3175000" y="933450"/>
          <p14:tracePt t="12797" x="3365500" y="1225550"/>
          <p14:tracePt t="12805" x="3390900" y="1289050"/>
          <p14:tracePt t="12831" x="3422650" y="1479550"/>
          <p14:tracePt t="12863" x="3422650" y="1771650"/>
          <p14:tracePt t="12869" x="3422650" y="1847850"/>
          <p14:tracePt t="12898" x="3409950" y="2025650"/>
          <p14:tracePt t="12929" x="3378200" y="2178050"/>
          <p14:tracePt t="12933" x="3371850" y="2209800"/>
          <p14:tracePt t="12963" x="3346450" y="2266950"/>
          <p14:tracePt t="12965" x="3340100" y="2292350"/>
          <p14:tracePt t="12997" x="3289300" y="2355850"/>
          <p14:tracePt t="13005" x="3282950" y="2362200"/>
          <p14:tracePt t="13032" x="3251200" y="2381250"/>
          <p14:tracePt t="13063" x="3225800" y="2387600"/>
          <p14:tracePt t="13069" x="3219450" y="2393950"/>
          <p14:tracePt t="13099" x="3206750" y="2406650"/>
          <p14:tracePt t="13130" x="3200400" y="2413000"/>
          <p14:tracePt t="13141" x="3194050" y="2425700"/>
          <p14:tracePt t="13629" x="3175000" y="2425700"/>
          <p14:tracePt t="13637" x="3143250" y="2425700"/>
          <p14:tracePt t="13666" x="2959100" y="2400300"/>
          <p14:tracePt t="13697" x="2736850" y="2362200"/>
          <p14:tracePt t="13701" x="2717800" y="2362200"/>
          <p14:tracePt t="13732" x="2705100" y="2362200"/>
          <p14:tracePt t="13733" x="2692400" y="2362200"/>
          <p14:tracePt t="13741" x="2686050" y="2362200"/>
          <p14:tracePt t="13766" x="2635250" y="2349500"/>
          <p14:tracePt t="13798" x="2540000" y="2336800"/>
          <p14:tracePt t="13805" x="2527300" y="2336800"/>
          <p14:tracePt t="13832" x="2514600" y="2336800"/>
          <p14:tracePt t="13863" x="2495550" y="2330450"/>
          <p14:tracePt t="13869" x="2482850" y="2330450"/>
          <p14:tracePt t="13899" x="2413000" y="2317750"/>
          <p14:tracePt t="13931" x="2279650" y="2305050"/>
          <p14:tracePt t="13933" x="2254250" y="2298700"/>
          <p14:tracePt t="13964" x="2184400" y="2279650"/>
          <p14:tracePt t="13966" x="2165350" y="2279650"/>
          <p14:tracePt t="13997" x="1987550" y="2254250"/>
          <p14:tracePt t="14005" x="1930400" y="2247900"/>
          <p14:tracePt t="14032" x="1784350" y="2241550"/>
          <p14:tracePt t="14063" x="1758950" y="2241550"/>
          <p14:tracePt t="14101" x="1752600" y="2241550"/>
          <p14:tracePt t="14109" x="1746250" y="2241550"/>
          <p14:tracePt t="14133" x="1708150" y="2241550"/>
          <p14:tracePt t="14165" x="1670050" y="2241550"/>
          <p14:tracePt t="14245" x="1657350" y="2241550"/>
          <p14:tracePt t="14253" x="1651000" y="2241550"/>
          <p14:tracePt t="14266" x="1638300" y="2241550"/>
          <p14:tracePt t="14297" x="1606550" y="2247900"/>
          <p14:tracePt t="14301" x="1593850" y="2247900"/>
          <p14:tracePt t="14331" x="1587500" y="2247900"/>
          <p14:tracePt t="14333" x="1574800" y="2247900"/>
          <p14:tracePt t="14461" x="1581150" y="2247900"/>
          <p14:tracePt t="14469" x="1600200" y="2247900"/>
          <p14:tracePt t="14477" x="1619250" y="2241550"/>
          <p14:tracePt t="14500" x="1663700" y="2241550"/>
          <p14:tracePt t="14530" x="1809750" y="2241550"/>
          <p14:tracePt t="14533" x="1854200" y="2241550"/>
          <p14:tracePt t="14564" x="1981200" y="2241550"/>
          <p14:tracePt t="14566" x="1987550" y="2241550"/>
          <p14:tracePt t="14597" x="1993900" y="2241550"/>
          <p14:tracePt t="14645" x="2006600" y="2241550"/>
          <p14:tracePt t="14653" x="2019300" y="2241550"/>
          <p14:tracePt t="14666" x="2070100" y="2241550"/>
          <p14:tracePt t="14698" x="2209800" y="2241550"/>
          <p14:tracePt t="14701" x="2216150" y="2241550"/>
          <p14:tracePt t="14731" x="2222500" y="2241550"/>
          <p14:tracePt t="14917" x="2228850" y="2241550"/>
          <p14:tracePt t="14925" x="2235200" y="2241550"/>
          <p14:tracePt t="14933" x="2241550" y="2241550"/>
          <p14:tracePt t="14981" x="2247900" y="2241550"/>
          <p14:tracePt t="15117" x="2254250" y="2241550"/>
          <p14:tracePt t="15197" x="2266950" y="2241550"/>
          <p14:tracePt t="15205" x="2273300" y="2241550"/>
          <p14:tracePt t="15213" x="2279650" y="2241550"/>
          <p14:tracePt t="15233" x="2286000" y="2247900"/>
          <p14:tracePt t="15263" x="2292350" y="2247900"/>
          <p14:tracePt t="15269" x="2298700" y="2247900"/>
          <p14:tracePt t="15341" x="2305050" y="2247900"/>
          <p14:tracePt t="15349" x="2324100" y="2247900"/>
          <p14:tracePt t="15368" x="2362200" y="2247900"/>
          <p14:tracePt t="15400" x="2514600" y="2247900"/>
          <p14:tracePt t="15405" x="2533650" y="2247900"/>
          <p14:tracePt t="15434" x="2546350" y="2247900"/>
          <p14:tracePt t="15525" x="2565400" y="2247900"/>
          <p14:tracePt t="15533" x="2597150" y="2247900"/>
          <p14:tracePt t="15541" x="2654300" y="2247900"/>
          <p14:tracePt t="15568" x="2863850" y="2247900"/>
          <p14:tracePt t="15600" x="2997200" y="2247900"/>
          <p14:tracePt t="15605" x="3003550" y="2247900"/>
          <p14:tracePt t="15829" x="3009900" y="2247900"/>
          <p14:tracePt t="16437" x="3079750" y="2247900"/>
          <p14:tracePt t="16445" x="3213100" y="2247900"/>
          <p14:tracePt t="16467" x="3759200" y="2247900"/>
          <p14:tracePt t="16497" x="5200650" y="2247900"/>
          <p14:tracePt t="16501" x="5568950" y="2247900"/>
          <p14:tracePt t="16531" x="6203950" y="2247900"/>
          <p14:tracePt t="16535" x="6299200" y="2247900"/>
          <p14:tracePt t="16566" x="6591300" y="2247900"/>
          <p14:tracePt t="16573" x="6711950" y="2247900"/>
          <p14:tracePt t="16602" x="6997700" y="2247900"/>
          <p14:tracePt t="16633" x="7283450" y="2247900"/>
          <p14:tracePt t="16637" x="7315200" y="2247900"/>
          <p14:tracePt t="16668" x="7334250" y="2247900"/>
          <p14:tracePt t="16685" x="7340600" y="2247900"/>
          <p14:tracePt t="16702" x="7346950" y="2247900"/>
          <p14:tracePt t="16733" x="7366000" y="2228850"/>
          <p14:tracePt t="16735" x="7378700" y="2228850"/>
          <p14:tracePt t="16766" x="7423150" y="2203450"/>
          <p14:tracePt t="16773" x="7442200" y="2184400"/>
          <p14:tracePt t="16801" x="7505700" y="2095500"/>
          <p14:tracePt t="16831" x="7543800" y="1993900"/>
          <p14:tracePt t="16837" x="7562850" y="1968500"/>
          <p14:tracePt t="16867" x="7594600" y="1885950"/>
          <p14:tracePt t="16869" x="7607300" y="1835150"/>
          <p14:tracePt t="16900" x="7632700" y="1682750"/>
          <p14:tracePt t="16902" x="7632700" y="1619250"/>
          <p14:tracePt t="16933" x="7632700" y="1504950"/>
          <p14:tracePt t="16933" x="7632700" y="1485900"/>
          <p14:tracePt t="16941" x="7632700" y="1473200"/>
          <p14:tracePt t="16969" x="7632700" y="1416050"/>
          <p14:tracePt t="17000" x="7632700" y="1282700"/>
          <p14:tracePt t="17005" x="7632700" y="1257300"/>
          <p14:tracePt t="17036" x="7632700" y="1231900"/>
          <p14:tracePt t="17077" x="7632700" y="1270000"/>
          <p14:tracePt t="17085" x="7632700" y="1327150"/>
          <p14:tracePt t="17101" x="7632700" y="1460500"/>
          <p14:tracePt t="17132" x="7632700" y="1663700"/>
          <p14:tracePt t="17135" x="7639050" y="1720850"/>
          <p14:tracePt t="17164" x="7639050" y="1822450"/>
          <p14:tracePt t="17168" x="7639050" y="1841500"/>
          <p14:tracePt t="17198" x="7632700" y="1873250"/>
          <p14:tracePt t="17206" x="7626350" y="1873250"/>
          <p14:tracePt t="17237" x="7620000" y="1873250"/>
          <p14:tracePt t="17268" x="7531100" y="1873250"/>
          <p14:tracePt t="17270" x="7486650" y="1873250"/>
          <p14:tracePt t="17301" x="7372350" y="1866900"/>
          <p14:tracePt t="17302" x="7366000" y="1866900"/>
          <p14:tracePt t="17309" x="7359650" y="1860550"/>
          <p14:tracePt t="17336" x="7346950" y="1835150"/>
          <p14:tracePt t="17367" x="7308850" y="1701800"/>
          <p14:tracePt t="17373" x="7308850" y="1670050"/>
          <p14:tracePt t="17402" x="7289800" y="1543050"/>
          <p14:tracePt t="17434" x="7277100" y="1473200"/>
          <p14:tracePt t="17437" x="7277100" y="1466850"/>
          <p14:tracePt t="17468" x="7270750" y="1441450"/>
          <p14:tracePt t="17469" x="7270750" y="1422400"/>
          <p14:tracePt t="17477" x="7264400" y="1403350"/>
          <p14:tracePt t="17502" x="7264400" y="1365250"/>
          <p14:tracePt t="17533" x="7264400" y="1333500"/>
          <p14:tracePt t="17549" x="7264400" y="1320800"/>
          <p14:tracePt t="17569" x="7264400" y="1289050"/>
          <p14:tracePt t="17601" x="7264400" y="1111250"/>
          <p14:tracePt t="17605" x="7264400" y="1054100"/>
          <p14:tracePt t="17636" x="7264400" y="889000"/>
          <p14:tracePt t="17637" x="7264400" y="844550"/>
          <p14:tracePt t="17669" x="7264400" y="762000"/>
          <p14:tracePt t="17677" x="7264400" y="736600"/>
          <p14:tracePt t="17703" x="7264400" y="596900"/>
          <p14:tracePt t="17734" x="7277100" y="419100"/>
          <p14:tracePt t="17742" x="7277100" y="393700"/>
          <p14:tracePt t="17770" x="7283450" y="387350"/>
          <p14:tracePt t="17941" x="7289800" y="374650"/>
          <p14:tracePt t="17998" x="7296150" y="368300"/>
          <p14:tracePt t="18013" x="7302500" y="368300"/>
          <p14:tracePt t="18029" x="7315200" y="368300"/>
          <p14:tracePt t="18038" x="7315200" y="374650"/>
          <p14:tracePt t="18069" x="7334250" y="387350"/>
          <p14:tracePt t="18077" x="7334250" y="400050"/>
          <p14:tracePt t="18103" x="7346950" y="444500"/>
          <p14:tracePt t="18135" x="7353300" y="514350"/>
          <p14:tracePt t="18142" x="7353300" y="533400"/>
          <p14:tracePt t="18170" x="7353300" y="558800"/>
          <p14:tracePt t="18202" x="7346950" y="571500"/>
          <p14:tracePt t="18286" x="7346950" y="577850"/>
          <p14:tracePt t="18422" x="7346950" y="584200"/>
          <p14:tracePt t="18429" x="7346950" y="590550"/>
          <p14:tracePt t="18438" x="7340600" y="603250"/>
          <p14:tracePt t="18469" x="7327900" y="647700"/>
          <p14:tracePt t="18471" x="7327900" y="666750"/>
          <p14:tracePt t="18501" x="7327900" y="698500"/>
          <p14:tracePt t="18501" x="7327900" y="711200"/>
          <p14:tracePt t="18517" x="7327900" y="717550"/>
          <p14:tracePt t="18536" x="7327900" y="730250"/>
          <p14:tracePt t="18566" x="7327900" y="825500"/>
          <p14:tracePt t="18574" x="7327900" y="863600"/>
          <p14:tracePt t="18604" x="7327900" y="939800"/>
          <p14:tracePt t="18635" x="7327900" y="984250"/>
          <p14:tracePt t="18638" x="7327900" y="996950"/>
          <p14:tracePt t="18668" x="7327900" y="1035050"/>
          <p14:tracePt t="18670" x="7327900" y="1060450"/>
          <p14:tracePt t="18701" x="7327900" y="1149350"/>
          <p14:tracePt t="18710" x="7327900" y="1162050"/>
          <p14:tracePt t="18737" x="7327900" y="1193800"/>
          <p14:tracePt t="18769" x="7327900" y="1225550"/>
          <p14:tracePt t="18774" x="7327900" y="1231900"/>
          <p14:tracePt t="18804" x="7327900" y="1257300"/>
          <p14:tracePt t="18836" x="7327900" y="1295400"/>
          <p14:tracePt t="18838" x="7327900" y="1301750"/>
          <p14:tracePt t="18869" x="7327900" y="1346200"/>
          <p14:tracePt t="18878" x="7327900" y="1352550"/>
          <p14:tracePt t="18904" x="7327900" y="1397000"/>
          <p14:tracePt t="18935" x="7327900" y="1460500"/>
          <p14:tracePt t="18942" x="7327900" y="1485900"/>
          <p14:tracePt t="18971" x="7327900" y="1549400"/>
          <p14:tracePt t="19002" x="7321550" y="1638300"/>
          <p14:tracePt t="19006" x="7321550" y="1657350"/>
          <p14:tracePt t="19036" x="7321550" y="1714500"/>
          <p14:tracePt t="19038" x="7321550" y="1733550"/>
          <p14:tracePt t="19069" x="7321550" y="1835150"/>
          <p14:tracePt t="19078" x="7315200" y="1847850"/>
          <p14:tracePt t="19104" x="7315200" y="1911350"/>
          <p14:tracePt t="19136" x="7315200" y="1981200"/>
          <p14:tracePt t="19142" x="7315200" y="1987550"/>
          <p14:tracePt t="19171" x="7315200" y="2044700"/>
          <p14:tracePt t="19202" x="7302500" y="2127250"/>
          <p14:tracePt t="19206" x="7302500" y="2152650"/>
          <p14:tracePt t="19236" x="7302500" y="2197100"/>
          <p14:tracePt t="19238" x="7302500" y="2209800"/>
          <p14:tracePt t="19269" x="7302500" y="2235200"/>
          <p14:tracePt t="19286" x="7302500" y="2241550"/>
          <p14:tracePt t="19304" x="7302500" y="2247900"/>
          <p14:tracePt t="19335" x="7302500" y="2273300"/>
          <p14:tracePt t="19342" x="7302500" y="2286000"/>
          <p14:tracePt t="19371" x="7302500" y="2311400"/>
          <p14:tracePt t="19404" x="7302500" y="2336800"/>
          <p14:tracePt t="19406" x="7308850" y="2343150"/>
          <p14:tracePt t="19437" x="7308850" y="2368550"/>
          <p14:tracePt t="19438" x="7321550" y="2381250"/>
          <p14:tracePt t="19446" x="7321550" y="2387600"/>
          <p14:tracePt t="19471" x="7327900" y="2419350"/>
          <p14:tracePt t="19502" x="7334250" y="2463800"/>
          <p14:tracePt t="19510" x="7334250" y="2470150"/>
          <p14:tracePt t="19538" x="7346950" y="2514600"/>
          <p14:tracePt t="19569" x="7353300" y="2590800"/>
          <p14:tracePt t="19574" x="7359650" y="2609850"/>
          <p14:tracePt t="19604" x="7372350" y="2667000"/>
          <p14:tracePt t="19606" x="7372350" y="2686050"/>
          <p14:tracePt t="19637" x="7391400" y="2743200"/>
          <p14:tracePt t="19646" x="7391400" y="2762250"/>
          <p14:tracePt t="19671" x="7397750" y="2774950"/>
          <p14:tracePt t="19703" x="7397750" y="2781300"/>
          <p14:tracePt t="19710" x="7397750" y="2787650"/>
          <p14:tracePt t="19738" x="7397750" y="2806700"/>
          <p14:tracePt t="19770" x="7404100" y="2825750"/>
          <p14:tracePt t="19886" x="7410450" y="2832100"/>
          <p14:tracePt t="19894" x="7416800" y="2832100"/>
          <p14:tracePt t="19905" x="7416800" y="2838450"/>
          <p14:tracePt t="19936" x="7461250" y="2838450"/>
          <p14:tracePt t="19942" x="7486650" y="2832100"/>
          <p14:tracePt t="19972" x="7562850" y="2819400"/>
          <p14:tracePt t="20003" x="7651750" y="2794000"/>
          <p14:tracePt t="20006" x="7677150" y="2781300"/>
          <p14:tracePt t="20036" x="7727950" y="2768600"/>
          <p14:tracePt t="20038" x="7740650" y="2768600"/>
          <p14:tracePt t="20069" x="7854950" y="2762250"/>
          <p14:tracePt t="20078" x="7886700" y="2762250"/>
          <p14:tracePt t="20105" x="8007350" y="2762250"/>
          <p14:tracePt t="20136" x="8089900" y="2749550"/>
          <p14:tracePt t="20198" x="8089900" y="2743200"/>
          <p14:tracePt t="20222" x="8089900" y="2736850"/>
          <p14:tracePt t="20230" x="8089900" y="2724150"/>
          <p14:tracePt t="20239" x="8089900" y="2705100"/>
          <p14:tracePt t="20270" x="8077200" y="2622550"/>
          <p14:tracePt t="20278" x="8070850" y="2578100"/>
          <p14:tracePt t="20305" x="8039100" y="2482850"/>
          <p14:tracePt t="20336" x="8001000" y="2336800"/>
          <p14:tracePt t="20341" x="7988300" y="2298700"/>
          <p14:tracePt t="20372" x="7969250" y="2197100"/>
          <p14:tracePt t="20403" x="7943850" y="2095500"/>
          <p14:tracePt t="20406" x="7931150" y="2082800"/>
          <p14:tracePt t="20438" x="7905750" y="2006600"/>
          <p14:tracePt t="20446" x="7899400" y="1993900"/>
          <p14:tracePt t="20472" x="7880350" y="1949450"/>
          <p14:tracePt t="20503" x="7854950" y="1841500"/>
          <p14:tracePt t="20510" x="7835900" y="1803400"/>
          <p14:tracePt t="20539" x="7785100" y="1708150"/>
          <p14:tracePt t="20570" x="7778750" y="1682750"/>
          <p14:tracePt t="20590" x="7778750" y="1676400"/>
          <p14:tracePt t="20606" x="7766050" y="1644650"/>
          <p14:tracePt t="20638" x="7689850" y="1511300"/>
          <p14:tracePt t="20646" x="7677150" y="1492250"/>
          <p14:tracePt t="20673" x="7664450" y="1479550"/>
          <p14:tracePt t="20718" x="7658100" y="1466850"/>
          <p14:tracePt t="20726" x="7651750" y="1460500"/>
          <p14:tracePt t="20739" x="7639050" y="1447800"/>
          <p14:tracePt t="20770" x="7600950" y="1416050"/>
          <p14:tracePt t="20822" x="7594600" y="1416050"/>
          <p14:tracePt t="20830" x="7588250" y="1416050"/>
          <p14:tracePt t="20839" x="7581900" y="1403350"/>
          <p14:tracePt t="20870" x="7512050" y="1403350"/>
          <p14:tracePt t="20878" x="7493000" y="1403350"/>
          <p14:tracePt t="20906" x="7461250" y="1409700"/>
          <p14:tracePt t="20937" x="7454900" y="1409700"/>
          <p14:tracePt t="20966" x="7448550" y="1416050"/>
          <p14:tracePt t="20974" x="7442200" y="1428750"/>
          <p14:tracePt t="21004" x="7429500" y="1428750"/>
          <p14:tracePt t="21006" x="7423150" y="1435100"/>
          <p14:tracePt t="21037" x="7416800" y="1441450"/>
          <p14:tracePt t="21150" x="7404100" y="1441450"/>
          <p14:tracePt t="21174" x="7397750" y="1441450"/>
          <p14:tracePt t="21182" x="7391400" y="1441450"/>
          <p14:tracePt t="22102" x="7404100" y="1441450"/>
          <p14:tracePt t="22110" x="7429500" y="1441450"/>
          <p14:tracePt t="22118" x="7442200" y="1441450"/>
          <p14:tracePt t="22141" x="7461250" y="1441450"/>
          <p14:tracePt t="22172" x="7493000" y="1441450"/>
          <p14:tracePt t="22174" x="7499350" y="1441450"/>
          <p14:tracePt t="22206" x="7613650" y="1441450"/>
          <p14:tracePt t="22206" x="7670800" y="1441450"/>
          <p14:tracePt t="22214" x="7727950" y="1441450"/>
          <p14:tracePt t="22241" x="7829550" y="1441450"/>
          <p14:tracePt t="22274" x="7861300" y="1435100"/>
          <p14:tracePt t="22286" x="7867650" y="1435100"/>
          <p14:tracePt t="22307" x="7893050" y="1435100"/>
          <p14:tracePt t="22339" x="7962900" y="1435100"/>
          <p14:tracePt t="22342" x="7981950" y="1435100"/>
          <p14:tracePt t="22373" x="7994650" y="1435100"/>
          <p14:tracePt t="22382" x="8001000" y="1428750"/>
          <p14:tracePt t="22407" x="8020050" y="1428750"/>
          <p14:tracePt t="22439" x="8051800" y="1428750"/>
          <p14:tracePt t="22454" x="8064500" y="1428750"/>
          <p14:tracePt t="22474" x="8070850" y="1428750"/>
          <p14:tracePt t="22506" x="8083550" y="1428750"/>
          <p14:tracePt t="22510" x="8089900" y="1428750"/>
          <p14:tracePt t="22541" x="8108950" y="1428750"/>
          <p14:tracePt t="22572" x="8115300" y="1428750"/>
          <p14:tracePt t="22910" x="8128000" y="1428750"/>
          <p14:tracePt t="22918" x="8140700" y="1428750"/>
          <p14:tracePt t="22941" x="8185150" y="1422400"/>
          <p14:tracePt t="22942" x="8210550" y="1422400"/>
          <p14:tracePt t="22974" x="8286750" y="1422400"/>
          <p14:tracePt t="22975" x="8305800" y="1422400"/>
          <p14:tracePt t="22982" x="8318500" y="1422400"/>
          <p14:tracePt t="23008" x="8337550" y="1422400"/>
          <p14:tracePt t="23040" x="8350250" y="1422400"/>
          <p14:tracePt t="23046" x="8356600" y="1422400"/>
          <p14:tracePt t="23075" x="8407400" y="1422400"/>
          <p14:tracePt t="23106" x="8470900" y="1422400"/>
          <p14:tracePt t="23110" x="8477250" y="1422400"/>
          <p14:tracePt t="23141" x="8483600" y="1422400"/>
          <p14:tracePt t="23142" x="8489950" y="1422400"/>
          <p14:tracePt t="23174" x="8540750" y="1422400"/>
          <p14:tracePt t="23182" x="8566150" y="1422400"/>
          <p14:tracePt t="23208" x="8642350" y="1422400"/>
          <p14:tracePt t="23240" x="8674100" y="1422400"/>
          <p14:tracePt t="23310" x="8686800" y="1422400"/>
          <p14:tracePt t="23326" x="8705850" y="1422400"/>
          <p14:tracePt t="23342" x="8718550" y="1422400"/>
          <p14:tracePt t="23373" x="8724900" y="1422400"/>
          <p14:tracePt t="23390" x="8731250" y="1422400"/>
          <p14:tracePt t="23408" x="8737600" y="1422400"/>
          <p14:tracePt t="23440" x="8826500" y="1428750"/>
          <p14:tracePt t="23446" x="8851900" y="1428750"/>
          <p14:tracePt t="23475" x="8877300" y="1428750"/>
          <p14:tracePt t="24022" x="8877300" y="1435100"/>
          <p14:tracePt t="24030" x="8845550" y="1435100"/>
          <p14:tracePt t="24042" x="8782050" y="1447800"/>
          <p14:tracePt t="24073" x="8528050" y="1479550"/>
          <p14:tracePt t="24078" x="8483600" y="1479550"/>
          <p14:tracePt t="24109" x="8350250" y="1479550"/>
          <p14:tracePt t="24111" x="8305800" y="1479550"/>
          <p14:tracePt t="24142" x="8204200" y="1479550"/>
          <p14:tracePt t="24143" x="8172450" y="1479550"/>
          <p14:tracePt t="24150" x="8153400" y="1479550"/>
          <p14:tracePt t="24176" x="8102600" y="1460500"/>
          <p14:tracePt t="24207" x="8070850" y="1435100"/>
          <p14:tracePt t="24222" x="8058150" y="1428750"/>
          <p14:tracePt t="24243" x="8039100" y="1422400"/>
          <p14:tracePt t="24274" x="8001000" y="1384300"/>
          <p14:tracePt t="24278" x="7994650" y="1377950"/>
          <p14:tracePt t="24309" x="7981950" y="1365250"/>
          <p14:tracePt t="24311" x="7975600" y="1352550"/>
          <p14:tracePt t="24342" x="7956550" y="1320800"/>
          <p14:tracePt t="24343" x="7937500" y="1295400"/>
          <p14:tracePt t="24350" x="7931150" y="1276350"/>
          <p14:tracePt t="24376" x="7905750" y="1244600"/>
          <p14:tracePt t="24408" x="7893050" y="1225550"/>
          <p14:tracePt t="24415" x="7886700" y="1212850"/>
          <p14:tracePt t="24443" x="7880350" y="1149350"/>
          <p14:tracePt t="24474" x="7880350" y="1066800"/>
          <p14:tracePt t="24478" x="7880350" y="1054100"/>
          <p14:tracePt t="24509" x="7880350" y="1035050"/>
          <p14:tracePt t="24511" x="7880350" y="1028700"/>
          <p14:tracePt t="24542" x="7880350" y="1016000"/>
          <p14:tracePt t="24542" x="7880350" y="1009650"/>
          <p14:tracePt t="24559" x="7886700" y="1003300"/>
          <p14:tracePt t="24576" x="7893050" y="1003300"/>
          <p14:tracePt t="24614" x="7893050" y="996950"/>
          <p14:tracePt t="24630" x="7899400" y="990600"/>
          <p14:tracePt t="24646" x="7912100" y="977900"/>
          <p14:tracePt t="24675" x="7918450" y="971550"/>
          <p14:tracePt t="24743" x="7924800" y="971550"/>
          <p14:tracePt t="24750" x="7931150" y="971550"/>
          <p14:tracePt t="24777" x="7943850" y="958850"/>
          <p14:tracePt t="25015" x="7937500" y="965200"/>
          <p14:tracePt t="25022" x="7918450" y="971550"/>
          <p14:tracePt t="25043" x="7816850" y="1035050"/>
          <p14:tracePt t="25075" x="7696200" y="1092200"/>
          <p14:tracePt t="25078" x="7677150" y="1092200"/>
          <p14:tracePt t="25109" x="7651750" y="1092200"/>
          <p14:tracePt t="25111" x="7645400" y="1092200"/>
          <p14:tracePt t="25142" x="7632700" y="1092200"/>
          <p14:tracePt t="25150" x="7620000" y="1092200"/>
          <p14:tracePt t="25177" x="7562850" y="1104900"/>
          <p14:tracePt t="25208" x="7531100" y="1117600"/>
          <p14:tracePt t="25222" x="7524750" y="1117600"/>
          <p14:tracePt t="25244" x="7518400" y="1117600"/>
          <p14:tracePt t="25276" x="7473950" y="1130300"/>
          <p14:tracePt t="25278" x="7454900" y="1130300"/>
          <p14:tracePt t="25309" x="7423150" y="1136650"/>
          <p14:tracePt t="25551" x="7448550" y="1136650"/>
          <p14:tracePt t="25558" x="7486650" y="1136650"/>
          <p14:tracePt t="25577" x="7581900" y="1136650"/>
          <p14:tracePt t="25609" x="7899400" y="1136650"/>
          <p14:tracePt t="25614" x="7981950" y="1136650"/>
          <p14:tracePt t="25644" x="8197850" y="1136650"/>
          <p14:tracePt t="25675" x="8401050" y="1136650"/>
          <p14:tracePt t="25679" x="8445500" y="1136650"/>
          <p14:tracePt t="25710" x="8667750" y="1136650"/>
          <p14:tracePt t="25718" x="8724900" y="1136650"/>
          <p14:tracePt t="25744" x="8832850" y="1130300"/>
          <p14:tracePt t="25776" x="9010650" y="1130300"/>
          <p14:tracePt t="25783" x="9048750" y="1130300"/>
          <p14:tracePt t="25811" x="9118600" y="1130300"/>
          <p14:tracePt t="25842" x="9175750" y="1130300"/>
          <p14:tracePt t="26047" x="9182100" y="1130300"/>
          <p14:tracePt t="26055" x="9182100" y="1143000"/>
          <p14:tracePt t="26078" x="9150350" y="1187450"/>
          <p14:tracePt t="26078" x="9118600" y="1212850"/>
          <p14:tracePt t="26110" x="8902700" y="1314450"/>
          <p14:tracePt t="26119" x="8839200" y="1339850"/>
          <p14:tracePt t="26144" x="8509000" y="1390650"/>
          <p14:tracePt t="26176" x="8102600" y="1441450"/>
          <p14:tracePt t="26183" x="8026400" y="1441450"/>
          <p14:tracePt t="26211" x="7867650" y="1447800"/>
          <p14:tracePt t="26242" x="7823200" y="1454150"/>
          <p14:tracePt t="26255" x="7823200" y="1460500"/>
          <p14:tracePt t="26359" x="7842250" y="1460500"/>
          <p14:tracePt t="26367" x="7905750" y="1460500"/>
          <p14:tracePt t="26378" x="7988300" y="1460500"/>
          <p14:tracePt t="26409" x="8369300" y="1460500"/>
          <p14:tracePt t="26415" x="8489950" y="1460500"/>
          <p14:tracePt t="26445" x="8648700" y="1460500"/>
          <p14:tracePt t="26631" x="8699500" y="1460500"/>
          <p14:tracePt t="26639" x="8769350" y="1460500"/>
          <p14:tracePt t="26647" x="8864600" y="1460500"/>
          <p14:tracePt t="26677" x="9080500" y="1460500"/>
          <p14:tracePt t="26679" x="9099550" y="1460500"/>
          <p14:tracePt t="26710" x="9105900" y="1460500"/>
          <p14:tracePt t="26911" x="9105900" y="1473200"/>
          <p14:tracePt t="26919" x="9093200" y="1485900"/>
          <p14:tracePt t="26945" x="9010650" y="1517650"/>
          <p14:tracePt t="26977" x="8915400" y="1568450"/>
          <p14:tracePt t="26991" x="8909050" y="1574800"/>
          <p14:tracePt t="27079" x="8909050" y="1587500"/>
          <p14:tracePt t="27095" x="8909050" y="1606550"/>
          <p14:tracePt t="27112" x="8909050" y="1651000"/>
          <p14:tracePt t="27143" x="8934450" y="1708150"/>
          <p14:tracePt t="27255" x="8934450" y="1714500"/>
          <p14:tracePt t="27263" x="8934450" y="1720850"/>
          <p14:tracePt t="27279" x="8934450" y="1727200"/>
          <p14:tracePt t="27311" x="8934450" y="1771650"/>
          <p14:tracePt t="27311" x="8934450" y="1790700"/>
          <p14:tracePt t="27319" x="8934450" y="1822450"/>
          <p14:tracePt t="27346" x="8934450" y="1911350"/>
          <p14:tracePt t="27377" x="8947150" y="2019300"/>
          <p14:tracePt t="27383" x="8947150" y="2057400"/>
          <p14:tracePt t="27412" x="8978900" y="2178050"/>
          <p14:tracePt t="27443" x="9074150" y="2413000"/>
          <p14:tracePt t="27447" x="9093200" y="2457450"/>
          <p14:tracePt t="27477" x="9112250" y="2514600"/>
          <p14:tracePt t="27479" x="9112250" y="2520950"/>
          <p14:tracePt t="27511" x="9112250" y="2565400"/>
          <p14:tracePt t="27519" x="9112250" y="2584450"/>
          <p14:tracePt t="27546" x="9118600" y="2616200"/>
          <p14:tracePt t="27577" x="9118600" y="2647950"/>
          <p14:tracePt t="27583" x="9118600" y="2654300"/>
          <p14:tracePt t="27613" x="9112250" y="2698750"/>
          <p14:tracePt t="27644" x="9086850" y="2749550"/>
          <p14:tracePt t="27646" x="9080500" y="2755900"/>
          <p14:tracePt t="27678" x="9055100" y="2781300"/>
          <p14:tracePt t="27681" x="9048750" y="2794000"/>
          <p14:tracePt t="27712" x="9010650" y="2794000"/>
          <p14:tracePt t="27719" x="9004300" y="2794000"/>
          <p14:tracePt t="27745" x="8959850" y="2781300"/>
          <p14:tracePt t="27776" x="8870950" y="2679700"/>
          <p14:tracePt t="27782" x="8845550" y="2641600"/>
          <p14:tracePt t="27812" x="8737600" y="2489200"/>
          <p14:tracePt t="27815" x="8699500" y="2444750"/>
          <p14:tracePt t="27845" x="8642350" y="2349500"/>
          <p14:tracePt t="27848" x="8629650" y="2317750"/>
          <p14:tracePt t="27879" x="8572500" y="2152650"/>
          <p14:tracePt t="27887" x="8566150" y="2114550"/>
          <p14:tracePt t="27913" x="8547100" y="1955800"/>
          <p14:tracePt t="27944" x="8547100" y="1771650"/>
          <p14:tracePt t="27951" x="8547100" y="1739900"/>
          <p14:tracePt t="27980" x="8547100" y="1625600"/>
          <p14:tracePt t="28011" x="8553450" y="1454150"/>
          <p14:tracePt t="28015" x="8559800" y="1397000"/>
          <p14:tracePt t="28045" x="8597900" y="1276350"/>
          <p14:tracePt t="28047" x="8623300" y="1238250"/>
          <p14:tracePt t="28078" x="8674100" y="1123950"/>
          <p14:tracePt t="28079" x="8686800" y="1092200"/>
          <p14:tracePt t="28087" x="8705850" y="1060450"/>
          <p14:tracePt t="28113" x="8724900" y="1022350"/>
          <p14:tracePt t="28146" x="8743950" y="996950"/>
          <p14:tracePt t="28151" x="8750300" y="996950"/>
          <p14:tracePt t="28180" x="8788400" y="971550"/>
          <p14:tracePt t="28211" x="8851900" y="946150"/>
          <p14:tracePt t="28247" x="8858250" y="946150"/>
          <p14:tracePt t="28255" x="8864600" y="946150"/>
          <p14:tracePt t="28280" x="8915400" y="946150"/>
          <p14:tracePt t="28311" x="9048750" y="1022350"/>
          <p14:tracePt t="28319" x="9074150" y="1060450"/>
          <p14:tracePt t="28347" x="9156700" y="1187450"/>
          <p14:tracePt t="28378" x="9290050" y="1435100"/>
          <p14:tracePt t="28383" x="9315450" y="1498600"/>
          <p14:tracePt t="28413" x="9404350" y="1695450"/>
          <p14:tracePt t="28444" x="9455150" y="1873250"/>
          <p14:tracePt t="28447" x="9455150" y="1898650"/>
          <p14:tracePt t="28478" x="9467850" y="1987550"/>
          <p14:tracePt t="28479" x="9467850" y="2025650"/>
          <p14:tracePt t="28487" x="9486900" y="2082800"/>
          <p14:tracePt t="28513" x="9512300" y="2222500"/>
          <p14:tracePt t="28545" x="9531350" y="2368550"/>
          <p14:tracePt t="28551" x="9531350" y="2387600"/>
          <p14:tracePt t="28580" x="9544050" y="2444750"/>
          <p14:tracePt t="28612" x="9544050" y="2546350"/>
          <p14:tracePt t="28615" x="9544050" y="2584450"/>
          <p14:tracePt t="28645" x="9544050" y="2667000"/>
          <p14:tracePt t="28648" x="9544050" y="2686050"/>
          <p14:tracePt t="28679" x="9544050" y="2762250"/>
          <p14:tracePt t="28687" x="9544050" y="2781300"/>
          <p14:tracePt t="28714" x="9544050" y="2813050"/>
          <p14:tracePt t="28745" x="9518650" y="2876550"/>
          <p14:tracePt t="28751" x="9512300" y="2882900"/>
          <p14:tracePt t="28780" x="9493250" y="2914650"/>
          <p14:tracePt t="28812" x="9455150" y="2927350"/>
          <p14:tracePt t="28815" x="9448800" y="2933700"/>
          <p14:tracePt t="28846" x="9429750" y="2946400"/>
          <p14:tracePt t="28848" x="9417050" y="2946400"/>
          <p14:tracePt t="28879" x="9334500" y="2971800"/>
          <p14:tracePt t="28887" x="9315450" y="2978150"/>
          <p14:tracePt t="28914" x="9283700" y="2984500"/>
          <p14:tracePt t="28946" x="9264650" y="2984500"/>
          <p14:tracePt t="28951" x="9251950" y="2984500"/>
          <p14:tracePt t="28981" x="9201150" y="2984500"/>
          <p14:tracePt t="29012" x="9131300" y="2984500"/>
          <p14:tracePt t="29015" x="9124950" y="2984500"/>
          <p14:tracePt t="29045" x="9093200" y="2984500"/>
          <p14:tracePt t="29048" x="9074150" y="2965450"/>
          <p14:tracePt t="29079" x="9042400" y="2946400"/>
          <p14:tracePt t="29079" x="9036050" y="2940050"/>
          <p14:tracePt t="29087" x="9023350" y="2927350"/>
          <p14:tracePt t="29114" x="8985250" y="2876550"/>
          <p14:tracePt t="29146" x="8921750" y="2743200"/>
          <p14:tracePt t="29151" x="8909050" y="2692400"/>
          <p14:tracePt t="29181" x="8851900" y="2571750"/>
          <p14:tracePt t="29212" x="8788400" y="2349500"/>
          <p14:tracePt t="29215" x="8782050" y="2279650"/>
          <p14:tracePt t="29245" x="8750300" y="2063750"/>
          <p14:tracePt t="29248" x="8743950" y="2006600"/>
          <p14:tracePt t="29279" x="8718550" y="1860550"/>
          <p14:tracePt t="29279" x="8718550" y="1816100"/>
          <p14:tracePt t="29287" x="8718550" y="1765300"/>
          <p14:tracePt t="29314" x="8718550" y="1574800"/>
          <p14:tracePt t="29345" x="8718550" y="1333500"/>
          <p14:tracePt t="29351" x="8724900" y="1270000"/>
          <p14:tracePt t="29381" x="8763000" y="1143000"/>
          <p14:tracePt t="29412" x="8801100" y="1035050"/>
          <p14:tracePt t="29415" x="8807450" y="1016000"/>
          <p14:tracePt t="29445" x="8832850" y="965200"/>
          <p14:tracePt t="29448" x="8839200" y="952500"/>
          <p14:tracePt t="29479" x="8858250" y="933450"/>
          <p14:tracePt t="29487" x="8864600" y="927100"/>
          <p14:tracePt t="29514" x="8870950" y="914400"/>
          <p14:tracePt t="29545" x="8934450" y="876300"/>
          <p14:tracePt t="29551" x="8947150" y="857250"/>
          <p14:tracePt t="29581" x="9023350" y="838200"/>
          <p14:tracePt t="29613" x="9086850" y="831850"/>
          <p14:tracePt t="29615" x="9105900" y="831850"/>
          <p14:tracePt t="29646" x="9156700" y="838200"/>
          <p14:tracePt t="29648" x="9175750" y="844550"/>
          <p14:tracePt t="29679" x="9296400" y="901700"/>
          <p14:tracePt t="29687" x="9309100" y="908050"/>
          <p14:tracePt t="29715" x="9353550" y="933450"/>
          <p14:tracePt t="29747" x="9436100" y="1041400"/>
          <p14:tracePt t="29751" x="9474200" y="1098550"/>
          <p14:tracePt t="29782" x="9563100" y="1250950"/>
          <p14:tracePt t="29814" x="9620250" y="1390650"/>
          <p14:tracePt t="29816" x="9632950" y="1435100"/>
          <p14:tracePt t="29847" x="9664700" y="1720850"/>
          <p14:tracePt t="29855" x="9690100" y="1797050"/>
          <p14:tracePt t="29881" x="9728200" y="2057400"/>
          <p14:tracePt t="29913" x="9766300" y="2305050"/>
          <p14:tracePt t="29919" x="9766300" y="2349500"/>
          <p14:tracePt t="29948" x="9798050" y="2495550"/>
          <p14:tracePt t="29980" x="9817100" y="2654300"/>
          <p14:tracePt t="29983" x="9823450" y="2698750"/>
          <p14:tracePt t="30014" x="9823450" y="2819400"/>
          <p14:tracePt t="30015" x="9823450" y="2844800"/>
          <p14:tracePt t="30047" x="9823450" y="2882900"/>
          <p14:tracePt t="30055" x="9823450" y="2889250"/>
          <p14:tracePt t="30082" x="9823450" y="2901950"/>
          <p14:tracePt t="30113" x="9823450" y="2921000"/>
          <p14:tracePt t="30119" x="9823450" y="2927350"/>
          <p14:tracePt t="30149" x="9817100" y="2940050"/>
          <p14:tracePt t="30180" x="9779000" y="2971800"/>
          <p14:tracePt t="30183" x="9766300" y="2978150"/>
          <p14:tracePt t="30214" x="9721850" y="2997200"/>
          <p14:tracePt t="30215" x="9709150" y="2997200"/>
          <p14:tracePt t="30247" x="9652000" y="3022600"/>
          <p14:tracePt t="30255" x="9639300" y="3022600"/>
          <p14:tracePt t="30283" x="9582150" y="3028950"/>
          <p14:tracePt t="30315" x="9486900" y="3035300"/>
          <p14:tracePt t="30319" x="9467850" y="3035300"/>
          <p14:tracePt t="30349" x="9436100" y="3035300"/>
          <p14:tracePt t="30381" x="9391650" y="3035300"/>
          <p14:tracePt t="30383" x="9378950" y="3035300"/>
          <p14:tracePt t="30414" x="9328150" y="3035300"/>
          <p14:tracePt t="30416" x="9315450" y="3035300"/>
          <p14:tracePt t="30447" x="9290050" y="3035300"/>
          <p14:tracePt t="30455" x="9283700" y="3035300"/>
          <p14:tracePt t="30711" x="9277350" y="3035300"/>
          <p14:tracePt t="31151" x="9264650" y="3035300"/>
          <p14:tracePt t="31159" x="9232900" y="3035300"/>
          <p14:tracePt t="31183" x="9036050" y="3016250"/>
          <p14:tracePt t="31215" x="8794750" y="2990850"/>
          <p14:tracePt t="31223" x="8743950" y="2971800"/>
          <p14:tracePt t="31250" x="8597900" y="2959100"/>
          <p14:tracePt t="31282" x="8426450" y="2933700"/>
          <p14:tracePt t="31287" x="8382000" y="2927350"/>
          <p14:tracePt t="31316" x="8286750" y="2914650"/>
          <p14:tracePt t="31348" x="8216900" y="2908300"/>
          <p14:tracePt t="31351" x="8204200" y="2901950"/>
          <p14:tracePt t="31382" x="8121650" y="2889250"/>
          <p14:tracePt t="31384" x="8070850" y="2889250"/>
          <p14:tracePt t="31415" x="7899400" y="2889250"/>
          <p14:tracePt t="31417" x="7848600" y="2889250"/>
          <p14:tracePt t="31448" x="7747000" y="2882900"/>
          <p14:tracePt t="31455" x="7721600" y="2876550"/>
          <p14:tracePt t="31483" x="7594600" y="2857500"/>
          <p14:tracePt t="31515" x="7321550" y="2819400"/>
          <p14:tracePt t="31519" x="7245350" y="2813050"/>
          <p14:tracePt t="31550" x="7061200" y="2813050"/>
          <p14:tracePt t="31582" x="6845300" y="2813050"/>
          <p14:tracePt t="31584" x="6775450" y="2813050"/>
          <p14:tracePt t="31615" x="6426200" y="2787650"/>
          <p14:tracePt t="31616" x="6280150" y="2781300"/>
          <p14:tracePt t="31624" x="6064250" y="2755900"/>
          <p14:tracePt t="31650" x="5575300" y="2724150"/>
          <p14:tracePt t="31682" x="5353050" y="2724150"/>
          <p14:tracePt t="31687" x="5334000" y="2724150"/>
          <p14:tracePt t="31717" x="5219700" y="2724150"/>
          <p14:tracePt t="31748" x="4870450" y="2724150"/>
          <p14:tracePt t="31751" x="4749800" y="2724150"/>
          <p14:tracePt t="31782" x="4546600" y="2724150"/>
          <p14:tracePt t="31784" x="4533900" y="2724150"/>
          <p14:tracePt t="31815" x="4527550" y="2724150"/>
          <p14:tracePt t="31839" x="4521200" y="2724150"/>
          <p14:tracePt t="31855" x="4508500" y="2724150"/>
          <p14:tracePt t="31884" x="4476750" y="2724150"/>
          <p14:tracePt t="31915" x="4464050" y="2724150"/>
          <p14:tracePt t="31919" x="4457700" y="2724150"/>
          <p14:tracePt t="31950" x="4432300" y="2724150"/>
          <p14:tracePt t="31951" x="4413250" y="2724150"/>
          <p14:tracePt t="31983" x="4343400" y="2717800"/>
          <p14:tracePt t="31984" x="4305300" y="2711450"/>
          <p14:tracePt t="31991" x="4292600" y="2705100"/>
          <p14:tracePt t="32017" x="4279900" y="2686050"/>
          <p14:tracePt t="32048" x="4286250" y="2654300"/>
          <p14:tracePt t="32055" x="4279900" y="2622550"/>
          <p14:tracePt t="32084" x="3822700" y="2374900"/>
          <p14:tracePt t="32115" x="3759200" y="2298700"/>
          <p14:tracePt t="32528" x="3746500" y="2298700"/>
          <p14:tracePt t="32535" x="3708400" y="2298700"/>
          <p14:tracePt t="32551" x="3695700" y="2298700"/>
          <p14:tracePt t="32582" x="3651250" y="2298700"/>
          <p14:tracePt t="32584" x="3644900" y="2298700"/>
          <p14:tracePt t="32615" x="3632200" y="2298700"/>
          <p14:tracePt t="32680" x="3625850" y="2298700"/>
          <p14:tracePt t="32728" x="3619500" y="2298700"/>
          <p14:tracePt t="32744" x="3613150" y="2298700"/>
          <p14:tracePt t="32751" x="3606800" y="2298700"/>
          <p14:tracePt t="32782" x="3581400" y="2311400"/>
          <p14:tracePt t="32799" x="3575050" y="2317750"/>
          <p14:tracePt t="32848" x="3568700" y="2317750"/>
          <p14:tracePt t="32856" x="3568700" y="2324100"/>
          <p14:tracePt t="32885" x="3568700" y="2349500"/>
          <p14:tracePt t="32916" x="3568700" y="2406650"/>
          <p14:tracePt t="32919" x="3568700" y="2438400"/>
          <p14:tracePt t="32950" x="3568700" y="2514600"/>
          <p14:tracePt t="32952" x="3568700" y="2540000"/>
          <p14:tracePt t="32983" x="3581400" y="2641600"/>
          <p14:tracePt t="32984" x="3581400" y="2679700"/>
          <p14:tracePt t="32991" x="3587750" y="2730500"/>
          <p14:tracePt t="33018" x="3600450" y="2851150"/>
          <p14:tracePt t="33050" x="3600450" y="2959100"/>
          <p14:tracePt t="33056" x="3600450" y="2965450"/>
          <p14:tracePt t="33084" x="3606800" y="2997200"/>
          <p14:tracePt t="33116" x="3613150" y="3022600"/>
          <p14:tracePt t="33120" x="3613150" y="3028950"/>
          <p14:tracePt t="33150" x="3619500" y="3054350"/>
          <p14:tracePt t="33168" x="3619500" y="3060700"/>
          <p14:tracePt t="33185" x="3625850" y="3067050"/>
          <p14:tracePt t="33216" x="3632200" y="3067050"/>
          <p14:tracePt t="33224" x="3638550" y="3067050"/>
          <p14:tracePt t="33256" x="3619500" y="3067050"/>
          <p14:tracePt t="33568" x="3625850" y="3067050"/>
          <p14:tracePt t="33600" x="3632200" y="3073400"/>
          <p14:tracePt t="33624" x="3644900" y="3079750"/>
          <p14:tracePt t="33632" x="3651250" y="3086100"/>
          <p14:tracePt t="33656" x="3651250" y="3098800"/>
          <p14:tracePt t="33685" x="3651250" y="3130550"/>
          <p14:tracePt t="33716" x="3657600" y="3162300"/>
          <p14:tracePt t="33719" x="3657600" y="3175000"/>
          <p14:tracePt t="33750" x="3676650" y="3213100"/>
          <p14:tracePt t="33751" x="3676650" y="3219450"/>
          <p14:tracePt t="33760" x="3683000" y="3244850"/>
          <p14:tracePt t="33785" x="3702050" y="3295650"/>
          <p14:tracePt t="33816" x="3702050" y="3346450"/>
          <p14:tracePt t="33824" x="3702050" y="3359150"/>
          <p14:tracePt t="33852" x="3702050" y="3378200"/>
          <p14:tracePt t="33885" x="3708400" y="3416300"/>
          <p14:tracePt t="33888" x="3708400" y="3429000"/>
          <p14:tracePt t="33918" x="3721100" y="3460750"/>
          <p14:tracePt t="33948" x="3721100" y="3498850"/>
          <p14:tracePt t="33951" x="3721100" y="3511550"/>
          <p14:tracePt t="33981" x="3721100" y="3517900"/>
          <p14:tracePt t="33986" x="3721100" y="3530600"/>
          <p14:tracePt t="34016" x="3727450" y="3575050"/>
          <p14:tracePt t="34024" x="3727450" y="3594100"/>
          <p14:tracePt t="34052" x="3733800" y="3613150"/>
          <p14:tracePt t="34084" x="3733800" y="3625850"/>
          <p14:tracePt t="34096" x="3733800" y="3632200"/>
          <p14:tracePt t="34119" x="3740150" y="3644900"/>
          <p14:tracePt t="34150" x="3740150" y="3663950"/>
          <p14:tracePt t="34152" x="3740150" y="3670300"/>
          <p14:tracePt t="34183" x="3746500" y="3702050"/>
          <p14:tracePt t="34200" x="3746500" y="3708400"/>
          <p14:tracePt t="34219" x="3746500" y="3721100"/>
          <p14:tracePt t="34250" x="3746500" y="3746500"/>
          <p14:tracePt t="34256" x="3746500" y="3752850"/>
          <p14:tracePt t="34286" x="3752850" y="3765550"/>
          <p14:tracePt t="34317" x="3752850" y="3771900"/>
          <p14:tracePt t="34344" x="3759200" y="3771900"/>
          <p14:tracePt t="34360" x="3759200" y="3778250"/>
          <p14:tracePt t="34386" x="3765550" y="3778250"/>
          <p14:tracePt t="34488" x="3765550" y="3784600"/>
          <p14:tracePt t="34832" x="3765550" y="3790950"/>
          <p14:tracePt t="34840" x="3778250" y="3790950"/>
          <p14:tracePt t="34853" x="3797300" y="3790950"/>
          <p14:tracePt t="34885" x="3924300" y="3778250"/>
          <p14:tracePt t="34888" x="3987800" y="3778250"/>
          <p14:tracePt t="34918" x="4083050" y="3771900"/>
          <p14:tracePt t="34920" x="4108450" y="3771900"/>
          <p14:tracePt t="34950" x="4152900" y="3771900"/>
          <p14:tracePt t="34952" x="4165600" y="3771900"/>
          <p14:tracePt t="34982" x="4197350" y="3771900"/>
          <p14:tracePt t="34985" x="4235450" y="3771900"/>
          <p14:tracePt t="35016" x="4673600" y="3771900"/>
          <p14:tracePt t="35023" x="4864100" y="3771900"/>
          <p14:tracePt t="35052" x="5657850" y="3771900"/>
          <p14:tracePt t="35082" x="6648450" y="3771900"/>
          <p14:tracePt t="35088" x="6743700" y="3771900"/>
          <p14:tracePt t="35119" x="6858000" y="3771900"/>
          <p14:tracePt t="35121" x="6864350" y="3771900"/>
          <p14:tracePt t="35152" x="6921500" y="3771900"/>
          <p14:tracePt t="35160" x="6946900" y="3771900"/>
          <p14:tracePt t="35187" x="7035800" y="3771900"/>
          <p14:tracePt t="35218" x="7150100" y="3771900"/>
          <p14:tracePt t="35224" x="7188200" y="3771900"/>
          <p14:tracePt t="35253" x="7353300" y="3771900"/>
          <p14:tracePt t="35285" x="7416800" y="3778250"/>
          <p14:tracePt t="35352" x="7423150" y="3784600"/>
          <p14:tracePt t="35376" x="7423150" y="3790950"/>
          <p14:tracePt t="35387" x="7423150" y="3797300"/>
          <p14:tracePt t="35417" x="7423150" y="3803650"/>
          <p14:tracePt t="35488" x="7423150" y="3810000"/>
          <p14:tracePt t="35496" x="7423150" y="3816350"/>
          <p14:tracePt t="35520" x="7429500" y="3835400"/>
          <p14:tracePt t="35551" x="7435850" y="3848100"/>
          <p14:tracePt t="35880" x="7454900" y="3860800"/>
          <p14:tracePt t="35888" x="7486650" y="3873500"/>
          <p14:tracePt t="35896" x="7550150" y="3924300"/>
          <p14:tracePt t="35922" x="7950200" y="4165600"/>
          <p14:tracePt t="35956" x="8343900" y="4413250"/>
          <p14:tracePt t="35959" x="8350250" y="4432300"/>
          <p14:tracePt t="35986" x="8362950" y="4514850"/>
          <p14:tracePt t="36016" x="8362950" y="4667250"/>
          <p14:tracePt t="36023" x="8362950" y="4711700"/>
          <p14:tracePt t="36053" x="8369300" y="4832350"/>
          <p14:tracePt t="36055" x="8375650" y="4889500"/>
          <p14:tracePt t="36086" x="8394700" y="4953000"/>
          <p14:tracePt t="36088" x="8401050" y="4965700"/>
          <p14:tracePt t="36120" x="8401050" y="4991100"/>
          <p14:tracePt t="36120" x="8401050" y="5010150"/>
          <p14:tracePt t="36128" x="8401050" y="5022850"/>
          <p14:tracePt t="36154" x="8413750" y="5092700"/>
          <p14:tracePt t="36186" x="8426450" y="5149850"/>
          <p14:tracePt t="36192" x="8426450" y="5162550"/>
          <p14:tracePt t="36221" x="8426450" y="5187950"/>
          <p14:tracePt t="36253" x="8426450" y="5226050"/>
          <p14:tracePt t="36256" x="8426450" y="5232400"/>
          <p14:tracePt t="36287" x="8420100" y="5245100"/>
          <p14:tracePt t="36317" x="8420100" y="5251450"/>
          <p14:tracePt t="36320" x="8420100" y="5257800"/>
          <p14:tracePt t="36350" x="8420100" y="5264150"/>
          <p14:tracePt t="36354" x="8420100" y="5276850"/>
          <p14:tracePt t="36384" x="8407400" y="5308600"/>
          <p14:tracePt t="36392" x="8407400" y="5314950"/>
          <p14:tracePt t="36672" x="8407400" y="5359400"/>
          <p14:tracePt t="36680" x="8439150" y="5429250"/>
          <p14:tracePt t="36688" x="8458200" y="5499100"/>
          <p14:tracePt t="36720" x="8464550" y="5588000"/>
          <p14:tracePt t="36728" x="8464550" y="5619750"/>
          <p14:tracePt t="36754" x="8445500" y="5727700"/>
          <p14:tracePt t="36785" x="8362950" y="5867400"/>
          <p14:tracePt t="36792" x="8331200" y="5918200"/>
          <p14:tracePt t="36822" x="8216900" y="6051550"/>
          <p14:tracePt t="36853" x="8064500" y="6248400"/>
          <p14:tracePt t="36856" x="8026400" y="6280150"/>
          <p14:tracePt t="36887" x="7937500" y="6330950"/>
          <p14:tracePt t="36889" x="7893050" y="6350000"/>
          <p14:tracePt t="36919" x="7753350" y="6394450"/>
          <p14:tracePt t="36920" x="7702550" y="6407150"/>
          <p14:tracePt t="36928" x="7645400" y="6426200"/>
          <p14:tracePt t="36954" x="7493000" y="6464300"/>
          <p14:tracePt t="36984" x="7327900" y="6464300"/>
          <p14:tracePt t="36991" x="7283450" y="6457950"/>
          <p14:tracePt t="37022" x="7124700" y="6388100"/>
          <p14:tracePt t="37024" x="7092950" y="6369050"/>
          <p14:tracePt t="37055" x="6997700" y="6299200"/>
          <p14:tracePt t="37056" x="6978650" y="6280150"/>
          <p14:tracePt t="37064" x="6953250" y="6261100"/>
          <p14:tracePt t="37089" x="6908800" y="6197600"/>
          <p14:tracePt t="37120" x="6870700" y="6032500"/>
          <p14:tracePt t="37128" x="6858000" y="5981700"/>
          <p14:tracePt t="37155" x="6826250" y="5753100"/>
          <p14:tracePt t="37187" x="6775450" y="5505450"/>
          <p14:tracePt t="37192" x="6775450" y="5467350"/>
          <p14:tracePt t="37222" x="6775450" y="5359400"/>
          <p14:tracePt t="37254" x="6775450" y="5168900"/>
          <p14:tracePt t="37256" x="6775450" y="5124450"/>
          <p14:tracePt t="37288" x="6813550" y="4959350"/>
          <p14:tracePt t="37296" x="6826250" y="4914900"/>
          <p14:tracePt t="37322" x="6889750" y="4762500"/>
          <p14:tracePt t="37354" x="7016750" y="4546600"/>
          <p14:tracePt t="37360" x="7042150" y="4514850"/>
          <p14:tracePt t="37389" x="7112000" y="4445000"/>
          <p14:tracePt t="37420" x="7289800" y="4337050"/>
          <p14:tracePt t="37424" x="7327900" y="4305300"/>
          <p14:tracePt t="37455" x="7454900" y="4229100"/>
          <p14:tracePt t="37457" x="7486650" y="4222750"/>
          <p14:tracePt t="37488" x="7531100" y="4216400"/>
          <p14:tracePt t="37496" x="7550150" y="4216400"/>
          <p14:tracePt t="37522" x="7689850" y="4222750"/>
          <p14:tracePt t="37554" x="7937500" y="4298950"/>
          <p14:tracePt t="37560" x="8013700" y="4324350"/>
          <p14:tracePt t="37589" x="8210550" y="4413250"/>
          <p14:tracePt t="37621" x="8407400" y="4572000"/>
          <p14:tracePt t="37624" x="8451850" y="4635500"/>
          <p14:tracePt t="37655" x="8572500" y="4819650"/>
          <p14:tracePt t="37656" x="8616950" y="4902200"/>
          <p14:tracePt t="37688" x="8712200" y="5130800"/>
          <p14:tracePt t="37689" x="8724900" y="5213350"/>
          <p14:tracePt t="37696" x="8743950" y="5289550"/>
          <p14:tracePt t="37723" x="8788400" y="5556250"/>
          <p14:tracePt t="37756" x="8826500" y="5880100"/>
          <p14:tracePt t="37760" x="8832850" y="5937250"/>
          <p14:tracePt t="37789" x="8839200" y="6032500"/>
          <p14:tracePt t="37821" x="8839200" y="6134100"/>
          <p14:tracePt t="37824" x="8826500" y="6178550"/>
          <p14:tracePt t="37855" x="8763000" y="6330950"/>
          <p14:tracePt t="37858" x="8737600" y="6362700"/>
          <p14:tracePt t="37889" x="8674100" y="6432550"/>
          <p14:tracePt t="37896" x="8667750" y="6432550"/>
          <p14:tracePt t="37923" x="8559800" y="6438900"/>
          <p14:tracePt t="37955" x="8343900" y="6470650"/>
          <p14:tracePt t="37960" x="8293100" y="6483350"/>
          <p14:tracePt t="37990" x="8166100" y="6515100"/>
          <p14:tracePt t="38021" x="8108950" y="6515100"/>
          <p14:tracePt t="38024" x="8096250" y="6515100"/>
          <p14:tracePt t="38055" x="8026400" y="6515100"/>
          <p14:tracePt t="38057" x="7994650" y="6515100"/>
          <p14:tracePt t="38088" x="7937500" y="6515100"/>
          <p14:tracePt t="38096" x="7918450" y="6515100"/>
          <p14:tracePt t="38123" x="7880350" y="6508750"/>
          <p14:tracePt t="38155" x="7727950" y="6445250"/>
          <p14:tracePt t="38160" x="7683500" y="6432550"/>
          <p14:tracePt t="38190" x="7575550" y="6375400"/>
          <p14:tracePt t="38221" x="7473950" y="6299200"/>
          <p14:tracePt t="38224" x="7448550" y="6280150"/>
          <p14:tracePt t="38256" x="7327900" y="6140450"/>
          <p14:tracePt t="38264" x="7302500" y="6096000"/>
          <p14:tracePt t="38290" x="7219950" y="5918200"/>
          <p14:tracePt t="38321" x="7118350" y="5676900"/>
          <p14:tracePt t="38328" x="7092950" y="5600700"/>
          <p14:tracePt t="38356" x="7010400" y="5334000"/>
          <p14:tracePt t="38388" x="6889750" y="4876800"/>
          <p14:tracePt t="38392" x="6883400" y="4813300"/>
          <p14:tracePt t="38423" x="6864350" y="4673600"/>
          <p14:tracePt t="38425" x="6864350" y="4629150"/>
          <p14:tracePt t="38456" x="6864350" y="4394200"/>
          <p14:tracePt t="38464" x="6877050" y="4324350"/>
          <p14:tracePt t="38490" x="6965950" y="4089400"/>
          <p14:tracePt t="38522" x="7067550" y="3924300"/>
          <p14:tracePt t="38528" x="7086600" y="3905250"/>
          <p14:tracePt t="38557" x="7181850" y="3860800"/>
          <p14:tracePt t="38588" x="7461250" y="3841750"/>
          <p14:tracePt t="38592" x="7550150" y="3841750"/>
          <p14:tracePt t="38623" x="7759700" y="3854450"/>
          <p14:tracePt t="38625" x="7816850" y="3886200"/>
          <p14:tracePt t="38656" x="8089900" y="4140200"/>
          <p14:tracePt t="38664" x="8147050" y="4241800"/>
          <p14:tracePt t="38690" x="8242300" y="4495800"/>
          <p14:tracePt t="38722" x="8305800" y="4673600"/>
          <p14:tracePt t="38728" x="8312150" y="4686300"/>
          <p14:tracePt t="38757" x="8318500" y="4756150"/>
          <p14:tracePt t="38789" x="8331200" y="4838700"/>
          <p14:tracePt t="38792" x="8331200" y="4864100"/>
          <p14:tracePt t="38823" x="8331200" y="4933950"/>
          <p14:tracePt t="38825" x="8331200" y="4953000"/>
          <p14:tracePt t="38856" x="8337550" y="5035550"/>
          <p14:tracePt t="38857" x="8343900" y="5060950"/>
          <p14:tracePt t="38865" x="8343900" y="5099050"/>
          <p14:tracePt t="38891" x="8350250" y="5219700"/>
          <p14:tracePt t="38923" x="8362950" y="5435600"/>
          <p14:tracePt t="38928" x="8362950" y="5486400"/>
          <p14:tracePt t="38957" x="8369300" y="5600700"/>
          <p14:tracePt t="38989" x="8369300" y="5676900"/>
          <p14:tracePt t="38992" x="8369300" y="5695950"/>
          <p14:tracePt t="39023" x="8369300" y="5746750"/>
          <p14:tracePt t="39025" x="8369300" y="5759450"/>
          <p14:tracePt t="39056" x="8369300" y="5797550"/>
          <p14:tracePt t="39057" x="8362950" y="5803900"/>
          <p14:tracePt t="39064" x="8362950" y="5816600"/>
          <p14:tracePt t="39090" x="8362950" y="5829300"/>
          <p14:tracePt t="39123" x="8362950" y="5835650"/>
          <p14:tracePt t="39129" x="8362950" y="5842000"/>
          <p14:tracePt t="39158" x="8356600" y="5854700"/>
          <p14:tracePt t="39189" x="8350250" y="5880100"/>
          <p14:tracePt t="39272" x="8343900" y="5886450"/>
          <p14:tracePt t="39296" x="8343900" y="5892800"/>
          <p14:tracePt t="39312" x="8337550" y="5899150"/>
          <p14:tracePt t="39377" x="8337550" y="5905500"/>
          <p14:tracePt t="39416" x="8331200" y="5911850"/>
          <p14:tracePt t="39432" x="8331200" y="5918200"/>
          <p14:tracePt t="39769" x="8324850" y="5924550"/>
          <p14:tracePt t="39776" x="8318500" y="5924550"/>
          <p14:tracePt t="39793" x="8318500" y="5930900"/>
          <p14:tracePt t="39824" x="8261350" y="5937250"/>
          <p14:tracePt t="39824" x="8197850" y="5937250"/>
          <p14:tracePt t="39832" x="8121650" y="5937250"/>
          <p14:tracePt t="39858" x="7664450" y="5937250"/>
          <p14:tracePt t="39890" x="6692900" y="5937250"/>
          <p14:tracePt t="39896" x="6464300" y="5937250"/>
          <p14:tracePt t="39925" x="5842000" y="5886450"/>
          <p14:tracePt t="39956" x="5029200" y="5765800"/>
          <p14:tracePt t="39960" x="4876800" y="5753100"/>
          <p14:tracePt t="39992" x="4438650" y="5676900"/>
          <p14:tracePt t="39994" x="4343400" y="5670550"/>
          <p14:tracePt t="40024" x="4032250" y="5657850"/>
          <p14:tracePt t="40055" x="3867150" y="5657850"/>
          <p14:tracePt t="40057" x="3810000" y="5657850"/>
          <p14:tracePt t="40086" x="3683000" y="5657850"/>
          <p14:tracePt t="40090" x="3632200" y="5657850"/>
          <p14:tracePt t="40121" x="3435350" y="5657850"/>
          <p14:tracePt t="40129" x="3390900" y="5657850"/>
          <p14:tracePt t="40158" x="3289300" y="5657850"/>
          <p14:tracePt t="40190" x="3270250" y="5657850"/>
          <p14:tracePt t="40209" x="3263900" y="5657850"/>
          <p14:tracePt t="40225" x="3225800" y="5657850"/>
          <p14:tracePt t="40256" x="3130550" y="5657850"/>
          <p14:tracePt t="40264" x="3124200" y="5657850"/>
          <p14:tracePt t="40329" x="3117850" y="5657850"/>
          <p14:tracePt t="40336" x="3105150" y="5657850"/>
          <p14:tracePt t="40358" x="3067050" y="5657850"/>
          <p14:tracePt t="40390" x="3003550" y="5645150"/>
          <p14:tracePt t="40409" x="2990850" y="5645150"/>
          <p14:tracePt t="40425" x="2971800" y="5638800"/>
          <p14:tracePt t="40456" x="2876550" y="5613400"/>
          <p14:tracePt t="40457" x="2832100" y="5600700"/>
          <p14:tracePt t="40464" x="2800350" y="5594350"/>
          <p14:tracePt t="40492" x="2730500" y="5581650"/>
          <p14:tracePt t="40529" x="2724150" y="5581650"/>
          <p14:tracePt t="40553" x="2724150" y="5575300"/>
          <p14:tracePt t="40561" x="2717800" y="5568950"/>
          <p14:tracePt t="40591" x="2711450" y="5562600"/>
          <p14:tracePt t="40617" x="2705100" y="5556250"/>
          <p14:tracePt t="40657" x="2705100" y="5543550"/>
          <p14:tracePt t="40665" x="2698750" y="5530850"/>
          <p14:tracePt t="40692" x="2667000" y="5492750"/>
          <p14:tracePt t="40723" x="2628900" y="5448300"/>
          <p14:tracePt t="40729" x="2616200" y="5441950"/>
          <p14:tracePt t="40759" x="2609850" y="5416550"/>
          <p14:tracePt t="40761" x="2609850" y="5410200"/>
          <p14:tracePt t="40792" x="2603500" y="5391150"/>
          <p14:tracePt t="40809" x="2603500" y="5384800"/>
          <p14:tracePt t="40826" x="2603500" y="5378450"/>
          <p14:tracePt t="40857" x="2597150" y="5353050"/>
          <p14:tracePt t="40865" x="2590800" y="5346700"/>
          <p14:tracePt t="40892" x="2590800" y="5327650"/>
          <p14:tracePt t="40924" x="2584450" y="5308600"/>
          <p14:tracePt t="40929" x="2584450" y="5302250"/>
          <p14:tracePt t="40959" x="2584450" y="5276850"/>
          <p14:tracePt t="40991" x="2571750" y="5251450"/>
          <p14:tracePt t="40993" x="2571750" y="5245100"/>
          <p14:tracePt t="41024" x="2559050" y="5232400"/>
          <p14:tracePt t="41025" x="2552700" y="5226050"/>
          <p14:tracePt t="41033" x="2546350" y="5219700"/>
          <p14:tracePt t="41059" x="2540000" y="5207000"/>
          <p14:tracePt t="41361" x="2533650" y="5207000"/>
          <p14:tracePt t="41369" x="2508250" y="5200650"/>
          <p14:tracePt t="41393" x="2432050" y="5200650"/>
          <p14:tracePt t="41424" x="2425700" y="5200650"/>
          <p14:tracePt t="41449" x="2419350" y="5200650"/>
          <p14:tracePt t="41673" x="2425700" y="5200650"/>
          <p14:tracePt t="41681" x="2451100" y="5200650"/>
          <p14:tracePt t="41693" x="2501900" y="5200650"/>
          <p14:tracePt t="41724" x="2667000" y="5200650"/>
          <p14:tracePt t="41729" x="2686050" y="5200650"/>
          <p14:tracePt t="41759" x="2698750" y="5194300"/>
          <p14:tracePt t="41873" x="2705100" y="5194300"/>
          <p14:tracePt t="41889" x="2717800" y="5187950"/>
          <p14:tracePt t="41905" x="2730500" y="5181600"/>
          <p14:tracePt t="41927" x="2730500" y="5175250"/>
          <p14:tracePt t="41957" x="2762250" y="5156200"/>
          <p14:tracePt t="41969" x="2768600" y="5156200"/>
          <p14:tracePt t="42041" x="2774950" y="5149850"/>
          <p14:tracePt t="42049" x="2774950" y="5143500"/>
          <p14:tracePt t="42089" x="2781300" y="5143500"/>
          <p14:tracePt t="42105" x="2787650" y="5143500"/>
          <p14:tracePt t="42127" x="2794000" y="5143500"/>
          <p14:tracePt t="42158" x="2806700" y="5143500"/>
          <p14:tracePt t="42177" x="2813050" y="5143500"/>
          <p14:tracePt t="42193" x="2813050" y="5149850"/>
          <p14:tracePt t="42249" x="2819400" y="5149850"/>
          <p14:tracePt t="42369" x="2813050" y="5149850"/>
          <p14:tracePt t="42377" x="2806700" y="5137150"/>
          <p14:tracePt t="42394" x="2800350" y="5124450"/>
          <p14:tracePt t="42425" x="2800350" y="5054600"/>
          <p14:tracePt t="42433" x="2800350" y="5041900"/>
          <p14:tracePt t="42461" x="2800350" y="5010150"/>
          <p14:tracePt t="42492" x="2800350" y="4984750"/>
          <p14:tracePt t="42497" x="2800350" y="4972050"/>
          <p14:tracePt t="42527" x="2819400" y="4933950"/>
          <p14:tracePt t="42529" x="2832100" y="4927600"/>
          <p14:tracePt t="42560" x="2851150" y="4895850"/>
          <p14:tracePt t="42561" x="2851150" y="4889500"/>
          <p14:tracePt t="42569" x="2857500" y="4889500"/>
          <p14:tracePt t="42594" x="2870200" y="4883150"/>
          <p14:tracePt t="42625" x="2882900" y="4883150"/>
          <p14:tracePt t="42641" x="2889250" y="4883150"/>
          <p14:tracePt t="42665" x="2895600" y="4883150"/>
          <p14:tracePt t="42694" x="2908300" y="4883150"/>
          <p14:tracePt t="42725" x="2940050" y="4914900"/>
          <p14:tracePt t="42729" x="2946400" y="4914900"/>
          <p14:tracePt t="42759" x="2959100" y="4933950"/>
          <p14:tracePt t="42761" x="2965450" y="4933950"/>
          <p14:tracePt t="42769" x="2965450" y="4946650"/>
          <p14:tracePt t="42794" x="2978150" y="4984750"/>
          <p14:tracePt t="42827" x="2984500" y="5041900"/>
          <p14:tracePt t="42833" x="2984500" y="5048250"/>
          <p14:tracePt t="42861" x="2984500" y="5092700"/>
          <p14:tracePt t="42892" x="2984500" y="5137150"/>
          <p14:tracePt t="42897" x="2984500" y="5143500"/>
          <p14:tracePt t="42928" x="2971800" y="5168900"/>
          <p14:tracePt t="42937" x="2971800" y="5175250"/>
          <p14:tracePt t="42961" x="2965450" y="5187950"/>
          <p14:tracePt t="42993" x="2952750" y="5200650"/>
          <p14:tracePt t="43001" x="2952750" y="5207000"/>
          <p14:tracePt t="43028" x="2940050" y="5213350"/>
          <p14:tracePt t="43152" x="2933700" y="5213350"/>
          <p14:tracePt t="43529" x="2927350" y="5213350"/>
          <p14:tracePt t="44225" x="2921000" y="5219700"/>
          <p14:tracePt t="44905" x="2921000" y="5213350"/>
          <p14:tracePt t="44913" x="2933700" y="5213350"/>
          <p14:tracePt t="44930" x="2946400" y="5213350"/>
          <p14:tracePt t="44961" x="2965450" y="5200650"/>
          <p14:tracePt t="45009" x="2978150" y="5200650"/>
          <p14:tracePt t="45049" x="2984500" y="5200650"/>
          <p14:tracePt t="45081" x="2997200" y="5200650"/>
          <p14:tracePt t="45097" x="3003550" y="5200650"/>
          <p14:tracePt t="45105" x="3016250" y="5200650"/>
          <p14:tracePt t="45130" x="3048000" y="5200650"/>
          <p14:tracePt t="45161" x="3086100" y="5200650"/>
          <p14:tracePt t="45209" x="3092450" y="5200650"/>
          <p14:tracePt t="45217" x="3105150" y="5200650"/>
          <p14:tracePt t="45230" x="3111500" y="5200650"/>
          <p14:tracePt t="45261" x="3181350" y="5194300"/>
          <p14:tracePt t="45265" x="3200400" y="5194300"/>
          <p14:tracePt t="45296" x="3219450" y="5194300"/>
          <p14:tracePt t="45721" x="3232150" y="5187950"/>
          <p14:tracePt t="45729" x="3257550" y="5175250"/>
          <p14:tracePt t="45737" x="3276600" y="5175250"/>
          <p14:tracePt t="45764" x="3365500" y="5175250"/>
          <p14:tracePt t="45795" x="3397250" y="5175250"/>
          <p14:tracePt t="45969" x="3416300" y="5175250"/>
          <p14:tracePt t="45977" x="3429000" y="5175250"/>
          <p14:tracePt t="45997" x="3473450" y="5168900"/>
          <p14:tracePt t="46029" x="3600450" y="5168900"/>
          <p14:tracePt t="46033" x="3625850" y="5168900"/>
          <p14:tracePt t="46064" x="3644900" y="5168900"/>
          <p14:tracePt t="46602" x="3625850" y="5168900"/>
          <p14:tracePt t="46609" x="3600450" y="5168900"/>
          <p14:tracePt t="46631" x="3524250" y="5175250"/>
          <p14:tracePt t="46663" x="3441700" y="5187950"/>
          <p14:tracePt t="46673" x="3435350" y="5187950"/>
          <p14:tracePt t="46698" x="3416300" y="5187950"/>
          <p14:tracePt t="46730" x="3333750" y="5187950"/>
          <p14:tracePt t="46737" x="3314700" y="5187950"/>
          <p14:tracePt t="46765" x="3308350" y="5187950"/>
          <p14:tracePt t="46850" x="3295650" y="5187950"/>
          <p14:tracePt t="46857" x="3289300" y="5187950"/>
          <p14:tracePt t="46873" x="3276600" y="5187950"/>
          <p14:tracePt t="46930" x="3270250" y="5187950"/>
          <p14:tracePt t="46946" x="3257550" y="5187950"/>
          <p14:tracePt t="46965" x="3232150" y="5187950"/>
          <p14:tracePt t="46997" x="3206750" y="5187950"/>
          <p14:tracePt t="47001" x="3194050" y="5187950"/>
          <p14:tracePt t="47057" x="3187700" y="5187950"/>
          <p14:tracePt t="47065" x="3168650" y="5187950"/>
          <p14:tracePt t="47096" x="3149600" y="5187950"/>
          <p14:tracePt t="47098" x="3143250" y="5187950"/>
          <p14:tracePt t="47170" x="3130550" y="5181600"/>
          <p14:tracePt t="47177" x="3124200" y="5181600"/>
          <p14:tracePt t="47198" x="3111500" y="5175250"/>
          <p14:tracePt t="47230" x="3105150" y="5168900"/>
          <p14:tracePt t="47266" x="3098800" y="5168900"/>
          <p14:tracePt t="47274" x="3098800" y="5162550"/>
          <p14:tracePt t="47299" x="3086100" y="5149850"/>
          <p14:tracePt t="47330" x="3079750" y="5143500"/>
          <p14:tracePt t="47354" x="3079750" y="5130800"/>
          <p14:tracePt t="47365" x="3067050" y="5111750"/>
          <p14:tracePt t="47396" x="3054350" y="5029200"/>
          <p14:tracePt t="47401" x="3041650" y="5010150"/>
          <p14:tracePt t="47432" x="3035300" y="4978400"/>
          <p14:tracePt t="47434" x="3035300" y="4972050"/>
          <p14:tracePt t="47465" x="3035300" y="4953000"/>
          <p14:tracePt t="47474" x="3035300" y="4940300"/>
          <p14:tracePt t="47499" x="3048000" y="4895850"/>
          <p14:tracePt t="47530" x="3130550" y="4826000"/>
          <p14:tracePt t="47538" x="3175000" y="4819650"/>
          <p14:tracePt t="47566" x="3213100" y="4819650"/>
          <p14:tracePt t="47597" x="3219450" y="4819650"/>
          <p14:tracePt t="47602" x="3225800" y="4819650"/>
          <p14:tracePt t="47632" x="3251200" y="4838700"/>
          <p14:tracePt t="47634" x="3257550" y="4864100"/>
          <p14:tracePt t="47665" x="3289300" y="5016500"/>
          <p14:tracePt t="47674" x="3308350" y="5060950"/>
          <p14:tracePt t="47699" x="3308350" y="5168900"/>
          <p14:tracePt t="47730" x="3308350" y="5219700"/>
          <p14:tracePt t="47737" x="3308350" y="5226050"/>
          <p14:tracePt t="47766" x="3308350" y="5245100"/>
          <p14:tracePt t="47797" x="3302000" y="5251450"/>
          <p14:tracePt t="47802" x="3295650" y="5257800"/>
          <p14:tracePt t="47890" x="3289300" y="5257800"/>
          <p14:tracePt t="47937" x="3308350" y="5251450"/>
          <p14:tracePt t="47945" x="3352800" y="5238750"/>
          <p14:tracePt t="47966" x="3397250" y="5232400"/>
          <p14:tracePt t="47997" x="3429000" y="5226050"/>
          <p14:tracePt t="48010" x="3435350" y="5219700"/>
          <p14:tracePt t="48202" x="3441700" y="5213350"/>
          <p14:tracePt t="48210" x="3441700" y="5207000"/>
          <p14:tracePt t="48233" x="3441700" y="5200650"/>
          <p14:tracePt t="48394" x="3448050" y="5200650"/>
          <p14:tracePt t="48474" x="3441700" y="5200650"/>
          <p14:tracePt t="48482" x="3441700" y="5194300"/>
          <p14:tracePt t="48500" x="3429000" y="5194300"/>
          <p14:tracePt t="48531" x="3409950" y="5175250"/>
          <p14:tracePt t="48538" x="3403600" y="5175250"/>
          <p14:tracePt t="48567" x="3397250" y="5168900"/>
          <p14:tracePt t="48597" x="3371850" y="5143500"/>
          <p14:tracePt t="48602" x="3365500" y="5130800"/>
          <p14:tracePt t="48633" x="3346450" y="5111750"/>
          <p14:tracePt t="48650" x="3346450" y="5105400"/>
          <p14:tracePt t="48667" x="3346450" y="5099050"/>
          <p14:tracePt t="48697" x="3333750" y="5073650"/>
          <p14:tracePt t="48706" x="3333750" y="5067300"/>
          <p14:tracePt t="48733" x="3327400" y="5054600"/>
          <p14:tracePt t="48765" x="3321050" y="5048250"/>
          <p14:tracePt t="48770" x="3321050" y="5041900"/>
          <p14:tracePt t="48800" x="3321050" y="5029200"/>
          <p14:tracePt t="48831" x="3321050" y="4991100"/>
          <p14:tracePt t="48834" x="3321050" y="4978400"/>
          <p14:tracePt t="48866" x="3327400" y="4953000"/>
          <p14:tracePt t="48867" x="3333750" y="4953000"/>
          <p14:tracePt t="48874" x="3346450" y="4940300"/>
          <p14:tracePt t="48900" x="3359150" y="4933950"/>
          <p14:tracePt t="48930" x="3378200" y="4927600"/>
          <p14:tracePt t="48977" x="3384550" y="4927600"/>
          <p14:tracePt t="49034" x="3397250" y="4927600"/>
          <p14:tracePt t="49050" x="3403600" y="4927600"/>
          <p14:tracePt t="49067" x="3409950" y="4933950"/>
          <p14:tracePt t="49098" x="3435350" y="4972050"/>
          <p14:tracePt t="49106" x="3441700" y="4991100"/>
          <p14:tracePt t="49134" x="3454400" y="5035550"/>
          <p14:tracePt t="49165" x="3460750" y="5080000"/>
          <p14:tracePt t="49170" x="3460750" y="5086350"/>
          <p14:tracePt t="49200" x="3460750" y="5105400"/>
          <p14:tracePt t="49202" x="3460750" y="5111750"/>
          <p14:tracePt t="49233" x="3473450" y="5143500"/>
          <p14:tracePt t="49234" x="3473450" y="5149850"/>
          <p14:tracePt t="49242" x="3473450" y="5156200"/>
          <p14:tracePt t="49268" x="3473450" y="5175250"/>
          <p14:tracePt t="49299" x="3473450" y="5194300"/>
          <p14:tracePt t="49313" x="3473450" y="5207000"/>
          <p14:tracePt t="49353" x="3473450" y="5213350"/>
          <p14:tracePt t="49386" x="3467100" y="5226050"/>
          <p14:tracePt t="49722" x="3460750" y="5226050"/>
          <p14:tracePt t="49730" x="3454400" y="5232400"/>
          <p14:tracePt t="49738" x="3435350" y="5232400"/>
          <p14:tracePt t="49768" x="3384550" y="5238750"/>
          <p14:tracePt t="49799" x="3333750" y="5238750"/>
          <p14:tracePt t="49806" x="3314700" y="5238750"/>
          <p14:tracePt t="49834" x="3168650" y="5238750"/>
          <p14:tracePt t="49866" x="3054350" y="5238750"/>
          <p14:tracePt t="49874" x="3035300" y="5238750"/>
          <p14:tracePt t="49901" x="3028950" y="5238750"/>
          <p14:tracePt t="49932" x="3016250" y="5238750"/>
          <p14:tracePt t="49938" x="2997200" y="5238750"/>
          <p14:tracePt t="49967" x="2914650" y="5238750"/>
          <p14:tracePt t="49999" x="2889250" y="5232400"/>
          <p14:tracePt t="50122" x="2908300" y="5226050"/>
          <p14:tracePt t="50130" x="2959100" y="5219700"/>
          <p14:tracePt t="50138" x="3035300" y="5219700"/>
          <p14:tracePt t="50168" x="3263900" y="5219700"/>
          <p14:tracePt t="50199" x="3409950" y="5219700"/>
          <p14:tracePt t="50202" x="3422650" y="5219700"/>
          <p14:tracePt t="50233" x="3460750" y="5219700"/>
          <p14:tracePt t="50235" x="3473450" y="5219700"/>
          <p14:tracePt t="50265" x="3479800" y="5219700"/>
          <p14:tracePt t="50266" x="3486150" y="5219700"/>
          <p14:tracePt t="50282" x="3498850" y="5219700"/>
          <p14:tracePt t="50301" x="3511550" y="5219700"/>
          <p14:tracePt t="50332" x="3562350" y="5219700"/>
          <p14:tracePt t="50690" x="3581400" y="5213350"/>
          <p14:tracePt t="50698" x="3619500" y="5207000"/>
          <p14:tracePt t="50706" x="3683000" y="5200650"/>
          <p14:tracePt t="50735" x="4076700" y="5156200"/>
          <p14:tracePt t="50767" x="5403850" y="5041900"/>
          <p14:tracePt t="50770" x="5708650" y="5003800"/>
          <p14:tracePt t="50801" x="6305550" y="4914900"/>
          <p14:tracePt t="50802" x="6400800" y="4902200"/>
          <p14:tracePt t="50834" x="6584950" y="4883150"/>
          <p14:tracePt t="50834" x="6642100" y="4883150"/>
          <p14:tracePt t="50842" x="6692900" y="4883150"/>
          <p14:tracePt t="50869" x="6889750" y="4883150"/>
          <p14:tracePt t="50901" x="7112000" y="4870450"/>
          <p14:tracePt t="50906" x="7124700" y="4870450"/>
          <p14:tracePt t="50936" x="7143750" y="4857750"/>
          <p14:tracePt t="50968" x="7143750" y="4851400"/>
          <p14:tracePt t="50970" x="7156450" y="4845050"/>
          <p14:tracePt t="51002" x="7277100" y="4768850"/>
          <p14:tracePt t="51010" x="7321550" y="4743450"/>
          <p14:tracePt t="51035" x="7499350" y="4616450"/>
          <p14:tracePt t="51067" x="7575550" y="4521200"/>
          <p14:tracePt t="51074" x="7575550" y="4514850"/>
          <p14:tracePt t="51130" x="7581900" y="4514850"/>
          <p14:tracePt t="51138" x="7588250" y="4502150"/>
          <p14:tracePt t="51169" x="7613650" y="4476750"/>
          <p14:tracePt t="51170" x="7632700" y="4457700"/>
          <p14:tracePt t="51202" x="7658100" y="4432300"/>
          <p14:tracePt t="51210" x="7670800" y="4425950"/>
          <p14:tracePt t="51236" x="7689850" y="4419600"/>
          <p14:tracePt t="51268" x="7702550" y="4419600"/>
          <p14:tracePt t="51474" x="7702550" y="4406900"/>
          <p14:tracePt t="51482" x="7677150" y="4394200"/>
          <p14:tracePt t="51503" x="7594600" y="4362450"/>
          <p14:tracePt t="51534" x="7429500" y="4292600"/>
          <p14:tracePt t="51538" x="7423150" y="4292600"/>
          <p14:tracePt t="51569" x="7416800" y="4292600"/>
          <p14:tracePt t="51586" x="7410450" y="4292600"/>
          <p14:tracePt t="51603" x="7404100" y="4292600"/>
          <p14:tracePt t="51634" x="7391400" y="4279900"/>
          <p14:tracePt t="51682" x="7385050" y="4273550"/>
          <p14:tracePt t="51690" x="7378700" y="4273550"/>
          <p14:tracePt t="51850" x="7372350" y="4267200"/>
          <p14:tracePt t="52258" x="7378700" y="4260850"/>
          <p14:tracePt t="52266" x="7391400" y="4260850"/>
          <p14:tracePt t="52274" x="7410450" y="4260850"/>
          <p14:tracePt t="52303" x="7448550" y="4260850"/>
          <p14:tracePt t="52335" x="7461250" y="4254500"/>
          <p14:tracePt t="52370" x="7467600" y="4254500"/>
          <p14:tracePt t="52378" x="7480300" y="4254500"/>
          <p14:tracePt t="52514" x="7486650" y="4248150"/>
          <p14:tracePt t="52522" x="7493000" y="4248150"/>
          <p14:tracePt t="52537" x="7505700" y="4248150"/>
          <p14:tracePt t="52568" x="7588250" y="4241800"/>
          <p14:tracePt t="52570" x="7613650" y="4241800"/>
          <p14:tracePt t="52602" x="7721600" y="4241800"/>
          <p14:tracePt t="52610" x="7740650" y="4241800"/>
          <p14:tracePt t="52730" x="7753350" y="4241800"/>
          <p14:tracePt t="52738" x="7759700" y="4235450"/>
          <p14:tracePt t="52746" x="7772400" y="4235450"/>
          <p14:tracePt t="52771" x="7785100" y="4229100"/>
          <p14:tracePt t="52971" x="7778750" y="4229100"/>
          <p14:tracePt t="52978" x="7759700" y="4248150"/>
          <p14:tracePt t="53004" x="7670800" y="4311650"/>
          <p14:tracePt t="53036" x="7550150" y="4394200"/>
          <p14:tracePt t="53050" x="7537450" y="4400550"/>
          <p14:tracePt t="53071" x="7537450" y="4406900"/>
          <p14:tracePt t="53102" x="7505700" y="4425950"/>
          <p14:tracePt t="53106" x="7486650" y="4432300"/>
          <p14:tracePt t="53138" x="7435850" y="4464050"/>
          <p14:tracePt t="53170" x="7378700" y="4489450"/>
          <p14:tracePt t="53178" x="7359650" y="4495800"/>
          <p14:tracePt t="53204" x="7346950" y="4508500"/>
          <p14:tracePt t="53506" x="7359650" y="4508500"/>
          <p14:tracePt t="53514" x="7391400" y="4502150"/>
          <p14:tracePt t="53538" x="7499350" y="4495800"/>
          <p14:tracePt t="53570" x="7670800" y="4470400"/>
          <p14:tracePt t="53570" x="7727950" y="4470400"/>
          <p14:tracePt t="53579" x="7791450" y="4470400"/>
          <p14:tracePt t="53605" x="7829550" y="4470400"/>
          <p14:tracePt t="53690" x="7842250" y="4470400"/>
          <p14:tracePt t="53698" x="7848600" y="4470400"/>
          <p14:tracePt t="53706" x="7861300" y="4470400"/>
          <p14:tracePt t="53737" x="7880350" y="4470400"/>
          <p14:tracePt t="53747" x="7893050" y="4464050"/>
          <p14:tracePt t="54314" x="7893050" y="4470400"/>
          <p14:tracePt t="54330" x="7886700" y="4489450"/>
          <p14:tracePt t="54339" x="7886700" y="4502150"/>
          <p14:tracePt t="54370" x="7835900" y="4559300"/>
          <p14:tracePt t="54378" x="7816850" y="4584700"/>
          <p14:tracePt t="54406" x="7778750" y="4603750"/>
          <p14:tracePt t="54437" x="7702550" y="4629150"/>
          <p14:tracePt t="54442" x="7683500" y="4629150"/>
          <p14:tracePt t="54472" x="7632700" y="4629150"/>
          <p14:tracePt t="54504" x="7518400" y="4603750"/>
          <p14:tracePt t="54506" x="7480300" y="4584700"/>
          <p14:tracePt t="54537" x="7391400" y="4521200"/>
          <p14:tracePt t="54539" x="7378700" y="4514850"/>
          <p14:tracePt t="54570" x="7340600" y="4476750"/>
          <p14:tracePt t="54578" x="7327900" y="4464050"/>
          <p14:tracePt t="54606" x="7308850" y="4406900"/>
          <p14:tracePt t="54637" x="7251700" y="4286250"/>
          <p14:tracePt t="54642" x="7251700" y="4279900"/>
          <p14:tracePt t="54673" x="7245350" y="4235450"/>
          <p14:tracePt t="54704" x="7245350" y="4095750"/>
          <p14:tracePt t="54706" x="7245350" y="4051300"/>
          <p14:tracePt t="54737" x="7251700" y="3943350"/>
          <p14:tracePt t="54739" x="7270750" y="3905250"/>
          <p14:tracePt t="54770" x="7321550" y="3822700"/>
          <p14:tracePt t="54771" x="7346950" y="3803650"/>
          <p14:tracePt t="54779" x="7366000" y="3784600"/>
          <p14:tracePt t="54806" x="7429500" y="3740150"/>
          <p14:tracePt t="54838" x="7493000" y="3727450"/>
          <p14:tracePt t="54842" x="7499350" y="3727450"/>
          <p14:tracePt t="54873" x="7575550" y="3727450"/>
          <p14:tracePt t="54904" x="7791450" y="3797300"/>
          <p14:tracePt t="54907" x="7842250" y="3822700"/>
          <p14:tracePt t="54937" x="7931150" y="3892550"/>
          <p14:tracePt t="54939" x="7943850" y="3905250"/>
          <p14:tracePt t="54970" x="7981950" y="3987800"/>
          <p14:tracePt t="54972" x="8001000" y="4025900"/>
          <p14:tracePt t="54979" x="8007350" y="4051300"/>
          <p14:tracePt t="55006" x="8032750" y="4140200"/>
          <p14:tracePt t="55038" x="8039100" y="4311650"/>
          <p14:tracePt t="55043" x="8039100" y="4356100"/>
          <p14:tracePt t="55073" x="8039100" y="4514850"/>
          <p14:tracePt t="55104" x="8039100" y="4654550"/>
          <p14:tracePt t="55107" x="8039100" y="4660900"/>
          <p14:tracePt t="55138" x="8032750" y="4711700"/>
          <p14:tracePt t="55147" x="8026400" y="4730750"/>
          <p14:tracePt t="55173" x="8007350" y="4781550"/>
          <p14:tracePt t="55204" x="8001000" y="4806950"/>
          <p14:tracePt t="55211" x="7988300" y="4813300"/>
          <p14:tracePt t="55240" x="7950200" y="4845050"/>
          <p14:tracePt t="55271" x="7645400" y="4908550"/>
          <p14:tracePt t="55275" x="7461250" y="4933950"/>
          <p14:tracePt t="55306" x="6032500" y="5054600"/>
          <p14:tracePt t="55315" x="5588000" y="5073650"/>
          <p14:tracePt t="55340" x="4330700" y="5257800"/>
          <p14:tracePt t="55371" x="3600450" y="5359400"/>
          <p14:tracePt t="55379" x="3543300" y="5365750"/>
          <p14:tracePt t="55407" x="3390900" y="5397500"/>
          <p14:tracePt t="55439" x="3181350" y="5454650"/>
          <p14:tracePt t="55443" x="3143250" y="5467350"/>
          <p14:tracePt t="55473" x="3111500" y="5499100"/>
          <p14:tracePt t="55530" x="3111500" y="5505450"/>
          <p14:tracePt t="55546" x="3111500" y="5524500"/>
          <p14:tracePt t="55555" x="3111500" y="5530850"/>
          <p14:tracePt t="55573" x="3105150" y="5575300"/>
          <p14:tracePt t="55605" x="3098800" y="5708650"/>
          <p14:tracePt t="55611" x="3098800" y="5727700"/>
          <p14:tracePt t="55640" x="3098800" y="5772150"/>
          <p14:tracePt t="55671" x="3098800" y="5816600"/>
          <p14:tracePt t="55675" x="3098800" y="5835650"/>
          <p14:tracePt t="55705" x="3098800" y="5918200"/>
          <p14:tracePt t="55707" x="3098800" y="5943600"/>
          <p14:tracePt t="55738" x="3098800" y="5994400"/>
          <p14:tracePt t="55747" x="3098800" y="6000750"/>
          <p14:tracePt t="55774" x="3086100" y="6007100"/>
          <p14:tracePt t="55805" x="3067050" y="6026150"/>
          <p14:tracePt t="55819" x="3060700" y="6032500"/>
          <p14:tracePt t="55840" x="3054350" y="6038850"/>
          <p14:tracePt t="55872" x="3035300" y="6045200"/>
          <p14:tracePt t="55891" x="3028950" y="6051550"/>
          <p14:tracePt t="55915" x="3022600" y="6051550"/>
          <p14:tracePt t="55940" x="3016250" y="6057900"/>
          <p14:tracePt t="55971" x="2971800" y="6070600"/>
          <p14:tracePt t="55979" x="2952750" y="6070600"/>
          <p14:tracePt t="56008" x="2921000" y="6070600"/>
          <p14:tracePt t="56039" x="2882900" y="6076950"/>
          <p14:tracePt t="56042" x="2876550" y="6083300"/>
          <p14:tracePt t="56074" x="2857500" y="6083300"/>
          <p14:tracePt t="56076" x="2844800" y="6083300"/>
          <p14:tracePt t="56107" x="2806700" y="6083300"/>
          <p14:tracePt t="56115" x="2794000" y="6083300"/>
          <p14:tracePt t="56147" x="2781300" y="6083300"/>
          <p14:tracePt t="56174" x="2774950" y="6083300"/>
          <p14:tracePt t="56205" x="2711450" y="6083300"/>
          <p14:tracePt t="56211" x="2692400" y="6083300"/>
          <p14:tracePt t="56241" x="2641600" y="6083300"/>
          <p14:tracePt t="56272" x="2628900" y="6083300"/>
          <p14:tracePt t="56659" x="2622550" y="6083300"/>
          <p14:tracePt t="56683" x="2616200" y="6083300"/>
          <p14:tracePt t="56691" x="2616200" y="6076950"/>
          <p14:tracePt t="56708" x="2616200" y="6051550"/>
          <p14:tracePt t="56739" x="2673350" y="6032500"/>
          <p14:tracePt t="56747" x="2679700" y="6026150"/>
          <p14:tracePt t="56775" x="2686050" y="6026150"/>
          <p14:tracePt t="56805" x="2698750" y="6019800"/>
          <p14:tracePt t="56811" x="2711450" y="6013450"/>
          <p14:tracePt t="56841" x="2838450" y="5994400"/>
          <p14:tracePt t="56873" x="2978150" y="5975350"/>
          <p14:tracePt t="57131" x="2984500" y="5969000"/>
          <p14:tracePt t="57323" x="2997200" y="5962650"/>
          <p14:tracePt t="57331" x="3022600" y="5962650"/>
          <p14:tracePt t="57342" x="3060700" y="5962650"/>
          <p14:tracePt t="57373" x="3321050" y="5937250"/>
          <p14:tracePt t="57379" x="3397250" y="5930900"/>
          <p14:tracePt t="57408" x="3562350" y="5930900"/>
          <p14:tracePt t="57439" x="3587750" y="5930900"/>
          <p14:tracePt t="57611" x="3606800" y="5930900"/>
          <p14:tracePt t="57619" x="3619500" y="5930900"/>
          <p14:tracePt t="57642" x="3657600" y="5930900"/>
          <p14:tracePt t="57643" x="3663950" y="5930900"/>
          <p14:tracePt t="57707" x="3670300" y="5930900"/>
          <p14:tracePt t="57731" x="3670300" y="5937250"/>
          <p14:tracePt t="57739" x="3670300" y="5949950"/>
          <p14:tracePt t="57747" x="3670300" y="5956300"/>
          <p14:tracePt t="57775" x="3657600" y="5988050"/>
          <p14:tracePt t="57807" x="3638550" y="6007100"/>
          <p14:tracePt t="57835" x="3632200" y="6007100"/>
          <p14:tracePt t="57851" x="3632200" y="6013450"/>
          <p14:tracePt t="57876" x="3587750" y="6013450"/>
          <p14:tracePt t="57907" x="3536950" y="6013450"/>
          <p14:tracePt t="57915" x="3524250" y="6013450"/>
          <p14:tracePt t="57942" x="3511550" y="6013450"/>
          <p14:tracePt t="57973" x="3479800" y="6007100"/>
          <p14:tracePt t="57979" x="3473450" y="6000750"/>
          <p14:tracePt t="58009" x="3429000" y="5969000"/>
          <p14:tracePt t="58041" x="3403600" y="5930900"/>
          <p14:tracePt t="58043" x="3390900" y="5918200"/>
          <p14:tracePt t="58073" x="3390900" y="5848350"/>
          <p14:tracePt t="58075" x="3390900" y="5822950"/>
          <p14:tracePt t="58105" x="3390900" y="5753100"/>
          <p14:tracePt t="58109" x="3390900" y="5721350"/>
          <p14:tracePt t="58141" x="3397250" y="5645150"/>
          <p14:tracePt t="58147" x="3416300" y="5619750"/>
          <p14:tracePt t="58176" x="3536950" y="5556250"/>
          <p14:tracePt t="58207" x="3708400" y="5543550"/>
          <p14:tracePt t="58211" x="3733800" y="5543550"/>
          <p14:tracePt t="58242" x="3765550" y="5543550"/>
          <p14:tracePt t="58244" x="3771900" y="5543550"/>
          <p14:tracePt t="58275" x="3803650" y="5549900"/>
          <p14:tracePt t="58275" x="3822700" y="5562600"/>
          <p14:tracePt t="58283" x="3841750" y="5581650"/>
          <p14:tracePt t="58309" x="3937000" y="5651500"/>
          <p14:tracePt t="58341" x="3981450" y="5702300"/>
          <p14:tracePt t="58347" x="3981450" y="5715000"/>
          <p14:tracePt t="58376" x="3987800" y="5765800"/>
          <p14:tracePt t="58409" x="3987800" y="5842000"/>
          <p14:tracePt t="58411" x="3987800" y="5861050"/>
          <p14:tracePt t="58443" x="3987800" y="5937250"/>
          <p14:tracePt t="58451" x="3987800" y="5956300"/>
          <p14:tracePt t="58476" x="3975100" y="5988050"/>
          <p14:tracePt t="58508" x="3962400" y="6013450"/>
          <p14:tracePt t="58515" x="3962400" y="6019800"/>
          <p14:tracePt t="58543" x="3949700" y="6032500"/>
          <p14:tracePt t="58573" x="3892550" y="6070600"/>
          <p14:tracePt t="58579" x="3867150" y="6083300"/>
          <p14:tracePt t="58608" x="3810000" y="6096000"/>
          <p14:tracePt t="58639" x="3771900" y="6096000"/>
          <p14:tracePt t="58675" x="3765550" y="6096000"/>
          <p14:tracePt t="59083" x="3759200" y="6096000"/>
          <p14:tracePt t="59099" x="3759200" y="6089650"/>
          <p14:tracePt t="59110" x="3771900" y="6076950"/>
          <p14:tracePt t="59141" x="3803650" y="6057900"/>
          <p14:tracePt t="59147" x="3810000" y="6057900"/>
          <p14:tracePt t="59177" x="3816350" y="6051550"/>
          <p14:tracePt t="59227" x="3829050" y="6051550"/>
          <p14:tracePt t="59243" x="3841750" y="6045200"/>
          <p14:tracePt t="59251" x="3860800" y="6038850"/>
          <p14:tracePt t="59277" x="3886200" y="6026150"/>
          <p14:tracePt t="59309" x="3930650" y="6013450"/>
          <p14:tracePt t="59315" x="3956050" y="6007100"/>
          <p14:tracePt t="59344" x="4089400" y="5981700"/>
          <p14:tracePt t="59376" x="4406900" y="5943600"/>
          <p14:tracePt t="59379" x="4483100" y="5930900"/>
          <p14:tracePt t="59411" x="4857750" y="5892800"/>
          <p14:tracePt t="59411" x="4997450" y="5892800"/>
          <p14:tracePt t="59443" x="5727700" y="5892800"/>
          <p14:tracePt t="59451" x="5975350" y="5892800"/>
          <p14:tracePt t="59477" x="6858000" y="5969000"/>
          <p14:tracePt t="59509" x="7334250" y="6026150"/>
          <p14:tracePt t="59515" x="7372350" y="6032500"/>
          <p14:tracePt t="59544" x="7429500" y="6057900"/>
          <p14:tracePt t="59576" x="7550150" y="6108700"/>
          <p14:tracePt t="59579" x="7569200" y="6115050"/>
          <p14:tracePt t="59610" x="7607300" y="6127750"/>
          <p14:tracePt t="59627" x="7613650" y="6134100"/>
          <p14:tracePt t="59644" x="7632700" y="6140450"/>
          <p14:tracePt t="59676" x="7670800" y="6159500"/>
          <p14:tracePt t="59683" x="7683500" y="6172200"/>
          <p14:tracePt t="59711" x="7721600" y="6197600"/>
          <p14:tracePt t="59742" x="7778750" y="6242050"/>
          <p14:tracePt t="59747" x="7797800" y="6254750"/>
          <p14:tracePt t="59777" x="7861300" y="6311900"/>
          <p14:tracePt t="59809" x="7950200" y="6369050"/>
          <p14:tracePt t="59875" x="7950200" y="6375400"/>
          <p14:tracePt t="60003" x="7950200" y="6381750"/>
          <p14:tracePt t="60011" x="7950200" y="6388100"/>
          <p14:tracePt t="60019" x="7950200" y="6394450"/>
          <p14:tracePt t="60045" x="7950200" y="6400800"/>
          <p14:tracePt t="60083" x="7950200" y="6407150"/>
          <p14:tracePt t="60091" x="7950200" y="6413500"/>
          <p14:tracePt t="60111" x="7937500" y="6419850"/>
          <p14:tracePt t="60143" x="7931150" y="6432550"/>
          <p14:tracePt t="60155" x="7924800" y="6432550"/>
          <p14:tracePt t="60178" x="7918450" y="6432550"/>
          <p14:tracePt t="60209" x="7899400" y="6438900"/>
          <p14:tracePt t="60275" x="7886700" y="6438900"/>
          <p14:tracePt t="60283" x="7880350" y="6438900"/>
          <p14:tracePt t="60312" x="7861300" y="6445250"/>
          <p14:tracePt t="60371" x="7854950" y="6445250"/>
          <p14:tracePt t="60379" x="7842250" y="6451600"/>
          <p14:tracePt t="60403" x="7829550" y="6451600"/>
          <p14:tracePt t="60451" x="7823200" y="6451600"/>
          <p14:tracePt t="60467" x="7810500" y="6451600"/>
          <p14:tracePt t="60478" x="7797800" y="6451600"/>
          <p14:tracePt t="60509" x="7715250" y="6451600"/>
          <p14:tracePt t="60515" x="7708900" y="6451600"/>
          <p14:tracePt t="60787" x="7702550" y="6451600"/>
          <p14:tracePt t="60811" x="7702550" y="6445250"/>
          <p14:tracePt t="60819" x="7708900" y="6438900"/>
          <p14:tracePt t="60845" x="7810500" y="6438900"/>
          <p14:tracePt t="60877" x="7867650" y="6426200"/>
          <p14:tracePt t="60931" x="7874000" y="6426200"/>
          <p14:tracePt t="61115" x="7854950" y="6426200"/>
          <p14:tracePt t="61123" x="7829550" y="6426200"/>
          <p14:tracePt t="61146" x="7778750" y="6426200"/>
          <p14:tracePt t="61177" x="7747000" y="6413500"/>
          <p14:tracePt t="61179" x="7734300" y="6413500"/>
          <p14:tracePt t="61210" x="7727950" y="6400800"/>
          <p14:tracePt t="61212" x="7715250" y="6394450"/>
          <p14:tracePt t="61243" x="7645400" y="6330950"/>
          <p14:tracePt t="61251" x="7626350" y="6318250"/>
          <p14:tracePt t="61279" x="7594600" y="6242050"/>
          <p14:tracePt t="61311" x="7575550" y="6178550"/>
          <p14:tracePt t="61315" x="7575550" y="6172200"/>
          <p14:tracePt t="61346" x="7575550" y="6127750"/>
          <p14:tracePt t="61377" x="7575550" y="6076950"/>
          <p14:tracePt t="61379" x="7581900" y="6070600"/>
          <p14:tracePt t="61410" x="7607300" y="6051550"/>
          <p14:tracePt t="61412" x="7620000" y="6051550"/>
          <p14:tracePt t="61419" x="7645400" y="6051550"/>
          <p14:tracePt t="61446" x="7721600" y="6045200"/>
          <p14:tracePt t="61477" x="7766050" y="6045200"/>
          <p14:tracePt t="61499" x="7772400" y="6045200"/>
          <p14:tracePt t="61515" x="7785100" y="6045200"/>
          <p14:tracePt t="61546" x="7835900" y="6064250"/>
          <p14:tracePt t="61577" x="7867650" y="6121400"/>
          <p14:tracePt t="61580" x="7874000" y="6153150"/>
          <p14:tracePt t="61611" x="7886700" y="6216650"/>
          <p14:tracePt t="61613" x="7893050" y="6229350"/>
          <p14:tracePt t="61643" x="7893050" y="6261100"/>
          <p14:tracePt t="61645" x="7893050" y="6267450"/>
          <p14:tracePt t="61675" x="7893050" y="6292850"/>
          <p14:tracePt t="61678" x="7893050" y="6305550"/>
          <p14:tracePt t="61709" x="7893050" y="6343650"/>
          <p14:tracePt t="61731" x="7893050" y="6350000"/>
          <p14:tracePt t="61828" x="7899400" y="6356350"/>
          <p14:tracePt t="61836" x="7937500" y="6356350"/>
          <p14:tracePt t="61846" x="7988300" y="6356350"/>
          <p14:tracePt t="61877" x="8280400" y="6356350"/>
          <p14:tracePt t="61883" x="8293100" y="6356350"/>
          <p14:tracePt t="61913" x="8305800" y="6356350"/>
          <p14:tracePt t="62180" x="8299450" y="6356350"/>
          <p14:tracePt t="62188" x="8293100" y="6356350"/>
          <p14:tracePt t="62213" x="8261350" y="6369050"/>
          <p14:tracePt t="62245" x="8153400" y="6375400"/>
          <p14:tracePt t="62252" x="8128000" y="6388100"/>
          <p14:tracePt t="62280" x="8051800" y="6407150"/>
          <p14:tracePt t="62311" x="7975600" y="6419850"/>
          <p14:tracePt t="62315" x="7950200" y="6426200"/>
          <p14:tracePt t="62346" x="7874000" y="6432550"/>
          <p14:tracePt t="62348" x="7861300" y="6438900"/>
          <p14:tracePt t="62379" x="7797800" y="6445250"/>
          <p14:tracePt t="62388" x="7785100" y="6445250"/>
          <p14:tracePt t="62414" x="7727950" y="6445250"/>
          <p14:tracePt t="62445" x="7651750" y="6445250"/>
          <p14:tracePt t="62452" x="7626350" y="6445250"/>
          <p14:tracePt t="62480" x="7569200" y="6445250"/>
          <p14:tracePt t="62512" x="7499350" y="6438900"/>
          <p14:tracePt t="62516" x="7473950" y="6438900"/>
          <p14:tracePt t="62546" x="7429500" y="6419850"/>
          <p14:tracePt t="62556" x="7423150" y="6419850"/>
          <p14:tracePt t="62580" x="7391400" y="6400800"/>
          <p14:tracePt t="62612" x="7226300" y="6305550"/>
          <p14:tracePt t="62620" x="7194550" y="6286500"/>
          <p14:tracePt t="62647" x="7124700" y="6242050"/>
          <p14:tracePt t="62678" x="7099300" y="6216650"/>
          <p14:tracePt t="62684" x="7099300" y="6210300"/>
          <p14:tracePt t="62714" x="7086600" y="6184900"/>
          <p14:tracePt t="62745" x="7067550" y="6153150"/>
          <p14:tracePt t="62748" x="7061200" y="6146800"/>
          <p14:tracePt t="62780" x="7061200" y="6140450"/>
          <p14:tracePt t="62788" x="7061200" y="6134100"/>
          <p14:tracePt t="62814" x="7073900" y="6096000"/>
          <p14:tracePt t="62846" x="7105650" y="6064250"/>
          <p14:tracePt t="62852" x="7112000" y="6057900"/>
          <p14:tracePt t="62881" x="7245350" y="6019800"/>
          <p14:tracePt t="62912" x="7600950" y="5969000"/>
          <p14:tracePt t="62916" x="7677150" y="5962650"/>
          <p14:tracePt t="62946" x="7848600" y="5962650"/>
          <p14:tracePt t="62948" x="7912100" y="5962650"/>
          <p14:tracePt t="62979" x="8153400" y="5962650"/>
          <p14:tracePt t="62988" x="8223250" y="5962650"/>
          <p14:tracePt t="63014" x="8356600" y="5969000"/>
          <p14:tracePt t="63046" x="8388350" y="5975350"/>
          <p14:tracePt t="63068" x="8401050" y="5975350"/>
          <p14:tracePt t="63081" x="8420100" y="5988050"/>
          <p14:tracePt t="63112" x="8451850" y="6019800"/>
          <p14:tracePt t="63116" x="8458200" y="6026150"/>
          <p14:tracePt t="63146" x="8470900" y="6045200"/>
          <p14:tracePt t="63148" x="8470900" y="6057900"/>
          <p14:tracePt t="63180" x="8470900" y="6076950"/>
          <p14:tracePt t="63188" x="8470900" y="6089650"/>
          <p14:tracePt t="63214" x="8470900" y="6121400"/>
          <p14:tracePt t="63246" x="8445500" y="6210300"/>
          <p14:tracePt t="63252" x="8432800" y="6229350"/>
          <p14:tracePt t="63281" x="8401050" y="6280150"/>
          <p14:tracePt t="63312" x="8369300" y="6318250"/>
          <p14:tracePt t="63316" x="8356600" y="6324600"/>
          <p14:tracePt t="63346" x="8299450" y="6356350"/>
          <p14:tracePt t="63348" x="8267700" y="6369050"/>
          <p14:tracePt t="63379" x="8153400" y="6413500"/>
          <p14:tracePt t="63388" x="8140700" y="6413500"/>
          <p14:tracePt t="63415" x="8134350" y="6419850"/>
          <p14:tracePt t="63701" x="0" y="0"/>
        </p14:tracePtLst>
      </p14:laserTraceLst>
    </p:ext>
  </p:extLs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515389" y="1091354"/>
            <a:ext cx="4755677" cy="120032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name='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f'My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name is {name: ^10}.')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f'My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name is {name: &lt;10}.')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f'My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name is {name: &gt;10}.')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956730" y="1091354"/>
            <a:ext cx="3650227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My name is  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.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My name is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   .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My name is      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han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15389" y="3292148"/>
            <a:ext cx="4755677" cy="147732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a=123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f'a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={a:10}')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f'a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={a:&gt;10}')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f'a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={a:^10}')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f'a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={a:&lt;10}')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956730" y="3292148"/>
            <a:ext cx="3650227" cy="14773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       123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       123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   123    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a=123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오디오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66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000"/>
    </mc:Choice>
    <mc:Fallback xmlns="">
      <p:transition spd="slow" advTm="7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397" x="1581150" y="1346200"/>
          <p14:tracePt t="14661" x="1574800" y="1346200"/>
          <p14:tracePt t="14669" x="1568450" y="1346200"/>
          <p14:tracePt t="14685" x="1562100" y="1346200"/>
          <p14:tracePt t="14781" x="1549400" y="1352550"/>
          <p14:tracePt t="14789" x="1543050" y="1352550"/>
          <p14:tracePt t="14797" x="1530350" y="1352550"/>
          <p14:tracePt t="14825" x="1524000" y="1352550"/>
          <p14:tracePt t="14958" x="1511300" y="1352550"/>
          <p14:tracePt t="14965" x="1498600" y="1346200"/>
          <p14:tracePt t="14993" x="1460500" y="1295400"/>
          <p14:tracePt t="15025" x="1422400" y="1250950"/>
          <p14:tracePt t="15029" x="1422400" y="1244600"/>
          <p14:tracePt t="15061" x="1422400" y="1238250"/>
          <p14:tracePt t="15092" x="1409700" y="1212850"/>
          <p14:tracePt t="15094" x="1403350" y="1200150"/>
          <p14:tracePt t="15125" x="1371600" y="1136650"/>
          <p14:tracePt t="15133" x="1371600" y="1123950"/>
          <p14:tracePt t="15159" x="1371600" y="1092200"/>
          <p14:tracePt t="15191" x="1365250" y="1060450"/>
          <p14:tracePt t="15205" x="1365250" y="1047750"/>
          <p14:tracePt t="15225" x="1371600" y="1022350"/>
          <p14:tracePt t="15256" x="1485900" y="958850"/>
          <p14:tracePt t="15261" x="1543050" y="946150"/>
          <p14:tracePt t="15291" x="1695450" y="920750"/>
          <p14:tracePt t="15322" x="1752600" y="920750"/>
          <p14:tracePt t="15333" x="1771650" y="920750"/>
          <p14:tracePt t="15358" x="1816100" y="952500"/>
          <p14:tracePt t="15389" x="1854200" y="984250"/>
          <p14:tracePt t="15389" x="1860550" y="990600"/>
          <p14:tracePt t="15397" x="1866900" y="1009650"/>
          <p14:tracePt t="15426" x="1879600" y="1035050"/>
          <p14:tracePt t="15457" x="1898650" y="1104900"/>
          <p14:tracePt t="15461" x="1898650" y="1123950"/>
          <p14:tracePt t="15492" x="1905000" y="1174750"/>
          <p14:tracePt t="15523" x="1905000" y="1270000"/>
          <p14:tracePt t="15525" x="1905000" y="1289050"/>
          <p14:tracePt t="15556" x="1892300" y="1339850"/>
          <p14:tracePt t="15558" x="1885950" y="1358900"/>
          <p14:tracePt t="15589" x="1860550" y="1416050"/>
          <p14:tracePt t="15597" x="1854200" y="1422400"/>
          <p14:tracePt t="15626" x="1847850" y="1428750"/>
          <p14:tracePt t="15657" x="1841500" y="1441450"/>
          <p14:tracePt t="15669" x="1828800" y="1447800"/>
          <p14:tracePt t="15693" x="1816100" y="1454150"/>
          <p14:tracePt t="15724" x="1784350" y="1466850"/>
          <p14:tracePt t="15733" x="1771650" y="1473200"/>
          <p14:tracePt t="15759" x="1739900" y="1479550"/>
          <p14:tracePt t="15791" x="1670050" y="1479550"/>
          <p14:tracePt t="15797" x="1651000" y="1479550"/>
          <p14:tracePt t="15826" x="1593850" y="1479550"/>
          <p14:tracePt t="15857" x="1498600" y="1479550"/>
          <p14:tracePt t="15861" x="1479550" y="1479550"/>
          <p14:tracePt t="15892" x="1460500" y="1479550"/>
          <p14:tracePt t="15893" x="1454150" y="1479550"/>
          <p14:tracePt t="15924" x="1428750" y="1473200"/>
          <p14:tracePt t="15926" x="1422400" y="1466850"/>
          <p14:tracePt t="15956" x="1397000" y="1447800"/>
          <p14:tracePt t="15958" x="1390650" y="1441450"/>
          <p14:tracePt t="15989" x="1377950" y="1428750"/>
          <p14:tracePt t="15989" x="1365250" y="1416050"/>
          <p14:tracePt t="15998" x="1365250" y="1409700"/>
          <p14:tracePt t="16026" x="1339850" y="1371600"/>
          <p14:tracePt t="16058" x="1320800" y="1333500"/>
          <p14:tracePt t="16062" x="1320800" y="1320800"/>
          <p14:tracePt t="16094" x="1295400" y="1244600"/>
          <p14:tracePt t="16125" x="1295400" y="1187450"/>
          <p14:tracePt t="16126" x="1295400" y="1168400"/>
          <p14:tracePt t="16133" x="1295400" y="1143000"/>
          <p14:tracePt t="16160" x="1301750" y="1060450"/>
          <p14:tracePt t="16191" x="1422400" y="958850"/>
          <p14:tracePt t="16198" x="1460500" y="939800"/>
          <p14:tracePt t="16226" x="1625600" y="933450"/>
          <p14:tracePt t="16257" x="1835150" y="946150"/>
          <p14:tracePt t="16261" x="1879600" y="952500"/>
          <p14:tracePt t="16292" x="1968500" y="1022350"/>
          <p14:tracePt t="16293" x="1981200" y="1035050"/>
          <p14:tracePt t="16324" x="2019300" y="1098550"/>
          <p14:tracePt t="16327" x="2025650" y="1111250"/>
          <p14:tracePt t="16357" x="2025650" y="1130300"/>
          <p14:tracePt t="16358" x="2025650" y="1136650"/>
          <p14:tracePt t="16366" x="2025650" y="1143000"/>
          <p14:tracePt t="16393" x="2025650" y="1193800"/>
          <p14:tracePt t="16425" x="2000250" y="1263650"/>
          <p14:tracePt t="16430" x="1987550" y="1276350"/>
          <p14:tracePt t="16460" x="1924050" y="1333500"/>
          <p14:tracePt t="16462" x="1911350" y="1346200"/>
          <p14:tracePt t="16493" x="1892300" y="1365250"/>
          <p14:tracePt t="16710" x="1885950" y="1365250"/>
          <p14:tracePt t="16726" x="1885950" y="1371600"/>
          <p14:tracePt t="16742" x="1885950" y="1384300"/>
          <p14:tracePt t="16760" x="1885950" y="1416050"/>
          <p14:tracePt t="16792" x="1924050" y="1504950"/>
          <p14:tracePt t="16798" x="1930400" y="1524000"/>
          <p14:tracePt t="16827" x="1943100" y="1574800"/>
          <p14:tracePt t="16858" x="1955800" y="1625600"/>
          <p14:tracePt t="16870" x="1955800" y="1638300"/>
          <p14:tracePt t="16895" x="1955800" y="1644650"/>
          <p14:tracePt t="16927" x="1955800" y="1663700"/>
          <p14:tracePt t="16934" x="1955800" y="1676400"/>
          <p14:tracePt t="16961" x="1968500" y="1689100"/>
          <p14:tracePt t="16992" x="1968500" y="1701800"/>
          <p14:tracePt t="17070" x="1974850" y="1701800"/>
          <p14:tracePt t="17078" x="1974850" y="1708150"/>
          <p14:tracePt t="17094" x="2000250" y="1714500"/>
          <p14:tracePt t="17125" x="2120900" y="1727200"/>
          <p14:tracePt t="17134" x="2152650" y="1727200"/>
          <p14:tracePt t="17161" x="2247900" y="1727200"/>
          <p14:tracePt t="17193" x="2393950" y="1727200"/>
          <p14:tracePt t="17197" x="2451100" y="1727200"/>
          <p14:tracePt t="17226" x="2698750" y="1708150"/>
          <p14:tracePt t="17257" x="3073400" y="1676400"/>
          <p14:tracePt t="17261" x="3149600" y="1657350"/>
          <p14:tracePt t="17291" x="3416300" y="1619250"/>
          <p14:tracePt t="17293" x="3549650" y="1600200"/>
          <p14:tracePt t="17324" x="4121150" y="1536700"/>
          <p14:tracePt t="17326" x="4356100" y="1504950"/>
          <p14:tracePt t="17357" x="4991100" y="1403350"/>
          <p14:tracePt t="17361" x="5137150" y="1384300"/>
          <p14:tracePt t="17391" x="5759450" y="1295400"/>
          <p14:tracePt t="17397" x="5930900" y="1276350"/>
          <p14:tracePt t="17427" x="6350000" y="1212850"/>
          <p14:tracePt t="17458" x="6661150" y="1174750"/>
          <p14:tracePt t="17461" x="6699250" y="1174750"/>
          <p14:tracePt t="17492" x="6807200" y="1174750"/>
          <p14:tracePt t="17494" x="6851650" y="1174750"/>
          <p14:tracePt t="17525" x="6991350" y="1174750"/>
          <p14:tracePt t="17526" x="7042150" y="1174750"/>
          <p14:tracePt t="17533" x="7092950" y="1174750"/>
          <p14:tracePt t="17561" x="7200900" y="1174750"/>
          <p14:tracePt t="17591" x="7232650" y="1174750"/>
          <p14:tracePt t="17597" x="7258050" y="1174750"/>
          <p14:tracePt t="17626" x="7454900" y="1174750"/>
          <p14:tracePt t="17657" x="7740650" y="1212850"/>
          <p14:tracePt t="17661" x="7797800" y="1219200"/>
          <p14:tracePt t="17691" x="7943850" y="1250950"/>
          <p14:tracePt t="17695" x="7994650" y="1257300"/>
          <p14:tracePt t="17726" x="8115300" y="1282700"/>
          <p14:tracePt t="17734" x="8134350" y="1289050"/>
          <p14:tracePt t="17761" x="8216900" y="1314450"/>
          <p14:tracePt t="17793" x="8356600" y="1377950"/>
          <p14:tracePt t="17798" x="8394700" y="1397000"/>
          <p14:tracePt t="17828" x="8439150" y="1409700"/>
          <p14:tracePt t="17861" x="8496300" y="1428750"/>
          <p14:tracePt t="17862" x="8521700" y="1441450"/>
          <p14:tracePt t="17870" x="8534400" y="1447800"/>
          <p14:tracePt t="17895" x="8674100" y="1504950"/>
          <p14:tracePt t="17926" x="8737600" y="1536700"/>
          <p14:tracePt t="17966" x="8737600" y="1543050"/>
          <p14:tracePt t="17974" x="8737600" y="1549400"/>
          <p14:tracePt t="17995" x="8737600" y="1568450"/>
          <p14:tracePt t="18026" x="8737600" y="1651000"/>
          <p14:tracePt t="18030" x="8737600" y="1670050"/>
          <p14:tracePt t="18060" x="8737600" y="1708150"/>
          <p14:tracePt t="18062" x="8737600" y="1727200"/>
          <p14:tracePt t="18093" x="8718550" y="1758950"/>
          <p14:tracePt t="18096" x="8712200" y="1765300"/>
          <p14:tracePt t="18128" x="8693150" y="1797050"/>
          <p14:tracePt t="18134" x="8686800" y="1803400"/>
          <p14:tracePt t="18162" x="8648700" y="1835150"/>
          <p14:tracePt t="18193" x="8572500" y="1873250"/>
          <p14:tracePt t="18198" x="8566150" y="1885950"/>
          <p14:tracePt t="18228" x="8547100" y="1885950"/>
          <p14:tracePt t="18259" x="8496300" y="1898650"/>
          <p14:tracePt t="18262" x="8483600" y="1905000"/>
          <p14:tracePt t="18292" x="8426450" y="1917700"/>
          <p14:tracePt t="18295" x="8413750" y="1917700"/>
          <p14:tracePt t="18302" x="8401050" y="1917700"/>
          <p14:tracePt t="18329" x="8388350" y="1917700"/>
          <p14:tracePt t="18361" x="8382000" y="1917700"/>
          <p14:tracePt t="18366" x="8369300" y="1917700"/>
          <p14:tracePt t="18395" x="8362950" y="1917700"/>
          <p14:tracePt t="18427" x="8350250" y="1917700"/>
          <p14:tracePt t="18478" x="8343900" y="1917700"/>
          <p14:tracePt t="18526" x="8343900" y="1911350"/>
          <p14:tracePt t="18534" x="8343900" y="1905000"/>
          <p14:tracePt t="18562" x="8331200" y="1866900"/>
          <p14:tracePt t="18593" x="8312150" y="1803400"/>
          <p14:tracePt t="18598" x="8305800" y="1790700"/>
          <p14:tracePt t="18628" x="8305800" y="1758950"/>
          <p14:tracePt t="18631" x="8305800" y="1746250"/>
          <p14:tracePt t="18662" x="8331200" y="1631950"/>
          <p14:tracePt t="18670" x="8337550" y="1600200"/>
          <p14:tracePt t="18696" x="8432800" y="1479550"/>
          <p14:tracePt t="18728" x="8655050" y="1346200"/>
          <p14:tracePt t="18734" x="8712200" y="1308100"/>
          <p14:tracePt t="18763" x="8807450" y="1263650"/>
          <p14:tracePt t="18794" x="8832850" y="1257300"/>
          <p14:tracePt t="18798" x="8845550" y="1250950"/>
          <p14:tracePt t="18828" x="8858250" y="1250950"/>
          <p14:tracePt t="18870" x="8864600" y="1250950"/>
          <p14:tracePt t="19014" x="8864600" y="1263650"/>
          <p14:tracePt t="19022" x="8864600" y="1270000"/>
          <p14:tracePt t="19030" x="8858250" y="1282700"/>
          <p14:tracePt t="19060" x="8832850" y="1320800"/>
          <p14:tracePt t="19062" x="8813800" y="1333500"/>
          <p14:tracePt t="19093" x="8794750" y="1358900"/>
          <p14:tracePt t="19093" x="8782050" y="1371600"/>
          <p14:tracePt t="19141" x="8775700" y="1377950"/>
          <p14:tracePt t="19150" x="8769350" y="1384300"/>
          <p14:tracePt t="19165" x="8769350" y="1390650"/>
          <p14:tracePt t="19195" x="8756650" y="1416050"/>
          <p14:tracePt t="19226" x="8750300" y="1422400"/>
          <p14:tracePt t="19430" x="8743950" y="1428750"/>
          <p14:tracePt t="19438" x="8731250" y="1428750"/>
          <p14:tracePt t="19798" x="8737600" y="1428750"/>
          <p14:tracePt t="19806" x="8750300" y="1428750"/>
          <p14:tracePt t="19830" x="8794750" y="1428750"/>
          <p14:tracePt t="19862" x="8851900" y="1422400"/>
          <p14:tracePt t="19870" x="8870950" y="1416050"/>
          <p14:tracePt t="19897" x="8890000" y="1416050"/>
          <p14:tracePt t="19928" x="8953500" y="1416050"/>
          <p14:tracePt t="19934" x="8966200" y="1416050"/>
          <p14:tracePt t="19964" x="9017000" y="1416050"/>
          <p14:tracePt t="19996" x="9061450" y="1416050"/>
          <p14:tracePt t="19998" x="9067800" y="1416050"/>
          <p14:tracePt t="20029" x="9099550" y="1403350"/>
          <p14:tracePt t="20031" x="9112250" y="1403350"/>
          <p14:tracePt t="20062" x="9175750" y="1403350"/>
          <p14:tracePt t="20070" x="9188450" y="1403350"/>
          <p14:tracePt t="20097" x="9232900" y="1403350"/>
          <p14:tracePt t="20129" x="9302750" y="1403350"/>
          <p14:tracePt t="20134" x="9309100" y="1403350"/>
          <p14:tracePt t="20164" x="9347200" y="1403350"/>
          <p14:tracePt t="20196" x="9391650" y="1397000"/>
          <p14:tracePt t="20198" x="9417050" y="1397000"/>
          <p14:tracePt t="20231" x="9537700" y="1397000"/>
          <p14:tracePt t="20232" x="9594850" y="1397000"/>
          <p14:tracePt t="20238" x="9652000" y="1384300"/>
          <p14:tracePt t="20263" x="9696450" y="1384300"/>
          <p14:tracePt t="20334" x="9702800" y="1384300"/>
          <p14:tracePt t="20342" x="9721850" y="1384300"/>
          <p14:tracePt t="20364" x="9766300" y="1384300"/>
          <p14:tracePt t="20397" x="9785350" y="1384300"/>
          <p14:tracePt t="20734" x="9779000" y="1384300"/>
          <p14:tracePt t="20741" x="9772650" y="1384300"/>
          <p14:tracePt t="20763" x="9766300" y="1384300"/>
          <p14:tracePt t="20794" x="9740900" y="1390650"/>
          <p14:tracePt t="20814" x="9734550" y="1390650"/>
          <p14:tracePt t="20831" x="9690100" y="1403350"/>
          <p14:tracePt t="20863" x="9518650" y="1428750"/>
          <p14:tracePt t="20871" x="9493250" y="1435100"/>
          <p14:tracePt t="20897" x="9461500" y="1435100"/>
          <p14:tracePt t="20927" x="9455150" y="1435100"/>
          <p14:tracePt t="20942" x="9442450" y="1435100"/>
          <p14:tracePt t="20963" x="9404350" y="1435100"/>
          <p14:tracePt t="20995" x="9378950" y="1435100"/>
          <p14:tracePt t="21046" x="9366250" y="1435100"/>
          <p14:tracePt t="21054" x="9353550" y="1435100"/>
          <p14:tracePt t="21065" x="9347200" y="1435100"/>
          <p14:tracePt t="21096" x="9340850" y="1435100"/>
          <p14:tracePt t="21118" x="9334500" y="1435100"/>
          <p14:tracePt t="21130" x="9328150" y="1435100"/>
          <p14:tracePt t="21160" x="9251950" y="1435100"/>
          <p14:tracePt t="21166" x="9245600" y="1435100"/>
          <p14:tracePt t="21197" x="9220200" y="1435100"/>
          <p14:tracePt t="21214" x="9213850" y="1435100"/>
          <p14:tracePt t="21231" x="9188450" y="1435100"/>
          <p14:tracePt t="21263" x="9093200" y="1422400"/>
          <p14:tracePt t="21266" x="9061450" y="1416050"/>
          <p14:tracePt t="21297" x="9036050" y="1403350"/>
          <p14:tracePt t="21327" x="9017000" y="1384300"/>
          <p14:tracePt t="21334" x="9017000" y="1377950"/>
          <p14:tracePt t="21365" x="9004300" y="1358900"/>
          <p14:tracePt t="21367" x="8997950" y="1346200"/>
          <p14:tracePt t="21398" x="8997950" y="1270000"/>
          <p14:tracePt t="21407" x="8997950" y="1238250"/>
          <p14:tracePt t="21432" x="9036050" y="1136650"/>
          <p14:tracePt t="21463" x="9124950" y="1041400"/>
          <p14:tracePt t="21470" x="9137650" y="1041400"/>
          <p14:tracePt t="21498" x="9220200" y="1035050"/>
          <p14:tracePt t="21530" x="9385300" y="1054100"/>
          <p14:tracePt t="21534" x="9404350" y="1060450"/>
          <p14:tracePt t="21565" x="9417050" y="1079500"/>
          <p14:tracePt t="21567" x="9417050" y="1098550"/>
          <p14:tracePt t="21598" x="9429750" y="1200150"/>
          <p14:tracePt t="21606" x="9436100" y="1225550"/>
          <p14:tracePt t="21632" x="9436100" y="1282700"/>
          <p14:tracePt t="21664" x="9404350" y="1377950"/>
          <p14:tracePt t="21670" x="9391650" y="1403350"/>
          <p14:tracePt t="21699" x="9353550" y="1454150"/>
          <p14:tracePt t="21730" x="9340850" y="1466850"/>
          <p14:tracePt t="21742" x="9334500" y="1466850"/>
          <p14:tracePt t="21766" x="9321800" y="1479550"/>
          <p14:tracePt t="21766" x="9321800" y="1485900"/>
          <p14:tracePt t="21798" x="9251950" y="1543050"/>
          <p14:tracePt t="21806" x="9239250" y="1562100"/>
          <p14:tracePt t="21832" x="9220200" y="1574800"/>
          <p14:tracePt t="21864" x="9150350" y="1619250"/>
          <p14:tracePt t="21870" x="9131300" y="1625600"/>
          <p14:tracePt t="21899" x="9080500" y="1651000"/>
          <p14:tracePt t="21930" x="9055100" y="1663700"/>
          <p14:tracePt t="21934" x="9042400" y="1670050"/>
          <p14:tracePt t="21966" x="8978900" y="1689100"/>
          <p14:tracePt t="21974" x="8966200" y="1689100"/>
          <p14:tracePt t="21999" x="8953500" y="1695450"/>
          <p14:tracePt t="22070" x="8947150" y="1695450"/>
          <p14:tracePt t="22078" x="8940800" y="1695450"/>
          <p14:tracePt t="22166" x="8921750" y="1708150"/>
          <p14:tracePt t="22174" x="8915400" y="1708150"/>
          <p14:tracePt t="22199" x="8877300" y="1714500"/>
          <p14:tracePt t="22231" x="8839200" y="1714500"/>
          <p14:tracePt t="22238" x="8832850" y="1714500"/>
          <p14:tracePt t="22265" x="8794750" y="1714500"/>
          <p14:tracePt t="22296" x="8737600" y="1714500"/>
          <p14:tracePt t="22302" x="8718550" y="1714500"/>
          <p14:tracePt t="22331" x="8699500" y="1714500"/>
          <p14:tracePt t="22361" x="8674100" y="1714500"/>
          <p14:tracePt t="22366" x="8661400" y="1714500"/>
          <p14:tracePt t="22396" x="8642350" y="1701800"/>
          <p14:tracePt t="22406" x="8636000" y="1695450"/>
          <p14:tracePt t="22432" x="8629650" y="1689100"/>
          <p14:tracePt t="22461" x="8616950" y="1663700"/>
          <p14:tracePt t="22462" x="8610600" y="1638300"/>
          <p14:tracePt t="22470" x="8597900" y="1619250"/>
          <p14:tracePt t="22498" x="8585200" y="1555750"/>
          <p14:tracePt t="22529" x="8585200" y="1504950"/>
          <p14:tracePt t="22542" x="8585200" y="1485900"/>
          <p14:tracePt t="22565" x="8661400" y="1435100"/>
          <p14:tracePt t="22595" x="8851900" y="1365250"/>
          <p14:tracePt t="22598" x="8864600" y="1358900"/>
          <p14:tracePt t="22628" x="8877300" y="1358900"/>
          <p14:tracePt t="22632" x="8883650" y="1358900"/>
          <p14:tracePt t="22662" x="8928100" y="1416050"/>
          <p14:tracePt t="22662" x="8934450" y="1422400"/>
          <p14:tracePt t="22670" x="8934450" y="1447800"/>
          <p14:tracePt t="22698" x="8940800" y="1485900"/>
          <p14:tracePt t="22728" x="8934450" y="1562100"/>
          <p14:tracePt t="22734" x="8915400" y="1587500"/>
          <p14:tracePt t="22766" x="8890000" y="1619250"/>
          <p14:tracePt t="22768" x="8877300" y="1625600"/>
          <p14:tracePt t="22798" x="8877300" y="1631950"/>
          <p14:tracePt t="22847" x="8870950" y="1631950"/>
          <p14:tracePt t="22886" x="8870950" y="1638300"/>
          <p14:tracePt t="22895" x="8870950" y="1644650"/>
          <p14:tracePt t="22902" x="8883650" y="1670050"/>
          <p14:tracePt t="22933" x="8985250" y="1701800"/>
          <p14:tracePt t="22935" x="9023350" y="1708150"/>
          <p14:tracePt t="22966" x="9144000" y="1739900"/>
          <p14:tracePt t="22975" x="9169400" y="1752600"/>
          <p14:tracePt t="23000" x="9232900" y="1765300"/>
          <p14:tracePt t="23032" x="9334500" y="1784350"/>
          <p14:tracePt t="23038" x="9340850" y="1784350"/>
          <p14:tracePt t="23067" x="9353550" y="1790700"/>
          <p14:tracePt t="23098" x="9474200" y="1841500"/>
          <p14:tracePt t="23102" x="9531350" y="1866900"/>
          <p14:tracePt t="23133" x="9645650" y="1911350"/>
          <p14:tracePt t="23135" x="9664700" y="1917700"/>
          <p14:tracePt t="23279" x="9664700" y="1924050"/>
          <p14:tracePt t="23342" x="9664700" y="1930400"/>
          <p14:tracePt t="23366" x="9664700" y="1943100"/>
          <p14:tracePt t="23383" x="9658350" y="1949450"/>
          <p14:tracePt t="23400" x="9626600" y="1955800"/>
          <p14:tracePt t="23432" x="9620250" y="1955800"/>
          <p14:tracePt t="23455" x="9613900" y="1955800"/>
          <p14:tracePt t="23470" x="9601200" y="1955800"/>
          <p14:tracePt t="23500" x="9575800" y="1924050"/>
          <p14:tracePt t="23533" x="9563100" y="1803400"/>
          <p14:tracePt t="23535" x="9563100" y="1778000"/>
          <p14:tracePt t="23542" x="9563100" y="1758950"/>
          <p14:tracePt t="23567" x="9607550" y="1701800"/>
          <p14:tracePt t="23599" x="9766300" y="1676400"/>
          <p14:tracePt t="23607" x="9823450" y="1676400"/>
          <p14:tracePt t="23634" x="9912350" y="1676400"/>
          <p14:tracePt t="23671" x="9918700" y="1676400"/>
          <p14:tracePt t="23679" x="9918700" y="1695450"/>
          <p14:tracePt t="23701" x="9925050" y="1733550"/>
          <p14:tracePt t="23734" x="9925050" y="1822450"/>
          <p14:tracePt t="23735" x="9925050" y="1841500"/>
          <p14:tracePt t="23766" x="9912350" y="1885950"/>
          <p14:tracePt t="23766" x="9899650" y="1905000"/>
          <p14:tracePt t="23774" x="9893300" y="1905000"/>
          <p14:tracePt t="23799" x="9886950" y="1917700"/>
          <p14:tracePt t="23830" x="9867900" y="1917700"/>
          <p14:tracePt t="23839" x="9848850" y="1924050"/>
          <p14:tracePt t="23867" x="9817100" y="1936750"/>
          <p14:tracePt t="23899" x="9798050" y="1943100"/>
          <p14:tracePt t="23911" x="9791700" y="1943100"/>
          <p14:tracePt t="23934" x="9785350" y="1943100"/>
          <p14:tracePt t="23965" x="9759950" y="1949450"/>
          <p14:tracePt t="23975" x="9753600" y="1955800"/>
          <p14:tracePt t="24002" x="9740900" y="1962150"/>
          <p14:tracePt t="24033" x="9709150" y="1968500"/>
          <p14:tracePt t="24039" x="9690100" y="1981200"/>
          <p14:tracePt t="24067" x="9664700" y="1981200"/>
          <p14:tracePt t="24100" x="9626600" y="1981200"/>
          <p14:tracePt t="24119" x="9613900" y="1981200"/>
          <p14:tracePt t="24134" x="9575800" y="1981200"/>
          <p14:tracePt t="24166" x="9505950" y="1974850"/>
          <p14:tracePt t="24175" x="9499600" y="1968500"/>
          <p14:tracePt t="24223" x="9486900" y="1955800"/>
          <p14:tracePt t="24234" x="9486900" y="1943100"/>
          <p14:tracePt t="24265" x="9474200" y="1873250"/>
          <p14:tracePt t="24271" x="9474200" y="1860550"/>
          <p14:tracePt t="24301" x="9474200" y="1809750"/>
          <p14:tracePt t="24332" x="9474200" y="1778000"/>
          <p14:tracePt t="24334" x="9474200" y="1765300"/>
          <p14:tracePt t="24364" x="9499600" y="1746250"/>
          <p14:tracePt t="24367" x="9525000" y="1727200"/>
          <p14:tracePt t="24397" x="9556750" y="1708150"/>
          <p14:tracePt t="24400" x="9569450" y="1701800"/>
          <p14:tracePt t="24430" x="9582150" y="1695450"/>
          <p14:tracePt t="24430" x="9588500" y="1689100"/>
          <p14:tracePt t="24438" x="9594850" y="1682750"/>
          <p14:tracePt t="24467" x="9620250" y="1676400"/>
          <p14:tracePt t="24498" x="9671050" y="1670050"/>
          <p14:tracePt t="24502" x="9696450" y="1663700"/>
          <p14:tracePt t="24533" x="9715500" y="1663700"/>
          <p14:tracePt t="24534" x="9734550" y="1663700"/>
          <p14:tracePt t="24564" x="9785350" y="1663700"/>
          <p14:tracePt t="24567" x="9804400" y="1663700"/>
          <p14:tracePt t="24597" x="9836150" y="1670050"/>
          <p14:tracePt t="24600" x="9848850" y="1676400"/>
          <p14:tracePt t="24630" x="9880600" y="1689100"/>
          <p14:tracePt t="24630" x="9880600" y="1701800"/>
          <p14:tracePt t="24638" x="9899650" y="1714500"/>
          <p14:tracePt t="24667" x="9918700" y="1758950"/>
          <p14:tracePt t="24697" x="9944100" y="1809750"/>
          <p14:tracePt t="24703" x="9944100" y="1822450"/>
          <p14:tracePt t="24733" x="9950450" y="1835150"/>
          <p14:tracePt t="24735" x="9950450" y="1841500"/>
          <p14:tracePt t="24765" x="9950450" y="1860550"/>
          <p14:tracePt t="24768" x="9944100" y="1866900"/>
          <p14:tracePt t="24798" x="9925050" y="1898650"/>
          <p14:tracePt t="24799" x="9918700" y="1911350"/>
          <p14:tracePt t="24806" x="9912350" y="1917700"/>
          <p14:tracePt t="24835" x="9886950" y="1943100"/>
          <p14:tracePt t="24867" x="9836150" y="1981200"/>
          <p14:tracePt t="24871" x="9823450" y="1987550"/>
          <p14:tracePt t="24901" x="9804400" y="2000250"/>
          <p14:tracePt t="25063" x="9798050" y="2006600"/>
          <p14:tracePt t="25070" x="9791700" y="2012950"/>
          <p14:tracePt t="25086" x="9779000" y="2019300"/>
          <p14:tracePt t="25119" x="9772650" y="2019300"/>
          <p14:tracePt t="25135" x="9753600" y="2025650"/>
          <p14:tracePt t="25166" x="9690100" y="2044700"/>
          <p14:tracePt t="25175" x="9671050" y="2051050"/>
          <p14:tracePt t="25202" x="9639300" y="2057400"/>
          <p14:tracePt t="25234" x="9613900" y="2063750"/>
          <p14:tracePt t="25247" x="9607550" y="2063750"/>
          <p14:tracePt t="25439" x="9588500" y="2070100"/>
          <p14:tracePt t="25447" x="9575800" y="2070100"/>
          <p14:tracePt t="25469" x="9531350" y="2082800"/>
          <p14:tracePt t="25502" x="9283700" y="2101850"/>
          <p14:tracePt t="25502" x="9194800" y="2101850"/>
          <p14:tracePt t="25511" x="9086850" y="2101850"/>
          <p14:tracePt t="25536" x="8763000" y="2101850"/>
          <p14:tracePt t="25567" x="8337550" y="2101850"/>
          <p14:tracePt t="25575" x="8191500" y="2101850"/>
          <p14:tracePt t="25602" x="7677150" y="2101850"/>
          <p14:tracePt t="25635" x="7175500" y="2133600"/>
          <p14:tracePt t="25639" x="7112000" y="2139950"/>
          <p14:tracePt t="25669" x="6972300" y="2152650"/>
          <p14:tracePt t="25701" x="6737350" y="2165350"/>
          <p14:tracePt t="25704" x="6654800" y="2165350"/>
          <p14:tracePt t="25735" x="6388100" y="2190750"/>
          <p14:tracePt t="25736" x="6305550" y="2203450"/>
          <p14:tracePt t="25743" x="6235700" y="2209800"/>
          <p14:tracePt t="25769" x="6070600" y="2235200"/>
          <p14:tracePt t="25800" x="5918200" y="2254250"/>
          <p14:tracePt t="25807" x="5880100" y="2266950"/>
          <p14:tracePt t="25836" x="5702300" y="2286000"/>
          <p14:tracePt t="25868" x="5448300" y="2349500"/>
          <p14:tracePt t="25871" x="5397500" y="2368550"/>
          <p14:tracePt t="25902" x="5378450" y="2374900"/>
          <p14:tracePt t="25902" x="5372100" y="2374900"/>
          <p14:tracePt t="25933" x="5314950" y="2387600"/>
          <p14:tracePt t="25935" x="5276850" y="2387600"/>
          <p14:tracePt t="25966" x="5111750" y="2413000"/>
          <p14:tracePt t="25967" x="5041900" y="2413000"/>
          <p14:tracePt t="25975" x="4991100" y="2419350"/>
          <p14:tracePt t="26002" x="4870450" y="2444750"/>
          <p14:tracePt t="26033" x="4800600" y="2444750"/>
          <p14:tracePt t="26039" x="4756150" y="2444750"/>
          <p14:tracePt t="26069" x="4584700" y="2444750"/>
          <p14:tracePt t="26100" x="4318000" y="2444750"/>
          <p14:tracePt t="26103" x="4292600" y="2444750"/>
          <p14:tracePt t="26133" x="4286250" y="2444750"/>
          <p14:tracePt t="26167" x="4279900" y="2444750"/>
          <p14:tracePt t="26175" x="4267200" y="2444750"/>
          <p14:tracePt t="26202" x="4260850" y="2444750"/>
          <p14:tracePt t="26343" x="4248150" y="2444750"/>
          <p14:tracePt t="26407" x="4241800" y="2444750"/>
          <p14:tracePt t="26415" x="4241800" y="2438400"/>
          <p14:tracePt t="26437" x="4235450" y="2438400"/>
          <p14:tracePt t="26468" x="4222750" y="2425700"/>
          <p14:tracePt t="26519" x="4222750" y="2419350"/>
          <p14:tracePt t="26535" x="4216400" y="2419350"/>
          <p14:tracePt t="26559" x="4210050" y="2419350"/>
          <p14:tracePt t="26607" x="4210050" y="2413000"/>
          <p14:tracePt t="26823" x="4203700" y="2406650"/>
          <p14:tracePt t="26838" x="4203700" y="2400300"/>
          <p14:tracePt t="26846" x="4197350" y="2374900"/>
          <p14:tracePt t="26869" x="4184650" y="2355850"/>
          <p14:tracePt t="26900" x="4152900" y="2241550"/>
          <p14:tracePt t="26904" x="4152900" y="2216150"/>
          <p14:tracePt t="26935" x="4121150" y="2051050"/>
          <p14:tracePt t="26943" x="4121150" y="2006600"/>
          <p14:tracePt t="26970" x="4114800" y="1924050"/>
          <p14:tracePt t="27002" x="4114800" y="1866900"/>
          <p14:tracePt t="27007" x="4114800" y="1854200"/>
          <p14:tracePt t="27038" x="4121150" y="1803400"/>
          <p14:tracePt t="27070" x="4140200" y="1765300"/>
          <p14:tracePt t="27072" x="4146550" y="1758950"/>
          <p14:tracePt t="27104" x="4146550" y="1752600"/>
          <p14:tracePt t="27111" x="4146550" y="1746250"/>
          <p14:tracePt t="27137" x="4146550" y="1733550"/>
          <p14:tracePt t="27169" x="4146550" y="1708150"/>
          <p14:tracePt t="27175" x="4152900" y="1708150"/>
          <p14:tracePt t="27255" x="4159250" y="1708150"/>
          <p14:tracePt t="27271" x="4165600" y="1708150"/>
          <p14:tracePt t="27279" x="4178300" y="1708150"/>
          <p14:tracePt t="27304" x="4210050" y="1771650"/>
          <p14:tracePt t="27336" x="4222750" y="1809750"/>
          <p14:tracePt t="27343" x="4222750" y="1816100"/>
          <p14:tracePt t="27370" x="4229100" y="1822450"/>
          <p14:tracePt t="27407" x="4235450" y="1828800"/>
          <p14:tracePt t="27415" x="4235450" y="1835150"/>
          <p14:tracePt t="27437" x="4235450" y="1841500"/>
          <p14:tracePt t="27468" x="4235450" y="1847850"/>
          <p14:tracePt t="27615" x="4235450" y="1841500"/>
          <p14:tracePt t="27623" x="4235450" y="1828800"/>
          <p14:tracePt t="27637" x="4235450" y="1809750"/>
          <p14:tracePt t="27667" x="4235450" y="1771650"/>
          <p14:tracePt t="27767" x="4235450" y="1765300"/>
          <p14:tracePt t="27815" x="4241800" y="1765300"/>
          <p14:tracePt t="27823" x="4254500" y="1765300"/>
          <p14:tracePt t="27837" x="4254500" y="1784350"/>
          <p14:tracePt t="27868" x="4260850" y="1936750"/>
          <p14:tracePt t="27871" x="4260850" y="1962150"/>
          <p14:tracePt t="27902" x="4260850" y="1993900"/>
          <p14:tracePt t="27905" x="4260850" y="2000250"/>
          <p14:tracePt t="27935" x="4260850" y="2032000"/>
          <p14:tracePt t="27943" x="4260850" y="2044700"/>
          <p14:tracePt t="27971" x="4248150" y="2076450"/>
          <p14:tracePt t="28001" x="4241800" y="2082800"/>
          <p14:tracePt t="28015" x="4235450" y="2089150"/>
          <p14:tracePt t="28037" x="4229100" y="2089150"/>
          <p14:tracePt t="28067" x="4197350" y="2095500"/>
          <p14:tracePt t="28079" x="4191000" y="2095500"/>
          <p14:tracePt t="28105" x="4178300" y="2095500"/>
          <p14:tracePt t="28135" x="4121150" y="2063750"/>
          <p14:tracePt t="28143" x="4095750" y="2019300"/>
          <p14:tracePt t="28171" x="4019550" y="1892300"/>
          <p14:tracePt t="28201" x="3987800" y="1828800"/>
          <p14:tracePt t="28207" x="3987800" y="1816100"/>
          <p14:tracePt t="28238" x="3987800" y="1752600"/>
          <p14:tracePt t="28240" x="3987800" y="1720850"/>
          <p14:tracePt t="28271" x="3994150" y="1600200"/>
          <p14:tracePt t="28279" x="4000500" y="1574800"/>
          <p14:tracePt t="28305" x="4019550" y="1517650"/>
          <p14:tracePt t="28337" x="4064000" y="1428750"/>
          <p14:tracePt t="28343" x="4083050" y="1403350"/>
          <p14:tracePt t="28372" x="4121150" y="1327150"/>
          <p14:tracePt t="28403" x="4146550" y="1270000"/>
          <p14:tracePt t="28407" x="4146550" y="1263650"/>
          <p14:tracePt t="28438" x="4159250" y="1250950"/>
          <p14:tracePt t="28447" x="4159250" y="1244600"/>
          <p14:tracePt t="28472" x="4165600" y="1238250"/>
          <p14:tracePt t="28503" x="4203700" y="1238250"/>
          <p14:tracePt t="28503" x="4229100" y="1238250"/>
          <p14:tracePt t="28511" x="4260850" y="1238250"/>
          <p14:tracePt t="28539" x="4330700" y="1238250"/>
          <p14:tracePt t="28570" x="4337050" y="1238250"/>
          <p14:tracePt t="28591" x="4349750" y="1238250"/>
          <p14:tracePt t="28605" x="4362450" y="1238250"/>
          <p14:tracePt t="28637" x="4394200" y="1320800"/>
          <p14:tracePt t="28639" x="4413250" y="1346200"/>
          <p14:tracePt t="28670" x="4425950" y="1447800"/>
          <p14:tracePt t="28672" x="4425950" y="1492250"/>
          <p14:tracePt t="28704" x="4445000" y="1587500"/>
          <p14:tracePt t="28711" x="4445000" y="1619250"/>
          <p14:tracePt t="28739" x="4451350" y="1682750"/>
          <p14:tracePt t="28771" x="4470400" y="1784350"/>
          <p14:tracePt t="28775" x="4470400" y="1797050"/>
          <p14:tracePt t="28806" x="4470400" y="1847850"/>
          <p14:tracePt t="28837" x="4470400" y="1905000"/>
          <p14:tracePt t="28839" x="4470400" y="1924050"/>
          <p14:tracePt t="28871" x="4470400" y="1962150"/>
          <p14:tracePt t="28873" x="4470400" y="1974850"/>
          <p14:tracePt t="28904" x="4470400" y="2019300"/>
          <p14:tracePt t="28911" x="4470400" y="2025650"/>
          <p14:tracePt t="28939" x="4464050" y="2057400"/>
          <p14:tracePt t="28972" x="4451350" y="2108200"/>
          <p14:tracePt t="28975" x="4445000" y="2133600"/>
          <p14:tracePt t="29006" x="4425950" y="2165350"/>
          <p14:tracePt t="29039" x="4387850" y="2216150"/>
          <p14:tracePt t="29040" x="4375150" y="2222500"/>
          <p14:tracePt t="29047" x="4368800" y="2235200"/>
          <p14:tracePt t="29073" x="4330700" y="2254250"/>
          <p14:tracePt t="29105" x="4273550" y="2279650"/>
          <p14:tracePt t="29111" x="4260850" y="2279650"/>
          <p14:tracePt t="29139" x="4241800" y="2279650"/>
          <p14:tracePt t="29171" x="4197350" y="2286000"/>
          <p14:tracePt t="29175" x="4171950" y="2286000"/>
          <p14:tracePt t="29206" x="4114800" y="2286000"/>
          <p14:tracePt t="29208" x="4108450" y="2286000"/>
          <p14:tracePt t="29239" x="4070350" y="2279650"/>
          <p14:tracePt t="29247" x="4057650" y="2273300"/>
          <p14:tracePt t="29273" x="4032250" y="2266950"/>
          <p14:tracePt t="29306" x="4019550" y="2254250"/>
          <p14:tracePt t="29311" x="4013200" y="2247900"/>
          <p14:tracePt t="29338" x="4000500" y="2222500"/>
          <p14:tracePt t="29369" x="3981450" y="2171700"/>
          <p14:tracePt t="29375" x="3968750" y="2152650"/>
          <p14:tracePt t="29405" x="3949700" y="2082800"/>
          <p14:tracePt t="29436" x="3924300" y="1955800"/>
          <p14:tracePt t="29440" x="3917950" y="1917700"/>
          <p14:tracePt t="29471" x="3917950" y="1778000"/>
          <p14:tracePt t="29479" x="3917950" y="1752600"/>
          <p14:tracePt t="29507" x="3917950" y="1670050"/>
          <p14:tracePt t="29540" x="3917950" y="1587500"/>
          <p14:tracePt t="29543" x="3917950" y="1562100"/>
          <p14:tracePt t="29573" x="3943350" y="1492250"/>
          <p14:tracePt t="29605" x="3968750" y="1435100"/>
          <p14:tracePt t="29608" x="3975100" y="1428750"/>
          <p14:tracePt t="29640" x="4000500" y="1403350"/>
          <p14:tracePt t="29640" x="4006850" y="1397000"/>
          <p14:tracePt t="29655" x="4019550" y="1390650"/>
          <p14:tracePt t="29673" x="4051300" y="1390650"/>
          <p14:tracePt t="29704" x="4095750" y="1390650"/>
          <p14:tracePt t="29711" x="4114800" y="1390650"/>
          <p14:tracePt t="29740" x="4146550" y="1409700"/>
          <p14:tracePt t="29771" x="4184650" y="1441450"/>
          <p14:tracePt t="29783" x="4191000" y="1447800"/>
          <p14:tracePt t="29831" x="4191000" y="1454150"/>
          <p14:tracePt t="29863" x="4197350" y="1454150"/>
          <p14:tracePt t="29873" x="4203700" y="1460500"/>
          <p14:tracePt t="29904" x="4210050" y="1466850"/>
          <p14:tracePt t="29911" x="4210050" y="1473200"/>
          <p14:tracePt t="29938" x="4222750" y="1498600"/>
          <p14:tracePt t="29968" x="4229100" y="1524000"/>
          <p14:tracePt t="29975" x="4235450" y="1530350"/>
          <p14:tracePt t="30005" x="4241800" y="1549400"/>
          <p14:tracePt t="30007" x="4248150" y="1555750"/>
          <p14:tracePt t="30038" x="4248150" y="1574800"/>
          <p14:tracePt t="30039" x="4254500" y="1587500"/>
          <p14:tracePt t="30070" x="4254500" y="1606550"/>
          <p14:tracePt t="30075" x="4254500" y="1612900"/>
          <p14:tracePt t="30106" x="4254500" y="1619250"/>
          <p14:tracePt t="30119" x="4254500" y="1625600"/>
          <p14:tracePt t="30480" x="4254500" y="1619250"/>
          <p14:tracePt t="30832" x="4241800" y="1619250"/>
          <p14:tracePt t="30840" x="4235450" y="1619250"/>
          <p14:tracePt t="30848" x="4222750" y="1619250"/>
          <p14:tracePt t="30874" x="4159250" y="1619250"/>
          <p14:tracePt t="30906" x="4121150" y="1619250"/>
          <p14:tracePt t="30936" x="4114800" y="1619250"/>
          <p14:tracePt t="30952" x="4108450" y="1612900"/>
          <p14:tracePt t="30974" x="4102100" y="1600200"/>
          <p14:tracePt t="31006" x="4089400" y="1524000"/>
          <p14:tracePt t="31008" x="4089400" y="1498600"/>
          <p14:tracePt t="31016" x="4083050" y="1479550"/>
          <p14:tracePt t="31041" x="4083050" y="1441450"/>
          <p14:tracePt t="31074" x="4083050" y="1428750"/>
          <p14:tracePt t="31080" x="4083050" y="1422400"/>
          <p14:tracePt t="31108" x="4095750" y="1390650"/>
          <p14:tracePt t="31140" x="4140200" y="1333500"/>
          <p14:tracePt t="31152" x="4146550" y="1333500"/>
          <p14:tracePt t="31176" x="4171950" y="1333500"/>
          <p14:tracePt t="31208" x="4248150" y="1333500"/>
          <p14:tracePt t="31215" x="4260850" y="1333500"/>
          <p14:tracePt t="31241" x="4273550" y="1333500"/>
          <p14:tracePt t="31274" x="4324350" y="1371600"/>
          <p14:tracePt t="31280" x="4330700" y="1384300"/>
          <p14:tracePt t="31308" x="4349750" y="1416050"/>
          <p14:tracePt t="31339" x="4362450" y="1460500"/>
          <p14:tracePt t="31344" x="4368800" y="1479550"/>
          <p14:tracePt t="31374" x="4368800" y="1498600"/>
          <p14:tracePt t="31404" x="4368800" y="1517650"/>
          <p14:tracePt t="31407" x="4368800" y="1524000"/>
          <p14:tracePt t="31438" x="4368800" y="1549400"/>
          <p14:tracePt t="31440" x="4368800" y="1555750"/>
          <p14:tracePt t="31471" x="4368800" y="1574800"/>
          <p14:tracePt t="31471" x="4368800" y="1581150"/>
          <p14:tracePt t="31479" x="4368800" y="1600200"/>
          <p14:tracePt t="31508" x="4368800" y="1606550"/>
          <p14:tracePt t="31539" x="4368800" y="1619250"/>
          <p14:tracePt t="31543" x="4368800" y="1631950"/>
          <p14:tracePt t="31607" x="4362450" y="1638300"/>
          <p14:tracePt t="31615" x="4362450" y="1644650"/>
          <p14:tracePt t="31642" x="4343400" y="1657350"/>
          <p14:tracePt t="31673" x="4324350" y="1670050"/>
          <p14:tracePt t="31687" x="4318000" y="1682750"/>
          <p14:tracePt t="31708" x="4305300" y="1682750"/>
          <p14:tracePt t="31739" x="4273550" y="1689100"/>
          <p14:tracePt t="31743" x="4260850" y="1695450"/>
          <p14:tracePt t="31774" x="4248150" y="1695450"/>
          <p14:tracePt t="31775" x="4241800" y="1695450"/>
          <p14:tracePt t="31806" x="4229100" y="1695450"/>
          <p14:tracePt t="31823" x="4222750" y="1695450"/>
          <p14:tracePt t="31842" x="4191000" y="1695450"/>
          <p14:tracePt t="31873" x="4165600" y="1682750"/>
          <p14:tracePt t="31888" x="4159250" y="1682750"/>
          <p14:tracePt t="31909" x="4140200" y="1663700"/>
          <p14:tracePt t="31940" x="4108450" y="1625600"/>
          <p14:tracePt t="31944" x="4102100" y="1612900"/>
          <p14:tracePt t="31975" x="4095750" y="1600200"/>
          <p14:tracePt t="31975" x="4089400" y="1587500"/>
          <p14:tracePt t="31984" x="4089400" y="1581150"/>
          <p14:tracePt t="32009" x="4076700" y="1536700"/>
          <p14:tracePt t="32041" x="4064000" y="1485900"/>
          <p14:tracePt t="32048" x="4064000" y="1479550"/>
          <p14:tracePt t="32076" x="4057650" y="1428750"/>
          <p14:tracePt t="32108" x="4057650" y="1397000"/>
          <p14:tracePt t="32112" x="4057650" y="1390650"/>
          <p14:tracePt t="32142" x="4076700" y="1365250"/>
          <p14:tracePt t="32174" x="4089400" y="1346200"/>
          <p14:tracePt t="32177" x="4102100" y="1339850"/>
          <p14:tracePt t="32208" x="4165600" y="1333500"/>
          <p14:tracePt t="32216" x="4184650" y="1333500"/>
          <p14:tracePt t="32242" x="4222750" y="1333500"/>
          <p14:tracePt t="32273" x="4229100" y="1333500"/>
          <p14:tracePt t="32287" x="4235450" y="1333500"/>
          <p14:tracePt t="32336" x="4241800" y="1333500"/>
          <p14:tracePt t="32344" x="4248150" y="1333500"/>
          <p14:tracePt t="32374" x="4254500" y="1339850"/>
          <p14:tracePt t="32384" x="4254500" y="1346200"/>
          <p14:tracePt t="32408" x="4267200" y="1358900"/>
          <p14:tracePt t="32439" x="4267200" y="1377950"/>
          <p14:tracePt t="32447" x="4273550" y="1384300"/>
          <p14:tracePt t="32475" x="4279900" y="1416050"/>
          <p14:tracePt t="32506" x="4292600" y="1447800"/>
          <p14:tracePt t="32511" x="4292600" y="1454150"/>
          <p14:tracePt t="32584" x="4292600" y="1466850"/>
          <p14:tracePt t="32616" x="4292600" y="1473200"/>
          <p14:tracePt t="32632" x="4292600" y="1485900"/>
          <p14:tracePt t="32643" x="4292600" y="1492250"/>
          <p14:tracePt t="32673" x="4292600" y="1530350"/>
          <p14:tracePt t="32680" x="4292600" y="1536700"/>
          <p14:tracePt t="32709" x="4292600" y="1555750"/>
          <p14:tracePt t="32741" x="4292600" y="1587500"/>
          <p14:tracePt t="32744" x="4292600" y="1593850"/>
          <p14:tracePt t="32774" x="4292600" y="1619250"/>
          <p14:tracePt t="32778" x="4292600" y="1631950"/>
          <p14:tracePt t="32808" x="4292600" y="1651000"/>
          <p14:tracePt t="32823" x="4292600" y="1663700"/>
          <p14:tracePt t="32842" x="4279900" y="1676400"/>
          <p14:tracePt t="32872" x="4273550" y="1682750"/>
          <p14:tracePt t="32951" x="4267200" y="1682750"/>
          <p14:tracePt t="32983" x="4260850" y="1695450"/>
          <p14:tracePt t="32999" x="4254500" y="1695450"/>
          <p14:tracePt t="33008" x="4248150" y="1695450"/>
          <p14:tracePt t="33039" x="4235450" y="1695450"/>
          <p14:tracePt t="33400" x="4229100" y="1701800"/>
          <p14:tracePt t="33416" x="4229100" y="1714500"/>
          <p14:tracePt t="33424" x="4229100" y="1733550"/>
          <p14:tracePt t="33444" x="4235450" y="1758950"/>
          <p14:tracePt t="33475" x="4254500" y="1816100"/>
          <p14:tracePt t="33479" x="4254500" y="1835150"/>
          <p14:tracePt t="33509" x="4254500" y="1860550"/>
          <p14:tracePt t="33540" x="4254500" y="1917700"/>
          <p14:tracePt t="33543" x="4254500" y="1924050"/>
          <p14:tracePt t="33574" x="4254500" y="1968500"/>
          <p14:tracePt t="33577" x="4254500" y="1974850"/>
          <p14:tracePt t="33608" x="4254500" y="1987550"/>
          <p14:tracePt t="33944" x="4254500" y="1981200"/>
          <p14:tracePt t="33984" x="4248150" y="1974850"/>
          <p14:tracePt t="34104" x="4241800" y="1968500"/>
          <p14:tracePt t="34160" x="4235450" y="1968500"/>
          <p14:tracePt t="34192" x="4235450" y="1962150"/>
          <p14:tracePt t="35104" x="4235450" y="1955800"/>
          <p14:tracePt t="35736" x="4229100" y="1955800"/>
          <p14:tracePt t="36736" x="4229100" y="1981200"/>
          <p14:tracePt t="36744" x="4241800" y="2006600"/>
          <p14:tracePt t="36752" x="4241800" y="2025650"/>
          <p14:tracePt t="36780" x="4254500" y="2070100"/>
          <p14:tracePt t="36811" x="4260850" y="2108200"/>
          <p14:tracePt t="36816" x="4260850" y="2114550"/>
          <p14:tracePt t="36847" x="4260850" y="2120900"/>
          <p14:tracePt t="36888" x="4260850" y="2127250"/>
          <p14:tracePt t="36896" x="4260850" y="2133600"/>
          <p14:tracePt t="36913" x="4260850" y="2139950"/>
          <p14:tracePt t="36953" x="4260850" y="2146300"/>
          <p14:tracePt t="36968" x="4260850" y="2152650"/>
          <p14:tracePt t="36984" x="4260850" y="2159000"/>
          <p14:tracePt t="37014" x="4260850" y="2165350"/>
          <p14:tracePt t="37045" x="4260850" y="2190750"/>
          <p14:tracePt t="37048" x="4260850" y="2197100"/>
          <p14:tracePt t="37079" x="4260850" y="2209800"/>
          <p14:tracePt t="37082" x="4254500" y="2216150"/>
          <p14:tracePt t="37113" x="4248150" y="2216150"/>
          <p14:tracePt t="37137" x="4248150" y="2222500"/>
          <p14:tracePt t="37153" x="4241800" y="2222500"/>
          <p14:tracePt t="37181" x="4203700" y="2235200"/>
          <p14:tracePt t="37213" x="4184650" y="2235200"/>
          <p14:tracePt t="37216" x="4171950" y="2235200"/>
          <p14:tracePt t="37247" x="4159250" y="2235200"/>
          <p14:tracePt t="37256" x="4146550" y="2235200"/>
          <p14:tracePt t="37281" x="4121150" y="2209800"/>
          <p14:tracePt t="37312" x="4108450" y="2197100"/>
          <p14:tracePt t="37313" x="4102100" y="2190750"/>
          <p14:tracePt t="37321" x="4102100" y="2184400"/>
          <p14:tracePt t="37347" x="4095750" y="2178050"/>
          <p14:tracePt t="37380" x="4095750" y="2127250"/>
          <p14:tracePt t="37384" x="4095750" y="2114550"/>
          <p14:tracePt t="37414" x="4083050" y="2082800"/>
          <p14:tracePt t="37448" x="4083050" y="2070100"/>
          <p14:tracePt t="37464" x="4083050" y="2063750"/>
          <p14:tracePt t="37480" x="4083050" y="2051050"/>
          <p14:tracePt t="37511" x="4083050" y="2025650"/>
          <p14:tracePt t="37528" x="4089400" y="2019300"/>
          <p14:tracePt t="37552" x="4095750" y="2019300"/>
          <p14:tracePt t="37581" x="4140200" y="2006600"/>
          <p14:tracePt t="37612" x="4178300" y="2006600"/>
          <p14:tracePt t="37657" x="4184650" y="2006600"/>
          <p14:tracePt t="37664" x="4191000" y="2006600"/>
          <p14:tracePt t="37681" x="4222750" y="2012950"/>
          <p14:tracePt t="37714" x="4248150" y="2025650"/>
          <p14:tracePt t="37729" x="4254500" y="2032000"/>
          <p14:tracePt t="37748" x="4260850" y="2038350"/>
          <p14:tracePt t="37779" x="4279900" y="2070100"/>
          <p14:tracePt t="37784" x="4279900" y="2076450"/>
          <p14:tracePt t="37815" x="4292600" y="2089150"/>
          <p14:tracePt t="37846" x="4292600" y="2108200"/>
          <p14:tracePt t="37856" x="4298950" y="2127250"/>
          <p14:tracePt t="37881" x="4298950" y="2152650"/>
          <p14:tracePt t="37913" x="4298950" y="2184400"/>
          <p14:tracePt t="37920" x="4298950" y="2190750"/>
          <p14:tracePt t="37948" x="4298950" y="2209800"/>
          <p14:tracePt t="37979" x="4298950" y="2228850"/>
          <p14:tracePt t="37993" x="4298950" y="2235200"/>
          <p14:tracePt t="38015" x="4292600" y="2241550"/>
          <p14:tracePt t="38072" x="4286250" y="2241550"/>
          <p14:tracePt t="38081" x="4279900" y="2241550"/>
          <p14:tracePt t="38105" x="4273550" y="2241550"/>
          <p14:tracePt t="38177" x="4260850" y="2241550"/>
          <p14:tracePt t="38217" x="4254500" y="2235200"/>
          <p14:tracePt t="38225" x="4248150" y="2235200"/>
          <p14:tracePt t="38248" x="4248150" y="2228850"/>
          <p14:tracePt t="38279" x="4241800" y="2222500"/>
          <p14:tracePt t="38337" x="4235450" y="2222500"/>
          <p14:tracePt t="38344" x="4235450" y="2216150"/>
          <p14:tracePt t="38353" x="4229100" y="2209800"/>
          <p14:tracePt t="38382" x="4216400" y="2190750"/>
          <p14:tracePt t="38414" x="4203700" y="2165350"/>
          <p14:tracePt t="38417" x="4197350" y="2165350"/>
          <p14:tracePt t="38447" x="4178300" y="2146300"/>
          <p14:tracePt t="38448" x="4178300" y="2139950"/>
          <p14:tracePt t="38479" x="4171950" y="2127250"/>
          <p14:tracePt t="38488" x="4171950" y="2120900"/>
          <p14:tracePt t="38514" x="4159250" y="2108200"/>
          <p14:tracePt t="38545" x="4159250" y="2095500"/>
          <p14:tracePt t="38560" x="4159250" y="2082800"/>
          <p14:tracePt t="38580" x="4159250" y="2076450"/>
          <p14:tracePt t="38611" x="4159250" y="2032000"/>
          <p14:tracePt t="38616" x="4159250" y="2025650"/>
          <p14:tracePt t="38646" x="4159250" y="2006600"/>
          <p14:tracePt t="38649" x="4171950" y="1993900"/>
          <p14:tracePt t="38679" x="4203700" y="1981200"/>
          <p14:tracePt t="38681" x="4216400" y="1981200"/>
          <p14:tracePt t="38712" x="4260850" y="1955800"/>
          <p14:tracePt t="38720" x="4267200" y="1955800"/>
          <p14:tracePt t="38760" x="4273550" y="1955800"/>
          <p14:tracePt t="38816" x="4279900" y="1955800"/>
          <p14:tracePt t="38824" x="4292600" y="1955800"/>
          <p14:tracePt t="38849" x="4298950" y="1962150"/>
          <p14:tracePt t="38880" x="4311650" y="1981200"/>
          <p14:tracePt t="38881" x="4318000" y="1987550"/>
          <p14:tracePt t="38911" x="4324350" y="2000250"/>
          <p14:tracePt t="38920" x="4324350" y="2006600"/>
          <p14:tracePt t="38949" x="4337050" y="2025650"/>
          <p14:tracePt t="38980" x="4337050" y="2063750"/>
          <p14:tracePt t="38984" x="4337050" y="2076450"/>
          <p14:tracePt t="39015" x="4337050" y="2108200"/>
          <p14:tracePt t="39046" x="4337050" y="2127250"/>
          <p14:tracePt t="39056" x="4337050" y="2133600"/>
          <p14:tracePt t="39082" x="4337050" y="2146300"/>
          <p14:tracePt t="39113" x="4337050" y="2165350"/>
          <p14:tracePt t="39121" x="4337050" y="2171700"/>
          <p14:tracePt t="39148" x="4330700" y="2184400"/>
          <p14:tracePt t="39178" x="4324350" y="2184400"/>
          <p14:tracePt t="39193" x="4318000" y="2197100"/>
          <p14:tracePt t="39225" x="4311650" y="2203450"/>
          <p14:tracePt t="39273" x="4305300" y="2203450"/>
          <p14:tracePt t="39417" x="4311650" y="2203450"/>
          <p14:tracePt t="39425" x="4368800" y="2203450"/>
          <p14:tracePt t="39450" x="4502150" y="2203450"/>
          <p14:tracePt t="39483" x="4521200" y="2203450"/>
          <p14:tracePt t="39593" x="4527550" y="2203450"/>
          <p14:tracePt t="39618" x="4527550" y="2209800"/>
          <p14:tracePt t="39625" x="4527550" y="2216150"/>
          <p14:tracePt t="39650" x="4527550" y="2228850"/>
          <p14:tracePt t="39681" x="4508500" y="2254250"/>
          <p14:tracePt t="39689" x="4502150" y="2260600"/>
          <p14:tracePt t="39716" x="4489450" y="2273300"/>
          <p14:tracePt t="39749" x="4470400" y="2286000"/>
          <p14:tracePt t="39753" x="4464050" y="2286000"/>
          <p14:tracePt t="39783" x="4419600" y="2286000"/>
          <p14:tracePt t="39814" x="4356100" y="2286000"/>
          <p14:tracePt t="39817" x="4349750" y="2286000"/>
          <p14:tracePt t="39847" x="4318000" y="2279650"/>
          <p14:tracePt t="39850" x="4311650" y="2279650"/>
          <p14:tracePt t="39882" x="4273550" y="2247900"/>
          <p14:tracePt t="39889" x="4254500" y="2235200"/>
          <p14:tracePt t="39916" x="4229100" y="2197100"/>
          <p14:tracePt t="39949" x="4197350" y="2120900"/>
          <p14:tracePt t="39953" x="4184650" y="2101850"/>
          <p14:tracePt t="39983" x="4178300" y="2051050"/>
          <p14:tracePt t="40016" x="4178300" y="1962150"/>
          <p14:tracePt t="40017" x="4178300" y="1936750"/>
          <p14:tracePt t="40025" x="4178300" y="1917700"/>
          <p14:tracePt t="40050" x="4178300" y="1866900"/>
          <p14:tracePt t="40081" x="4178300" y="1822450"/>
          <p14:tracePt t="40090" x="4178300" y="1803400"/>
          <p14:tracePt t="40117" x="4191000" y="1739900"/>
          <p14:tracePt t="40149" x="4210050" y="1663700"/>
          <p14:tracePt t="40153" x="4216400" y="1644650"/>
          <p14:tracePt t="40183" x="4248150" y="1562100"/>
          <p14:tracePt t="40215" x="4298950" y="1454150"/>
          <p14:tracePt t="40218" x="4311650" y="1416050"/>
          <p14:tracePt t="40249" x="4356100" y="1327150"/>
          <p14:tracePt t="40251" x="4368800" y="1301750"/>
          <p14:tracePt t="40283" x="4413250" y="1250950"/>
          <p14:tracePt t="40289" x="4419600" y="1244600"/>
          <p14:tracePt t="40317" x="4457700" y="1219200"/>
          <p14:tracePt t="40349" x="4489450" y="1212850"/>
          <p14:tracePt t="40353" x="4495800" y="1212850"/>
          <p14:tracePt t="40384" x="4540250" y="1212850"/>
          <p14:tracePt t="40385" x="4559300" y="1212850"/>
          <p14:tracePt t="40416" x="4610100" y="1212850"/>
          <p14:tracePt t="40425" x="4616450" y="1212850"/>
          <p14:tracePt t="40450" x="4660900" y="1238250"/>
          <p14:tracePt t="40481" x="4743450" y="1384300"/>
          <p14:tracePt t="40489" x="4756150" y="1416050"/>
          <p14:tracePt t="40516" x="4826000" y="1581150"/>
          <p14:tracePt t="40548" x="4876800" y="1778000"/>
          <p14:tracePt t="40552" x="4876800" y="1828800"/>
          <p14:tracePt t="40583" x="4883150" y="1943100"/>
          <p14:tracePt t="40613" x="4883150" y="2082800"/>
          <p14:tracePt t="40616" x="4883150" y="2108200"/>
          <p14:tracePt t="40646" x="4857750" y="2165350"/>
          <p14:tracePt t="40650" x="4857750" y="2178050"/>
          <p14:tracePt t="40681" x="4832350" y="2235200"/>
          <p14:tracePt t="40689" x="4826000" y="2247900"/>
          <p14:tracePt t="40717" x="4806950" y="2279650"/>
          <p14:tracePt t="40748" x="4756150" y="2343150"/>
          <p14:tracePt t="40753" x="4743450" y="2355850"/>
          <p14:tracePt t="40783" x="4679950" y="2413000"/>
          <p14:tracePt t="40785" x="4667250" y="2432050"/>
          <p14:tracePt t="40815" x="4660900" y="2432050"/>
          <p14:tracePt t="40833" x="4654550" y="2438400"/>
          <p14:tracePt t="40865" x="4648200" y="2438400"/>
          <p14:tracePt t="40884" x="4635500" y="2438400"/>
          <p14:tracePt t="40915" x="4622800" y="2438400"/>
          <p14:tracePt t="40921" x="4616450" y="2438400"/>
          <p14:tracePt t="40950" x="4603750" y="2438400"/>
          <p14:tracePt t="40981" x="4559300" y="2438400"/>
          <p14:tracePt t="40985" x="4540250" y="2432050"/>
          <p14:tracePt t="41015" x="4521200" y="2425700"/>
          <p14:tracePt t="41017" x="4514850" y="2419350"/>
          <p14:tracePt t="41047" x="4451350" y="2381250"/>
          <p14:tracePt t="41049" x="4432300" y="2368550"/>
          <p14:tracePt t="41079" x="4394200" y="2330450"/>
          <p14:tracePt t="41084" x="4381500" y="2324100"/>
          <p14:tracePt t="41114" x="4337050" y="2279650"/>
          <p14:tracePt t="41121" x="4330700" y="2273300"/>
          <p14:tracePt t="41151" x="4286250" y="2222500"/>
          <p14:tracePt t="41183" x="4222750" y="2120900"/>
          <p14:tracePt t="41185" x="4216400" y="2101850"/>
          <p14:tracePt t="41217" x="4184650" y="2006600"/>
          <p14:tracePt t="41225" x="4178300" y="1987550"/>
          <p14:tracePt t="41252" x="4165600" y="1905000"/>
          <p14:tracePt t="41284" x="4165600" y="1752600"/>
          <p14:tracePt t="41289" x="4165600" y="1720850"/>
          <p14:tracePt t="41318" x="4165600" y="1612900"/>
          <p14:tracePt t="41350" x="4165600" y="1511300"/>
          <p14:tracePt t="41353" x="4165600" y="1485900"/>
          <p14:tracePt t="41384" x="4165600" y="1384300"/>
          <p14:tracePt t="41385" x="4178300" y="1358900"/>
          <p14:tracePt t="41393" x="4191000" y="1320800"/>
          <p14:tracePt t="41418" x="4216400" y="1257300"/>
          <p14:tracePt t="41449" x="4235450" y="1219200"/>
          <p14:tracePt t="41457" x="4254500" y="1200150"/>
          <p14:tracePt t="41485" x="4279900" y="1181100"/>
          <p14:tracePt t="41516" x="4375150" y="1162050"/>
          <p14:tracePt t="41521" x="4406900" y="1155700"/>
          <p14:tracePt t="41551" x="4457700" y="1155700"/>
          <p14:tracePt t="41583" x="4470400" y="1155700"/>
          <p14:tracePt t="41601" x="4483100" y="1155700"/>
          <p14:tracePt t="41618" x="4527550" y="1187450"/>
          <p14:tracePt t="41650" x="4641850" y="1308100"/>
          <p14:tracePt t="41657" x="4660900" y="1327150"/>
          <p14:tracePt t="41685" x="4699000" y="1365250"/>
          <p14:tracePt t="41717" x="4711700" y="1397000"/>
          <p14:tracePt t="41721" x="4711700" y="1403350"/>
          <p14:tracePt t="41751" x="4730750" y="1441450"/>
          <p14:tracePt t="41784" x="4749800" y="1517650"/>
          <p14:tracePt t="41786" x="4756150" y="1536700"/>
          <p14:tracePt t="41818" x="4762500" y="1587500"/>
          <p14:tracePt t="41825" x="4768850" y="1593850"/>
          <p14:tracePt t="41852" x="4768850" y="1644650"/>
          <p14:tracePt t="41884" x="4781550" y="1752600"/>
          <p14:tracePt t="41889" x="4781550" y="1778000"/>
          <p14:tracePt t="41919" x="4781550" y="1847850"/>
          <p14:tracePt t="41949" x="4781550" y="1892300"/>
          <p14:tracePt t="41961" x="4781550" y="1905000"/>
          <p14:tracePt t="41985" x="4781550" y="1943100"/>
          <p14:tracePt t="42017" x="4781550" y="2006600"/>
          <p14:tracePt t="42025" x="4781550" y="2025650"/>
          <p14:tracePt t="42052" x="4762500" y="2070100"/>
          <p14:tracePt t="42084" x="4724400" y="2139950"/>
          <p14:tracePt t="42089" x="4711700" y="2159000"/>
          <p14:tracePt t="42119" x="4686300" y="2228850"/>
          <p14:tracePt t="42151" x="4654550" y="2279650"/>
          <p14:tracePt t="42154" x="4648200" y="2286000"/>
          <p14:tracePt t="42161" x="4641850" y="2292350"/>
          <p14:tracePt t="42186" x="4641850" y="2298700"/>
          <p14:tracePt t="42216" x="4635500" y="2311400"/>
          <p14:tracePt t="42224" x="4616450" y="2311400"/>
          <p14:tracePt t="42251" x="4578350" y="2311400"/>
          <p14:tracePt t="42281" x="4540250" y="2311400"/>
          <p14:tracePt t="42289" x="4533900" y="2311400"/>
          <p14:tracePt t="42318" x="4502150" y="2311400"/>
          <p14:tracePt t="42349" x="4445000" y="2311400"/>
          <p14:tracePt t="42353" x="4438650" y="2311400"/>
          <p14:tracePt t="42385" x="4413250" y="2305050"/>
          <p14:tracePt t="42385" x="4394200" y="2305050"/>
          <p14:tracePt t="42393" x="4375150" y="2298700"/>
          <p14:tracePt t="42418" x="4318000" y="2273300"/>
          <p14:tracePt t="42449" x="4292600" y="2260600"/>
          <p14:tracePt t="42457" x="4292600" y="2254250"/>
          <p14:tracePt t="42486" x="4273550" y="2241550"/>
          <p14:tracePt t="42517" x="4229100" y="2171700"/>
          <p14:tracePt t="42521" x="4222750" y="2159000"/>
          <p14:tracePt t="42552" x="4197350" y="2127250"/>
          <p14:tracePt t="42554" x="4184650" y="2114550"/>
          <p14:tracePt t="42585" x="4152900" y="2057400"/>
          <p14:tracePt t="42585" x="4146550" y="2044700"/>
          <p14:tracePt t="42593" x="4146550" y="2025650"/>
          <p14:tracePt t="42619" x="4121150" y="1943100"/>
          <p14:tracePt t="42650" x="4083050" y="1797050"/>
          <p14:tracePt t="42657" x="4070350" y="1758950"/>
          <p14:tracePt t="42686" x="4070350" y="1714500"/>
          <p14:tracePt t="42718" x="4064000" y="1651000"/>
          <p14:tracePt t="42721" x="4064000" y="1625600"/>
          <p14:tracePt t="42752" x="4064000" y="1536700"/>
          <p14:tracePt t="42754" x="4064000" y="1511300"/>
          <p14:tracePt t="42785" x="4064000" y="1447800"/>
          <p14:tracePt t="42786" x="4064000" y="1428750"/>
          <p14:tracePt t="42793" x="4064000" y="1409700"/>
          <p14:tracePt t="42819" x="4102100" y="1320800"/>
          <p14:tracePt t="42851" x="4197350" y="1168400"/>
          <p14:tracePt t="42857" x="4222750" y="1143000"/>
          <p14:tracePt t="42886" x="4260850" y="1098550"/>
          <p14:tracePt t="42919" x="4324350" y="1092200"/>
          <p14:tracePt t="42921" x="4368800" y="1092200"/>
          <p14:tracePt t="42953" x="4552950" y="1123950"/>
          <p14:tracePt t="42985" x="4654550" y="1200150"/>
          <p14:tracePt t="42993" x="4673600" y="1219200"/>
          <p14:tracePt t="43020" x="4705350" y="1282700"/>
          <p14:tracePt t="43052" x="4730750" y="1346200"/>
          <p14:tracePt t="43057" x="4730750" y="1365250"/>
          <p14:tracePt t="43088" x="4743450" y="1397000"/>
          <p14:tracePt t="43120" x="4749800" y="1416050"/>
          <p14:tracePt t="43152" x="4749800" y="1435100"/>
          <p14:tracePt t="43153" x="4749800" y="1441450"/>
          <p14:tracePt t="43184" x="4749800" y="1460500"/>
          <p14:tracePt t="43186" x="4749800" y="1466850"/>
          <p14:tracePt t="43369" x="4749800" y="1473200"/>
          <p14:tracePt t="43385" x="4749800" y="1479550"/>
          <p14:tracePt t="43393" x="4749800" y="1485900"/>
          <p14:tracePt t="43420" x="4737100" y="1524000"/>
          <p14:tracePt t="43452" x="4673600" y="1651000"/>
          <p14:tracePt t="43457" x="4635500" y="1695450"/>
          <p14:tracePt t="43487" x="4533900" y="1841500"/>
          <p14:tracePt t="43518" x="4362450" y="2038350"/>
          <p14:tracePt t="43521" x="4330700" y="2076450"/>
          <p14:tracePt t="43552" x="4197350" y="2209800"/>
          <p14:tracePt t="43554" x="4165600" y="2241550"/>
          <p14:tracePt t="43585" x="4051300" y="2336800"/>
          <p14:tracePt t="43588" x="4006850" y="2381250"/>
          <p14:tracePt t="43618" x="3886200" y="2501900"/>
          <p14:tracePt t="43625" x="3854450" y="2533650"/>
          <p14:tracePt t="43652" x="3778250" y="2616200"/>
          <p14:tracePt t="43683" x="3689350" y="2730500"/>
          <p14:tracePt t="43689" x="3663950" y="2755900"/>
          <p14:tracePt t="43720" x="3600450" y="2832100"/>
          <p14:tracePt t="43721" x="3575050" y="2857500"/>
          <p14:tracePt t="43729" x="3549650" y="2889250"/>
          <p14:tracePt t="43754" x="3505200" y="2946400"/>
          <p14:tracePt t="43785" x="3454400" y="3022600"/>
          <p14:tracePt t="43793" x="3429000" y="3041650"/>
          <p14:tracePt t="43820" x="3371850" y="3098800"/>
          <p14:tracePt t="43852" x="3308350" y="3149600"/>
          <p14:tracePt t="43857" x="3295650" y="3155950"/>
          <p14:tracePt t="43887" x="3194050" y="3219450"/>
          <p14:tracePt t="43919" x="3009900" y="3314700"/>
          <p14:tracePt t="43922" x="2965450" y="3333750"/>
          <p14:tracePt t="43953" x="2794000" y="3397250"/>
          <p14:tracePt t="43961" x="2768600" y="3409950"/>
          <p14:tracePt t="43987" x="2705100" y="3435350"/>
          <p14:tracePt t="44019" x="2628900" y="3454400"/>
          <p14:tracePt t="44025" x="2603500" y="3460750"/>
          <p14:tracePt t="44054" x="2552700" y="3473450"/>
          <p14:tracePt t="44086" x="2495550" y="3492500"/>
          <p14:tracePt t="44089" x="2482850" y="3492500"/>
          <p14:tracePt t="44120" x="2438400" y="3498850"/>
          <p14:tracePt t="44122" x="2419350" y="3498850"/>
          <p14:tracePt t="44153" x="2368550" y="3517900"/>
          <p14:tracePt t="44161" x="2343150" y="3517900"/>
          <p14:tracePt t="44186" x="2317750" y="3530600"/>
          <p14:tracePt t="44217" x="2292350" y="3530600"/>
          <p14:tracePt t="44225" x="2286000" y="3530600"/>
          <p14:tracePt t="44256" x="2273300" y="3530600"/>
          <p14:tracePt t="44288" x="2266950" y="3530600"/>
          <p14:tracePt t="44319" x="2203450" y="3536950"/>
          <p14:tracePt t="44329" x="2190750" y="3536950"/>
          <p14:tracePt t="44401" x="2184400" y="3536950"/>
          <p14:tracePt t="44521" x="2178050" y="3543300"/>
          <p14:tracePt t="44537" x="2171700" y="3543300"/>
          <p14:tracePt t="44609" x="2178050" y="3543300"/>
          <p14:tracePt t="44617" x="2190750" y="3549650"/>
          <p14:tracePt t="44625" x="2222500" y="3556000"/>
          <p14:tracePt t="44654" x="2387600" y="3575050"/>
          <p14:tracePt t="44686" x="2647950" y="3613150"/>
          <p14:tracePt t="44689" x="2660650" y="3619500"/>
          <p14:tracePt t="45025" x="2647950" y="3619500"/>
          <p14:tracePt t="45041" x="2647950" y="3613150"/>
          <p14:tracePt t="45057" x="2641600" y="3613150"/>
          <p14:tracePt t="45089" x="2628900" y="3613150"/>
          <p14:tracePt t="45170" x="2622550" y="3613150"/>
          <p14:tracePt t="45609" x="2622550" y="3619500"/>
          <p14:tracePt t="45625" x="2609850" y="3625850"/>
          <p14:tracePt t="45633" x="2597150" y="3638550"/>
          <p14:tracePt t="45655" x="2571750" y="3638550"/>
          <p14:tracePt t="45686" x="2514600" y="3651250"/>
          <p14:tracePt t="45690" x="2501900" y="3657600"/>
          <p14:tracePt t="45721" x="2463800" y="3663950"/>
          <p14:tracePt t="45729" x="2457450" y="3663950"/>
          <p14:tracePt t="45769" x="2451100" y="3670300"/>
          <p14:tracePt t="46338" x="2444750" y="3676650"/>
          <p14:tracePt t="46354" x="2444750" y="3683000"/>
          <p14:tracePt t="46378" x="2444750" y="3689350"/>
          <p14:tracePt t="46402" x="2451100" y="3689350"/>
          <p14:tracePt t="46423" x="2451100" y="3695700"/>
          <p14:tracePt t="46474" x="2457450" y="3702050"/>
          <p14:tracePt t="46498" x="2463800" y="3708400"/>
          <p14:tracePt t="46506" x="2470150" y="3708400"/>
          <p14:tracePt t="46523" x="2470150" y="3721100"/>
          <p14:tracePt t="46554" x="2476500" y="3727450"/>
          <p14:tracePt t="46562" x="2482850" y="3727450"/>
          <p14:tracePt t="46590" x="2495550" y="3740150"/>
          <p14:tracePt t="46621" x="2527300" y="3765550"/>
          <p14:tracePt t="46633" x="2533650" y="3771900"/>
          <p14:tracePt t="46656" x="2540000" y="3771900"/>
          <p14:tracePt t="46686" x="2546350" y="3778250"/>
          <p14:tracePt t="46698" x="2552700" y="3784600"/>
          <p14:tracePt t="46723" x="2559050" y="3784600"/>
          <p14:tracePt t="46754" x="2584450" y="3810000"/>
          <p14:tracePt t="46786" x="2597150" y="3822700"/>
          <p14:tracePt t="46802" x="2603500" y="3822700"/>
          <p14:tracePt t="46842" x="2609850" y="3822700"/>
          <p14:tracePt t="46857" x="2616200" y="3822700"/>
          <p14:tracePt t="46888" x="2641600" y="3822700"/>
          <p14:tracePt t="46890" x="2647950" y="3822700"/>
          <p14:tracePt t="46922" x="2654300" y="3822700"/>
          <p14:tracePt t="47002" x="2660650" y="3816350"/>
          <p14:tracePt t="47114" x="2667000" y="3816350"/>
          <p14:tracePt t="47242" x="2660650" y="3803650"/>
          <p14:tracePt t="47250" x="2654300" y="3803650"/>
          <p14:tracePt t="47258" x="2641600" y="3803650"/>
          <p14:tracePt t="47288" x="2603500" y="3810000"/>
          <p14:tracePt t="47291" x="2590800" y="3822700"/>
          <p14:tracePt t="47322" x="2571750" y="3848100"/>
          <p14:tracePt t="47338" x="2571750" y="3854450"/>
          <p14:tracePt t="47357" x="2571750" y="3860800"/>
          <p14:tracePt t="47388" x="2571750" y="3867150"/>
          <p14:tracePt t="47418" x="2578100" y="3873500"/>
          <p14:tracePt t="47450" x="2590800" y="3867150"/>
          <p14:tracePt t="47458" x="2603500" y="3854450"/>
          <p14:tracePt t="47490" x="2628900" y="3784600"/>
          <p14:tracePt t="47490" x="2635250" y="3765550"/>
          <p14:tracePt t="47498" x="2635250" y="3740150"/>
          <p14:tracePt t="47524" x="2635250" y="3676650"/>
          <p14:tracePt t="47556" x="2635250" y="3651250"/>
          <p14:tracePt t="47570" x="2635250" y="3644900"/>
          <p14:tracePt t="47665" x="2635250" y="3657600"/>
          <p14:tracePt t="47673" x="2635250" y="3670300"/>
          <p14:tracePt t="47689" x="2635250" y="3702050"/>
          <p14:tracePt t="47720" x="2647950" y="3752850"/>
          <p14:tracePt t="47723" x="2654300" y="3765550"/>
          <p14:tracePt t="47754" x="2654300" y="3771900"/>
          <p14:tracePt t="47938" x="2654300" y="3778250"/>
          <p14:tracePt t="47946" x="2654300" y="3784600"/>
          <p14:tracePt t="47957" x="2660650" y="3797300"/>
          <p14:tracePt t="47988" x="2667000" y="3829050"/>
          <p14:tracePt t="48282" x="2667000" y="3835400"/>
          <p14:tracePt t="48290" x="2667000" y="3841750"/>
          <p14:tracePt t="48298" x="2667000" y="3848100"/>
          <p14:tracePt t="48325" x="2667000" y="3867150"/>
          <p14:tracePt t="48356" x="2647950" y="3886200"/>
          <p14:tracePt t="48369" x="2647950" y="3892550"/>
          <p14:tracePt t="48390" x="2641600" y="3898900"/>
          <p14:tracePt t="48420" x="2628900" y="3905250"/>
          <p14:tracePt t="48425" x="2628900" y="3911600"/>
          <p14:tracePt t="48456" x="2609850" y="3911600"/>
          <p14:tracePt t="48459" x="2603500" y="3924300"/>
          <p14:tracePt t="48491" x="2597150" y="3924300"/>
          <p14:tracePt t="48506" x="2590800" y="3924300"/>
          <p14:tracePt t="48524" x="2578100" y="3924300"/>
          <p14:tracePt t="48556" x="2565400" y="3930650"/>
          <p14:tracePt t="48578" x="2559050" y="3930650"/>
          <p14:tracePt t="48592" x="2552700" y="3930650"/>
          <p14:tracePt t="48622" x="2520950" y="3943350"/>
          <p14:tracePt t="48626" x="2514600" y="3943350"/>
          <p14:tracePt t="48657" x="2495550" y="3943350"/>
          <p14:tracePt t="48658" x="2489200" y="3943350"/>
          <p14:tracePt t="48690" x="2482850" y="3943350"/>
          <p14:tracePt t="48738" x="2476500" y="3943350"/>
          <p14:tracePt t="48786" x="2463800" y="3943350"/>
          <p14:tracePt t="48810" x="2463800" y="3937000"/>
          <p14:tracePt t="48818" x="2451100" y="3930650"/>
          <p14:tracePt t="48826" x="2444750" y="3924300"/>
          <p14:tracePt t="48858" x="2425700" y="3898900"/>
          <p14:tracePt t="48914" x="2419350" y="3898900"/>
          <p14:tracePt t="48946" x="2413000" y="3892550"/>
          <p14:tracePt t="48962" x="2406650" y="3886200"/>
          <p14:tracePt t="48970" x="2406650" y="3879850"/>
          <p14:tracePt t="49002" x="2406650" y="3873500"/>
          <p14:tracePt t="49026" x="2400300" y="3860800"/>
          <p14:tracePt t="49057" x="2387600" y="3829050"/>
          <p14:tracePt t="49059" x="2387600" y="3822700"/>
          <p14:tracePt t="49090" x="2381250" y="3803650"/>
          <p14:tracePt t="49098" x="2381250" y="3797300"/>
          <p14:tracePt t="49125" x="2381250" y="3765550"/>
          <p14:tracePt t="49156" x="2381250" y="3740150"/>
          <p14:tracePt t="49162" x="2381250" y="3733800"/>
          <p14:tracePt t="49192" x="2381250" y="3708400"/>
          <p14:tracePt t="49224" x="2381250" y="3676650"/>
          <p14:tracePt t="49227" x="2381250" y="3670300"/>
          <p14:tracePt t="49259" x="2413000" y="3619500"/>
          <p14:tracePt t="49266" x="2419350" y="3606800"/>
          <p14:tracePt t="49291" x="2444750" y="3581400"/>
          <p14:tracePt t="49322" x="2463800" y="3556000"/>
          <p14:tracePt t="49329" x="2470150" y="3549650"/>
          <p14:tracePt t="49358" x="2482850" y="3543300"/>
          <p14:tracePt t="49389" x="2520950" y="3536950"/>
          <p14:tracePt t="49402" x="2527300" y="3536950"/>
          <p14:tracePt t="49442" x="2533650" y="3536950"/>
          <p14:tracePt t="49458" x="2552700" y="3536950"/>
          <p14:tracePt t="49493" x="2616200" y="3536950"/>
          <p14:tracePt t="49497" x="2635250" y="3536950"/>
          <p14:tracePt t="49525" x="2635250" y="3543300"/>
          <p14:tracePt t="49556" x="2647950" y="3549650"/>
          <p14:tracePt t="49562" x="2654300" y="3549650"/>
          <p14:tracePt t="49593" x="2660650" y="3562350"/>
          <p14:tracePt t="49623" x="2660650" y="3581400"/>
          <p14:tracePt t="49626" x="2660650" y="3587750"/>
          <p14:tracePt t="49656" x="2679700" y="3632200"/>
          <p14:tracePt t="49659" x="2679700" y="3644900"/>
          <p14:tracePt t="49690" x="2679700" y="3670300"/>
          <p14:tracePt t="49693" x="2679700" y="3676650"/>
          <p14:tracePt t="49723" x="2679700" y="3695700"/>
          <p14:tracePt t="49746" x="2679700" y="3708400"/>
          <p14:tracePt t="49762" x="2679700" y="3714750"/>
          <p14:tracePt t="49793" x="2679700" y="3740150"/>
          <p14:tracePt t="49825" x="2673350" y="3759200"/>
          <p14:tracePt t="49827" x="2673350" y="3765550"/>
          <p14:tracePt t="49858" x="2667000" y="3778250"/>
          <p14:tracePt t="49860" x="2660650" y="3784600"/>
          <p14:tracePt t="49891" x="2641600" y="3797300"/>
          <p14:tracePt t="49898" x="2635250" y="3803650"/>
          <p14:tracePt t="49926" x="2616200" y="3816350"/>
          <p14:tracePt t="49958" x="2590800" y="3835400"/>
          <p14:tracePt t="49962" x="2584450" y="3835400"/>
          <p14:tracePt t="49993" x="2546350" y="3854450"/>
          <p14:tracePt t="49995" x="2540000" y="3854450"/>
          <p14:tracePt t="50026" x="2527300" y="3860800"/>
          <p14:tracePt t="50060" x="2520950" y="3860800"/>
          <p14:tracePt t="50138" x="2514600" y="3860800"/>
          <p14:tracePt t="50538" x="2546350" y="3860800"/>
          <p14:tracePt t="50546" x="2597150" y="3860800"/>
          <p14:tracePt t="50560" x="2679700" y="3848100"/>
          <p14:tracePt t="50592" x="3473450" y="3841750"/>
          <p14:tracePt t="50594" x="3822700" y="3841750"/>
          <p14:tracePt t="50625" x="5067300" y="3841750"/>
          <p14:tracePt t="50628" x="5473700" y="3841750"/>
          <p14:tracePt t="50659" x="6743700" y="3841750"/>
          <p14:tracePt t="50666" x="6902450" y="3841750"/>
          <p14:tracePt t="50694" x="7137400" y="3841750"/>
          <p14:tracePt t="50725" x="7378700" y="3841750"/>
          <p14:tracePt t="50730" x="7448550" y="3841750"/>
          <p14:tracePt t="50760" x="7620000" y="3816350"/>
          <p14:tracePt t="50792" x="7651750" y="3816350"/>
          <p14:tracePt t="50794" x="7658100" y="3816350"/>
          <p14:tracePt t="50826" x="7772400" y="3816350"/>
          <p14:tracePt t="50829" x="7829550" y="3816350"/>
          <p14:tracePt t="50860" x="8115300" y="3816350"/>
          <p14:tracePt t="50866" x="8153400" y="3816350"/>
          <p14:tracePt t="50894" x="8153400" y="3810000"/>
          <p14:tracePt t="50925" x="8166100" y="3810000"/>
          <p14:tracePt t="50930" x="8178800" y="3810000"/>
          <p14:tracePt t="50960" x="8420100" y="3784600"/>
          <p14:tracePt t="50991" x="8763000" y="3714750"/>
          <p14:tracePt t="50994" x="8769350" y="3708400"/>
          <p14:tracePt t="51058" x="8775700" y="3708400"/>
          <p14:tracePt t="51066" x="8775700" y="3702050"/>
          <p14:tracePt t="51094" x="8782050" y="3702050"/>
          <p14:tracePt t="51125" x="8782050" y="3695700"/>
          <p14:tracePt t="51138" x="8782050" y="3689350"/>
          <p14:tracePt t="51161" x="8782050" y="3676650"/>
          <p14:tracePt t="51192" x="8826500" y="3625850"/>
          <p14:tracePt t="51195" x="8832850" y="3619500"/>
          <p14:tracePt t="51227" x="8845550" y="3606800"/>
          <p14:tracePt t="51370" x="8839200" y="3606800"/>
          <p14:tracePt t="51378" x="8826500" y="3619500"/>
          <p14:tracePt t="51395" x="8807450" y="3619500"/>
          <p14:tracePt t="51429" x="8642350" y="3625850"/>
          <p14:tracePt t="51434" x="8604250" y="3625850"/>
          <p14:tracePt t="51460" x="8521700" y="3625850"/>
          <p14:tracePt t="51491" x="8496300" y="3625850"/>
          <p14:tracePt t="51498" x="8483600" y="3619500"/>
          <p14:tracePt t="51528" x="8477250" y="3619500"/>
          <p14:tracePt t="51559" x="8470900" y="3606800"/>
          <p14:tracePt t="51570" x="8464550" y="3594100"/>
          <p14:tracePt t="51595" x="8451850" y="3562350"/>
          <p14:tracePt t="51626" x="8432800" y="3524250"/>
          <p14:tracePt t="51634" x="8432800" y="3517900"/>
          <p14:tracePt t="51662" x="8432800" y="3505200"/>
          <p14:tracePt t="51693" x="8432800" y="3479800"/>
          <p14:tracePt t="51698" x="8432800" y="3460750"/>
          <p14:tracePt t="51728" x="8445500" y="3422650"/>
          <p14:tracePt t="51759" x="8470900" y="3359150"/>
          <p14:tracePt t="51762" x="8483600" y="3346450"/>
          <p14:tracePt t="51793" x="8509000" y="3327400"/>
          <p14:tracePt t="51795" x="8521700" y="3321050"/>
          <p14:tracePt t="51826" x="8642350" y="3276600"/>
          <p14:tracePt t="51834" x="8667750" y="3270250"/>
          <p14:tracePt t="51862" x="8731250" y="3251200"/>
          <p14:tracePt t="51893" x="8788400" y="3251200"/>
          <p14:tracePt t="51898" x="8820150" y="3251200"/>
          <p14:tracePt t="51928" x="8953500" y="3257550"/>
          <p14:tracePt t="51960" x="8997950" y="3263900"/>
          <p14:tracePt t="51978" x="9004300" y="3270250"/>
          <p14:tracePt t="51995" x="9010650" y="3276600"/>
          <p14:tracePt t="52026" x="9017000" y="3333750"/>
          <p14:tracePt t="52035" x="9017000" y="3352800"/>
          <p14:tracePt t="52063" x="9017000" y="3441700"/>
          <p14:tracePt t="52094" x="9017000" y="3517900"/>
          <p14:tracePt t="52098" x="9017000" y="3530600"/>
          <p14:tracePt t="52128" x="9010650" y="3556000"/>
          <p14:tracePt t="52159" x="8991600" y="3594100"/>
          <p14:tracePt t="52162" x="8991600" y="3600450"/>
          <p14:tracePt t="52193" x="8959850" y="3625850"/>
          <p14:tracePt t="52194" x="8940800" y="3625850"/>
          <p14:tracePt t="52225" x="8883650" y="3657600"/>
          <p14:tracePt t="52229" x="8870950" y="3663950"/>
          <p14:tracePt t="52260" x="8820150" y="3676650"/>
          <p14:tracePt t="52266" x="8807450" y="3676650"/>
          <p14:tracePt t="52295" x="8712200" y="3676650"/>
          <p14:tracePt t="52327" x="8559800" y="3676650"/>
          <p14:tracePt t="52330" x="8547100" y="3676650"/>
          <p14:tracePt t="52362" x="8534400" y="3676650"/>
          <p14:tracePt t="52370" x="8528050" y="3676650"/>
          <p14:tracePt t="52395" x="8483600" y="3663950"/>
          <p14:tracePt t="52426" x="8432800" y="3644900"/>
          <p14:tracePt t="52459" x="8426450" y="3644900"/>
          <p14:tracePt t="52466" x="8420100" y="3638550"/>
          <p14:tracePt t="52496" x="8394700" y="3587750"/>
          <p14:tracePt t="52527" x="8382000" y="3505200"/>
          <p14:tracePt t="52530" x="8382000" y="3479800"/>
          <p14:tracePt t="52561" x="8382000" y="3416300"/>
          <p14:tracePt t="52563" x="8382000" y="3397250"/>
          <p14:tracePt t="52594" x="8477250" y="3302000"/>
          <p14:tracePt t="52602" x="8528050" y="3289300"/>
          <p14:tracePt t="52629" x="8642350" y="3257550"/>
          <p14:tracePt t="52662" x="8794750" y="3244850"/>
          <p14:tracePt t="52667" x="8820150" y="3244850"/>
          <p14:tracePt t="52695" x="8934450" y="3270250"/>
          <p14:tracePt t="52726" x="8972550" y="3282950"/>
          <p14:tracePt t="52730" x="8985250" y="3295650"/>
          <p14:tracePt t="52761" x="8997950" y="3321050"/>
          <p14:tracePt t="52762" x="9004300" y="3340100"/>
          <p14:tracePt t="52793" x="9036050" y="3441700"/>
          <p14:tracePt t="52794" x="9036050" y="3467100"/>
          <p14:tracePt t="52825" x="9055100" y="3524250"/>
          <p14:tracePt t="52828" x="9055100" y="3536950"/>
          <p14:tracePt t="52858" x="9048750" y="3587750"/>
          <p14:tracePt t="52858" x="9048750" y="3606800"/>
          <p14:tracePt t="52866" x="9036050" y="3625850"/>
          <p14:tracePt t="52895" x="9017000" y="3651250"/>
          <p14:tracePt t="52925" x="8991600" y="3670300"/>
          <p14:tracePt t="52930" x="8991600" y="3676650"/>
          <p14:tracePt t="52961" x="8985250" y="3676650"/>
          <p14:tracePt t="53059" x="8978900" y="3676650"/>
          <p14:tracePt t="53203" x="8972550" y="3676650"/>
          <p14:tracePt t="53210" x="8947150" y="3676650"/>
          <p14:tracePt t="53230" x="8839200" y="3676650"/>
          <p14:tracePt t="53261" x="8426450" y="3721100"/>
          <p14:tracePt t="53267" x="8299450" y="3727450"/>
          <p14:tracePt t="53297" x="7759700" y="3790950"/>
          <p14:tracePt t="53329" x="6762750" y="3905250"/>
          <p14:tracePt t="53330" x="6470650" y="3943350"/>
          <p14:tracePt t="53361" x="5543550" y="3981450"/>
          <p14:tracePt t="53363" x="5257800" y="4000500"/>
          <p14:tracePt t="53394" x="4476750" y="4076700"/>
          <p14:tracePt t="53403" x="4368800" y="4102100"/>
          <p14:tracePt t="53430" x="4165600" y="4121150"/>
          <p14:tracePt t="53461" x="3854450" y="4171950"/>
          <p14:tracePt t="53467" x="3784600" y="4184650"/>
          <p14:tracePt t="53497" x="3625850" y="4210050"/>
          <p14:tracePt t="53528" x="3416300" y="4241800"/>
          <p14:tracePt t="53531" x="3371850" y="4248150"/>
          <p14:tracePt t="53563" x="3238500" y="4267200"/>
          <p14:tracePt t="53571" x="3213100" y="4267200"/>
          <p14:tracePt t="53597" x="3117850" y="4273550"/>
          <p14:tracePt t="53629" x="2933700" y="4286250"/>
          <p14:tracePt t="53635" x="2908300" y="4298950"/>
          <p14:tracePt t="53663" x="2876550" y="4305300"/>
          <p14:tracePt t="53696" x="2838450" y="4305300"/>
          <p14:tracePt t="53699" x="2813050" y="4305300"/>
          <p14:tracePt t="53729" x="2660650" y="4305300"/>
          <p14:tracePt t="53760" x="2533650" y="4305300"/>
          <p14:tracePt t="53762" x="2527300" y="4305300"/>
          <p14:tracePt t="53811" x="2520950" y="4305300"/>
          <p14:tracePt t="53827" x="2508250" y="4305300"/>
          <p14:tracePt t="53834" x="2495550" y="4298950"/>
          <p14:tracePt t="53863" x="2482850" y="4298950"/>
          <p14:tracePt t="53893" x="2476500" y="4286250"/>
          <p14:tracePt t="53898" x="2476500" y="4267200"/>
          <p14:tracePt t="53929" x="2470150" y="4241800"/>
          <p14:tracePt t="53930" x="2470150" y="4229100"/>
          <p14:tracePt t="53961" x="2463800" y="4210050"/>
          <p14:tracePt t="54123" x="2463800" y="4203700"/>
          <p14:tracePt t="54146" x="2457450" y="4191000"/>
          <p14:tracePt t="54163" x="2457450" y="4184650"/>
          <p14:tracePt t="54170" x="2457450" y="4178300"/>
          <p14:tracePt t="54202" x="2457450" y="4171950"/>
          <p14:tracePt t="54307" x="2451100" y="4171950"/>
          <p14:tracePt t="54331" x="2444750" y="4171950"/>
          <p14:tracePt t="54347" x="2438400" y="4159250"/>
          <p14:tracePt t="54364" x="2419350" y="4159250"/>
          <p14:tracePt t="54395" x="2393950" y="4152900"/>
          <p14:tracePt t="54427" x="2387600" y="4152900"/>
          <p14:tracePt t="54443" x="2381250" y="4146550"/>
          <p14:tracePt t="54465" x="2368550" y="4133850"/>
          <p14:tracePt t="54497" x="2349500" y="4095750"/>
          <p14:tracePt t="54500" x="2349500" y="4083050"/>
          <p14:tracePt t="54530" x="2343150" y="3975100"/>
          <p14:tracePt t="54562" x="2343150" y="3905250"/>
          <p14:tracePt t="54562" x="2343150" y="3898900"/>
          <p14:tracePt t="54570" x="2343150" y="3886200"/>
          <p14:tracePt t="54596" x="2343150" y="3873500"/>
          <p14:tracePt t="54627" x="2362200" y="3860800"/>
          <p14:tracePt t="54634" x="2374900" y="3854450"/>
          <p14:tracePt t="54663" x="2514600" y="3854450"/>
          <p14:tracePt t="54693" x="2667000" y="3873500"/>
          <p14:tracePt t="54699" x="2673350" y="3873500"/>
          <p14:tracePt t="54739" x="2679700" y="3879850"/>
          <p14:tracePt t="54754" x="2686050" y="3886200"/>
          <p14:tracePt t="54770" x="2692400" y="3898900"/>
          <p14:tracePt t="54797" x="2692400" y="3905250"/>
          <p14:tracePt t="54827" x="2692400" y="3937000"/>
          <p14:tracePt t="54835" x="2686050" y="3949700"/>
          <p14:tracePt t="54864" x="2686050" y="3975100"/>
          <p14:tracePt t="54896" x="2667000" y="4006850"/>
          <p14:tracePt t="54902" x="2667000" y="4013200"/>
          <p14:tracePt t="54932" x="2641600" y="4038600"/>
          <p14:tracePt t="54964" x="2578100" y="4076700"/>
          <p14:tracePt t="54994" x="2520950" y="4108450"/>
          <p14:tracePt t="54994" x="2501900" y="4108450"/>
          <p14:tracePt t="55003" x="2489200" y="4108450"/>
          <p14:tracePt t="55031" x="2457450" y="4121150"/>
          <p14:tracePt t="55062" x="2413000" y="4127500"/>
          <p14:tracePt t="55627" x="2432050" y="4127500"/>
          <p14:tracePt t="55635" x="2438400" y="4127500"/>
          <p14:tracePt t="55643" x="2444750" y="4127500"/>
          <p14:tracePt t="55666" x="2451100" y="4127500"/>
          <p14:tracePt t="55851" x="2463800" y="4127500"/>
          <p14:tracePt t="55859" x="2482850" y="4127500"/>
          <p14:tracePt t="55867" x="2495550" y="4127500"/>
          <p14:tracePt t="55897" x="2552700" y="4127500"/>
          <p14:tracePt t="55900" x="2578100" y="4127500"/>
          <p14:tracePt t="55931" x="2679700" y="4127500"/>
          <p14:tracePt t="56083" x="2724150" y="4127500"/>
          <p14:tracePt t="56091" x="2800350" y="4114800"/>
          <p14:tracePt t="56100" x="2997200" y="4114800"/>
          <p14:tracePt t="56131" x="5187950" y="4114800"/>
          <p14:tracePt t="56139" x="5842000" y="4089400"/>
          <p14:tracePt t="56166" x="7080250" y="3930650"/>
          <p14:tracePt t="56196" x="7232650" y="3911600"/>
          <p14:tracePt t="56203" x="7245350" y="3911600"/>
          <p14:tracePt t="56232" x="7366000" y="3924300"/>
          <p14:tracePt t="56264" x="7620000" y="3943350"/>
          <p14:tracePt t="56267" x="7639050" y="3943350"/>
          <p14:tracePt t="56299" x="7645400" y="3943350"/>
          <p14:tracePt t="56323" x="7658100" y="3943350"/>
          <p14:tracePt t="56338" x="7664450" y="3943350"/>
          <p14:tracePt t="56366" x="7727950" y="3943350"/>
          <p14:tracePt t="56399" x="8020050" y="3943350"/>
          <p14:tracePt t="56403" x="8128000" y="3943350"/>
          <p14:tracePt t="56432" x="8591550" y="3943350"/>
          <p14:tracePt t="56463" x="8896350" y="3943350"/>
          <p14:tracePt t="56467" x="8921750" y="3943350"/>
          <p14:tracePt t="56497" x="8940800" y="3943350"/>
          <p14:tracePt t="56811" x="8934450" y="3943350"/>
          <p14:tracePt t="56819" x="8921750" y="3943350"/>
          <p14:tracePt t="56833" x="8902700" y="3943350"/>
          <p14:tracePt t="56864" x="8832850" y="3943350"/>
          <p14:tracePt t="56868" x="8807450" y="3943350"/>
          <p14:tracePt t="56899" x="8756650" y="3943350"/>
          <p14:tracePt t="56900" x="8750300" y="3943350"/>
          <p14:tracePt t="56915" x="8743950" y="3943350"/>
          <p14:tracePt t="56933" x="8731250" y="3943350"/>
          <p14:tracePt t="56965" x="8616950" y="3930650"/>
          <p14:tracePt t="56971" x="8591550" y="3930650"/>
          <p14:tracePt t="57000" x="8559800" y="3917950"/>
          <p14:tracePt t="57032" x="8553450" y="3917950"/>
          <p14:tracePt t="57035" x="8540750" y="3917950"/>
          <p14:tracePt t="57065" x="8534400" y="3911600"/>
          <p14:tracePt t="57067" x="8521700" y="3911600"/>
          <p14:tracePt t="57097" x="8509000" y="3898900"/>
          <p14:tracePt t="57099" x="8502650" y="3898900"/>
          <p14:tracePt t="57130" x="8477250" y="3879850"/>
          <p14:tracePt t="57133" x="8477250" y="3873500"/>
          <p14:tracePt t="57165" x="8464550" y="3873500"/>
          <p14:tracePt t="57179" x="8464550" y="3860800"/>
          <p14:tracePt t="57200" x="8451850" y="3841750"/>
          <p14:tracePt t="57232" x="8445500" y="3765550"/>
          <p14:tracePt t="57235" x="8445500" y="3752850"/>
          <p14:tracePt t="57266" x="8445500" y="3714750"/>
          <p14:tracePt t="57268" x="8445500" y="3708400"/>
          <p14:tracePt t="57299" x="8451850" y="3683000"/>
          <p14:tracePt t="57302" x="8464550" y="3670300"/>
          <p14:tracePt t="57333" x="8553450" y="3619500"/>
          <p14:tracePt t="57339" x="8591550" y="3613150"/>
          <p14:tracePt t="57367" x="8756650" y="3600450"/>
          <p14:tracePt t="57399" x="8985250" y="3587750"/>
          <p14:tracePt t="57403" x="8991600" y="3587750"/>
          <p14:tracePt t="57468" x="8997950" y="3587750"/>
          <p14:tracePt t="57483" x="9010650" y="3587750"/>
          <p14:tracePt t="57501" x="9017000" y="3606800"/>
          <p14:tracePt t="57533" x="9036050" y="3683000"/>
          <p14:tracePt t="57539" x="9036050" y="3708400"/>
          <p14:tracePt t="57567" x="9055100" y="3778250"/>
          <p14:tracePt t="57601" x="9055100" y="3803650"/>
          <p14:tracePt t="57627" x="9055100" y="3810000"/>
          <p14:tracePt t="57651" x="9055100" y="3816350"/>
          <p14:tracePt t="57666" x="9042400" y="3829050"/>
          <p14:tracePt t="57696" x="8883650" y="3860800"/>
          <p14:tracePt t="57700" x="8801100" y="3867150"/>
          <p14:tracePt t="57731" x="8077200" y="3873500"/>
          <p14:tracePt t="57739" x="7721600" y="3873500"/>
          <p14:tracePt t="57767" x="6477000" y="3873500"/>
          <p14:tracePt t="57798" x="5086350" y="3873500"/>
          <p14:tracePt t="57803" x="4889500" y="3873500"/>
          <p14:tracePt t="57833" x="4565650" y="3873500"/>
          <p14:tracePt t="57864" x="4121150" y="3873500"/>
          <p14:tracePt t="57868" x="3987800" y="3892550"/>
          <p14:tracePt t="57900" x="3727450" y="3968750"/>
          <p14:tracePt t="57907" x="3695700" y="3981450"/>
          <p14:tracePt t="57934" x="3651250" y="4000500"/>
          <p14:tracePt t="57966" x="3511550" y="4051300"/>
          <p14:tracePt t="57971" x="3448050" y="4064000"/>
          <p14:tracePt t="58001" x="3263900" y="4089400"/>
          <p14:tracePt t="58033" x="3200400" y="4108450"/>
          <p14:tracePt t="58043" x="3187700" y="4114800"/>
          <p14:tracePt t="58068" x="3130550" y="4140200"/>
          <p14:tracePt t="58099" x="3009900" y="4184650"/>
          <p14:tracePt t="58107" x="2984500" y="4197350"/>
          <p14:tracePt t="58134" x="2959100" y="4210050"/>
          <p14:tracePt t="58166" x="2959100" y="4216400"/>
          <p14:tracePt t="58187" x="2952750" y="4222750"/>
          <p14:tracePt t="58201" x="2940050" y="4235450"/>
          <p14:tracePt t="58233" x="2813050" y="4330700"/>
          <p14:tracePt t="58235" x="2787650" y="4349750"/>
          <p14:tracePt t="58266" x="2755900" y="4368800"/>
          <p14:tracePt t="58275" x="2749550" y="4368800"/>
          <p14:tracePt t="58300" x="2717800" y="4381500"/>
          <p14:tracePt t="58330" x="2692400" y="4387850"/>
          <p14:tracePt t="58339" x="2679700" y="4394200"/>
          <p14:tracePt t="58451" x="2667000" y="4394200"/>
          <p14:tracePt t="58459" x="2660650" y="4394200"/>
          <p14:tracePt t="58483" x="2654300" y="4394200"/>
          <p14:tracePt t="58507" x="2647950" y="4394200"/>
          <p14:tracePt t="58535" x="2628900" y="4400550"/>
          <p14:tracePt t="58566" x="2590800" y="4406900"/>
          <p14:tracePt t="58571" x="2571750" y="4406900"/>
          <p14:tracePt t="58603" x="2565400" y="4406900"/>
          <p14:tracePt t="58634" x="2520950" y="4406900"/>
          <p14:tracePt t="58637" x="2495550" y="4406900"/>
          <p14:tracePt t="58668" x="2381250" y="4394200"/>
          <p14:tracePt t="58675" x="2368550" y="4394200"/>
          <p14:tracePt t="58701" x="2362200" y="4387850"/>
          <p14:tracePt t="58739" x="2343150" y="4387850"/>
          <p14:tracePt t="58747" x="2336800" y="4375150"/>
          <p14:tracePt t="58768" x="2324100" y="4368800"/>
          <p14:tracePt t="58800" x="2311400" y="4362450"/>
          <p14:tracePt t="58819" x="2311400" y="4356100"/>
          <p14:tracePt t="58843" x="2298700" y="4337050"/>
          <p14:tracePt t="58868" x="2298700" y="4298950"/>
          <p14:tracePt t="58900" x="2292350" y="4273550"/>
          <p14:tracePt t="58907" x="2292350" y="4260850"/>
          <p14:tracePt t="58935" x="2298700" y="4229100"/>
          <p14:tracePt t="58967" x="2349500" y="4184650"/>
          <p14:tracePt t="58971" x="2368550" y="4178300"/>
          <p14:tracePt t="59002" x="2444750" y="4152900"/>
          <p14:tracePt t="59033" x="2520950" y="4152900"/>
          <p14:tracePt t="59036" x="2540000" y="4152900"/>
          <p14:tracePt t="59043" x="2584450" y="4152900"/>
          <p14:tracePt t="59069" x="2736850" y="4184650"/>
          <p14:tracePt t="59100" x="2844800" y="4229100"/>
          <p14:tracePt t="59107" x="2851150" y="4235450"/>
          <p14:tracePt t="59136" x="2857500" y="4235450"/>
          <p14:tracePt t="59167" x="2863850" y="4267200"/>
          <p14:tracePt t="59171" x="2863850" y="4279900"/>
          <p14:tracePt t="59202" x="2870200" y="4311650"/>
          <p14:tracePt t="59204" x="2870200" y="4318000"/>
          <p14:tracePt t="59235" x="2870200" y="4330700"/>
          <p14:tracePt t="59244" x="2870200" y="4343400"/>
          <p14:tracePt t="59269" x="2870200" y="4368800"/>
          <p14:tracePt t="59301" x="2857500" y="4387850"/>
          <p14:tracePt t="59324" x="2851150" y="4387850"/>
          <p14:tracePt t="59336" x="2844800" y="4394200"/>
          <p14:tracePt t="59367" x="2800350" y="4400550"/>
          <p14:tracePt t="59371" x="2794000" y="4400550"/>
          <p14:tracePt t="59539" x="2787650" y="4413250"/>
          <p14:tracePt t="59563" x="2787650" y="4425950"/>
          <p14:tracePt t="59571" x="2787650" y="4438650"/>
          <p14:tracePt t="59603" x="2787650" y="4489450"/>
          <p14:tracePt t="59603" x="2787650" y="4508500"/>
          <p14:tracePt t="59636" x="2774950" y="4546600"/>
          <p14:tracePt t="59637" x="2774950" y="4559300"/>
          <p14:tracePt t="59643" x="2768600" y="4572000"/>
          <p14:tracePt t="59669" x="2768600" y="4591050"/>
          <p14:tracePt t="59701" x="2762250" y="4616450"/>
          <p14:tracePt t="59707" x="2762250" y="4622800"/>
          <p14:tracePt t="59736" x="2749550" y="4641850"/>
          <p14:tracePt t="59767" x="2749550" y="4654550"/>
          <p14:tracePt t="59779" x="2743200" y="4660900"/>
          <p14:tracePt t="59803" x="2743200" y="4667250"/>
          <p14:tracePt t="59834" x="2730500" y="4692650"/>
          <p14:tracePt t="59836" x="2730500" y="4699000"/>
          <p14:tracePt t="59867" x="2724150" y="4711700"/>
          <p14:tracePt t="59867" x="2724150" y="4718050"/>
          <p14:tracePt t="59899" x="2717800" y="4724400"/>
          <p14:tracePt t="59907" x="2711450" y="4724400"/>
          <p14:tracePt t="59936" x="2705100" y="4737100"/>
          <p14:tracePt t="59969" x="2692400" y="4762500"/>
          <p14:tracePt t="59973" x="2679700" y="4762500"/>
          <p14:tracePt t="60003" x="2673350" y="4762500"/>
          <p14:tracePt t="60035" x="2647950" y="4768850"/>
          <p14:tracePt t="60037" x="2628900" y="4768850"/>
          <p14:tracePt t="60044" x="2622550" y="4775200"/>
          <p14:tracePt t="60070" x="2584450" y="4775200"/>
          <p14:tracePt t="60102" x="2546350" y="4781550"/>
          <p14:tracePt t="60108" x="2540000" y="4781550"/>
          <p14:tracePt t="60137" x="2501900" y="4781550"/>
          <p14:tracePt t="60168" x="2463800" y="4781550"/>
          <p14:tracePt t="60171" x="2457450" y="4781550"/>
          <p14:tracePt t="60202" x="2432050" y="4775200"/>
          <p14:tracePt t="60204" x="2413000" y="4775200"/>
          <p14:tracePt t="60234" x="2406650" y="4775200"/>
          <p14:tracePt t="60243" x="2400300" y="4775200"/>
          <p14:tracePt t="60269" x="2387600" y="4762500"/>
          <p14:tracePt t="60300" x="2374900" y="4762500"/>
          <p14:tracePt t="60307" x="2368550" y="4756150"/>
          <p14:tracePt t="60336" x="2362200" y="4749800"/>
          <p14:tracePt t="60368" x="2343150" y="4730750"/>
          <p14:tracePt t="60396" x="2343150" y="4718050"/>
          <p14:tracePt t="60404" x="2336800" y="4718050"/>
          <p14:tracePt t="60435" x="2324100" y="4692650"/>
          <p14:tracePt t="60444" x="2324100" y="4686300"/>
          <p14:tracePt t="60471" x="2324100" y="4648200"/>
          <p14:tracePt t="60502" x="2324100" y="4578350"/>
          <p14:tracePt t="60507" x="2324100" y="4572000"/>
          <p14:tracePt t="60537" x="2324100" y="4533900"/>
          <p14:tracePt t="60568" x="2330450" y="4508500"/>
          <p14:tracePt t="60572" x="2336800" y="4502150"/>
          <p14:tracePt t="60602" x="2355850" y="4483100"/>
          <p14:tracePt t="60604" x="2362200" y="4476750"/>
          <p14:tracePt t="60635" x="2419350" y="4457700"/>
          <p14:tracePt t="60644" x="2438400" y="4457700"/>
          <p14:tracePt t="60670" x="2470150" y="4445000"/>
          <p14:tracePt t="60701" x="2508250" y="4445000"/>
          <p14:tracePt t="60707" x="2533650" y="4445000"/>
          <p14:tracePt t="60735" x="2622550" y="4445000"/>
          <p14:tracePt t="60766" x="2679700" y="4451350"/>
          <p14:tracePt t="60771" x="2686050" y="4451350"/>
          <p14:tracePt t="60802" x="2698750" y="4457700"/>
          <p14:tracePt t="60803" x="2711450" y="4464050"/>
          <p14:tracePt t="60834" x="2749550" y="4483100"/>
          <p14:tracePt t="60836" x="2768600" y="4489450"/>
          <p14:tracePt t="60867" x="2781300" y="4495800"/>
          <p14:tracePt t="60892" x="2787650" y="4502150"/>
          <p14:tracePt t="60908" x="2794000" y="4508500"/>
          <p14:tracePt t="60936" x="2806700" y="4521200"/>
          <p14:tracePt t="60967" x="2819400" y="4533900"/>
          <p14:tracePt t="60971" x="2819400" y="4540250"/>
          <p14:tracePt t="61002" x="2825750" y="4552950"/>
          <p14:tracePt t="61003" x="2825750" y="4559300"/>
          <p14:tracePt t="61034" x="2825750" y="4578350"/>
          <p14:tracePt t="61037" x="2825750" y="4584700"/>
          <p14:tracePt t="61068" x="2838450" y="4610100"/>
          <p14:tracePt t="61076" x="2838450" y="4616450"/>
          <p14:tracePt t="61104" x="2838450" y="4629150"/>
          <p14:tracePt t="61135" x="2838450" y="4654550"/>
          <p14:tracePt t="61140" x="2838450" y="4660900"/>
          <p14:tracePt t="61171" x="2832100" y="4692650"/>
          <p14:tracePt t="61173" x="2832100" y="4718050"/>
          <p14:tracePt t="61203" x="2813050" y="4730750"/>
          <p14:tracePt t="61204" x="2813050" y="4737100"/>
          <p14:tracePt t="61228" x="2806700" y="4743450"/>
          <p14:tracePt t="61244" x="2800350" y="4743450"/>
          <p14:tracePt t="61271" x="2762250" y="4762500"/>
          <p14:tracePt t="61304" x="2730500" y="4768850"/>
          <p14:tracePt t="61308" x="2717800" y="4768850"/>
          <p14:tracePt t="61338" x="2686050" y="4781550"/>
          <p14:tracePt t="61369" x="2641600" y="4781550"/>
          <p14:tracePt t="61372" x="2635250" y="4781550"/>
          <p14:tracePt t="61404" x="2552700" y="4781550"/>
          <p14:tracePt t="61412" x="2540000" y="4781550"/>
          <p14:tracePt t="61438" x="2514600" y="4781550"/>
          <p14:tracePt t="61470" x="2508250" y="4781550"/>
          <p14:tracePt t="61476" x="2495550" y="4775200"/>
          <p14:tracePt t="61504" x="2470150" y="4756150"/>
          <p14:tracePt t="61536" x="2451100" y="4743450"/>
          <p14:tracePt t="61556" x="2438400" y="4730750"/>
          <p14:tracePt t="61571" x="2438400" y="4724400"/>
          <p14:tracePt t="61572" x="2425700" y="4705350"/>
          <p14:tracePt t="61604" x="2400300" y="4654550"/>
          <p14:tracePt t="61604" x="2387600" y="4641850"/>
          <p14:tracePt t="61612" x="2387600" y="4635500"/>
          <p14:tracePt t="61638" x="2381250" y="4610100"/>
          <p14:tracePt t="61669" x="2374900" y="4559300"/>
          <p14:tracePt t="61676" x="2374900" y="4546600"/>
          <p14:tracePt t="61705" x="2374900" y="4489450"/>
          <p14:tracePt t="61736" x="2374900" y="4445000"/>
          <p14:tracePt t="61740" x="2374900" y="4438650"/>
          <p14:tracePt t="61770" x="2374900" y="4425950"/>
          <p14:tracePt t="61772" x="2387600" y="4419600"/>
          <p14:tracePt t="61804" x="2444750" y="4406900"/>
          <p14:tracePt t="61805" x="2463800" y="4406900"/>
          <p14:tracePt t="61836" x="2546350" y="4406900"/>
          <p14:tracePt t="61843" x="2565400" y="4406900"/>
          <p14:tracePt t="61870" x="2628900" y="4406900"/>
          <p14:tracePt t="61901" x="2679700" y="4438650"/>
          <p14:tracePt t="61907" x="2679700" y="4445000"/>
          <p14:tracePt t="61938" x="2692400" y="4464050"/>
          <p14:tracePt t="61969" x="2698750" y="4508500"/>
          <p14:tracePt t="61972" x="2705100" y="4521200"/>
          <p14:tracePt t="62002" x="2705100" y="4559300"/>
          <p14:tracePt t="62006" x="2705100" y="4578350"/>
          <p14:tracePt t="62036" x="2705100" y="4597400"/>
          <p14:tracePt t="62043" x="2705100" y="4603750"/>
          <p14:tracePt t="62071" x="2705100" y="4622800"/>
          <p14:tracePt t="62102" x="2692400" y="4641850"/>
          <p14:tracePt t="62107" x="2692400" y="4654550"/>
          <p14:tracePt t="62138" x="2679700" y="4673600"/>
          <p14:tracePt t="62168" x="2660650" y="4699000"/>
          <p14:tracePt t="62179" x="2660650" y="4705350"/>
          <p14:tracePt t="62204" x="2654300" y="4705350"/>
          <p14:tracePt t="62235" x="2647950" y="4711700"/>
          <p14:tracePt t="62243" x="2641600" y="4718050"/>
          <p14:tracePt t="62271" x="2641600" y="4724400"/>
          <p14:tracePt t="62596" x="2660650" y="4724400"/>
          <p14:tracePt t="62604" x="2705100" y="4718050"/>
          <p14:tracePt t="62612" x="2774950" y="4711700"/>
          <p14:tracePt t="62639" x="3162300" y="4654550"/>
          <p14:tracePt t="62670" x="4254500" y="4502150"/>
          <p14:tracePt t="62676" x="4584700" y="4451350"/>
          <p14:tracePt t="62706" x="5416550" y="4273550"/>
          <p14:tracePt t="62738" x="6203950" y="4133850"/>
          <p14:tracePt t="62740" x="6426200" y="4083050"/>
          <p14:tracePt t="62772" x="6940550" y="4051300"/>
          <p14:tracePt t="62772" x="7029450" y="4044950"/>
          <p14:tracePt t="62780" x="7099300" y="4038600"/>
          <p14:tracePt t="62806" x="7188200" y="4019550"/>
          <p14:tracePt t="62838" x="7270750" y="4013200"/>
          <p14:tracePt t="62844" x="7289800" y="4013200"/>
          <p14:tracePt t="62872" x="7340600" y="4000500"/>
          <p14:tracePt t="62924" x="7353300" y="4000500"/>
          <p14:tracePt t="62932" x="7366000" y="4000500"/>
          <p14:tracePt t="62940" x="7385050" y="4000500"/>
          <p14:tracePt t="62972" x="7505700" y="4000500"/>
          <p14:tracePt t="62980" x="7524750" y="4000500"/>
          <p14:tracePt t="63006" x="7588250" y="4000500"/>
          <p14:tracePt t="63038" x="7804150" y="4038600"/>
          <p14:tracePt t="63044" x="7829550" y="4044950"/>
          <p14:tracePt t="63073" x="7842250" y="4057650"/>
          <p14:tracePt t="63103" x="7854950" y="4076700"/>
          <p14:tracePt t="63108" x="7854950" y="4089400"/>
          <p14:tracePt t="63138" x="7854950" y="4140200"/>
          <p14:tracePt t="63139" x="7854950" y="4152900"/>
          <p14:tracePt t="63169" x="7854950" y="4222750"/>
          <p14:tracePt t="63171" x="7854950" y="4241800"/>
          <p14:tracePt t="63202" x="7854950" y="4286250"/>
          <p14:tracePt t="63206" x="7854950" y="4292600"/>
          <p14:tracePt t="63237" x="7848600" y="4318000"/>
          <p14:tracePt t="63252" x="7842250" y="4324350"/>
          <p14:tracePt t="63273" x="7829550" y="4330700"/>
          <p14:tracePt t="63303" x="7753350" y="4362450"/>
          <p14:tracePt t="63308" x="7727950" y="4375150"/>
          <p14:tracePt t="63339" x="7664450" y="4406900"/>
          <p14:tracePt t="63340" x="7645400" y="4406900"/>
          <p14:tracePt t="63348" x="7645400" y="4413250"/>
          <p14:tracePt t="63373" x="7626350" y="4413250"/>
          <p14:tracePt t="63405" x="7505700" y="4419600"/>
          <p14:tracePt t="63412" x="7454900" y="4419600"/>
          <p14:tracePt t="63439" x="7359650" y="4419600"/>
          <p14:tracePt t="63470" x="7270750" y="4406900"/>
          <p14:tracePt t="63476" x="7251700" y="4400550"/>
          <p14:tracePt t="63505" x="7219950" y="4381500"/>
          <p14:tracePt t="63536" x="7150100" y="4330700"/>
          <p14:tracePt t="63540" x="7118350" y="4311650"/>
          <p14:tracePt t="63570" x="7073900" y="4273550"/>
          <p14:tracePt t="63572" x="7054850" y="4248150"/>
          <p14:tracePt t="63602" x="7016750" y="4191000"/>
          <p14:tracePt t="63606" x="7016750" y="4184650"/>
          <p14:tracePt t="63636" x="6991350" y="4114800"/>
          <p14:tracePt t="63644" x="6991350" y="4095750"/>
          <p14:tracePt t="63672" x="6991350" y="4032250"/>
          <p14:tracePt t="63703" x="6991350" y="3937000"/>
          <p14:tracePt t="63708" x="6991350" y="3911600"/>
          <p14:tracePt t="63738" x="6991350" y="3829050"/>
          <p14:tracePt t="63740" x="6991350" y="3790950"/>
          <p14:tracePt t="63770" x="7010400" y="3702050"/>
          <p14:tracePt t="63772" x="7016750" y="3663950"/>
          <p14:tracePt t="63802" x="7061200" y="3556000"/>
          <p14:tracePt t="63805" x="7080250" y="3536950"/>
          <p14:tracePt t="63836" x="7143750" y="3435350"/>
          <p14:tracePt t="63844" x="7169150" y="3403600"/>
          <p14:tracePt t="63873" x="7251700" y="3359150"/>
          <p14:tracePt t="63903" x="7366000" y="3295650"/>
          <p14:tracePt t="63908" x="7385050" y="3289300"/>
          <p14:tracePt t="63938" x="7480300" y="3276600"/>
          <p14:tracePt t="63940" x="7537450" y="3276600"/>
          <p14:tracePt t="63970" x="7759700" y="3276600"/>
          <p14:tracePt t="63973" x="7835900" y="3276600"/>
          <p14:tracePt t="64004" x="8064500" y="3276600"/>
          <p14:tracePt t="64012" x="8089900" y="3276600"/>
          <p14:tracePt t="64041" x="8159750" y="3289300"/>
          <p14:tracePt t="64073" x="8369300" y="3346450"/>
          <p14:tracePt t="64076" x="8413750" y="3359150"/>
          <p14:tracePt t="64107" x="8515350" y="3390900"/>
          <p14:tracePt t="64116" x="8528050" y="3397250"/>
          <p14:tracePt t="64148" x="8534400" y="3409950"/>
          <p14:tracePt t="64174" x="8559800" y="3435350"/>
          <p14:tracePt t="64206" x="8585200" y="3498850"/>
          <p14:tracePt t="64212" x="8591550" y="3505200"/>
          <p14:tracePt t="64240" x="8597900" y="3549650"/>
          <p14:tracePt t="64272" x="8610600" y="3657600"/>
          <p14:tracePt t="64276" x="8616950" y="3695700"/>
          <p14:tracePt t="64307" x="8629650" y="3810000"/>
          <p14:tracePt t="64308" x="8629650" y="3854450"/>
          <p14:tracePt t="64340" x="8642350" y="3956050"/>
          <p14:tracePt t="64348" x="8642350" y="3975100"/>
          <p14:tracePt t="64374" x="8642350" y="4006850"/>
          <p14:tracePt t="64406" x="8629650" y="4083050"/>
          <p14:tracePt t="64412" x="8629650" y="4102100"/>
          <p14:tracePt t="64441" x="8610600" y="4184650"/>
          <p14:tracePt t="64473" x="8578850" y="4254500"/>
          <p14:tracePt t="64476" x="8566150" y="4267200"/>
          <p14:tracePt t="64507" x="8547100" y="4311650"/>
          <p14:tracePt t="64509" x="8528050" y="4330700"/>
          <p14:tracePt t="64540" x="8470900" y="4406900"/>
          <p14:tracePt t="64548" x="8470900" y="4419600"/>
          <p14:tracePt t="64575" x="8420100" y="4445000"/>
          <p14:tracePt t="64607" x="8280400" y="4483100"/>
          <p14:tracePt t="64612" x="8242300" y="4495800"/>
          <p14:tracePt t="64641" x="8166100" y="4514850"/>
          <p14:tracePt t="64673" x="8077200" y="4540250"/>
          <p14:tracePt t="64676" x="8045450" y="4552950"/>
          <p14:tracePt t="64707" x="7962900" y="4572000"/>
          <p14:tracePt t="64709" x="7943850" y="4572000"/>
          <p14:tracePt t="64740" x="7931150" y="4578350"/>
          <p14:tracePt t="64764" x="7924800" y="4578350"/>
          <p14:tracePt t="64788" x="7918450" y="4578350"/>
          <p14:tracePt t="64808" x="7905750" y="4578350"/>
          <p14:tracePt t="64840" x="7848600" y="4578350"/>
          <p14:tracePt t="64844" x="7835900" y="4578350"/>
          <p14:tracePt t="64874" x="7791450" y="4578350"/>
          <p14:tracePt t="64905" x="7696200" y="4578350"/>
          <p14:tracePt t="64908" x="7658100" y="4578350"/>
          <p14:tracePt t="64939" x="7562850" y="4578350"/>
          <p14:tracePt t="64940" x="7512050" y="4578350"/>
          <p14:tracePt t="64971" x="7448550" y="4578350"/>
          <p14:tracePt t="64974" x="7429500" y="4572000"/>
          <p14:tracePt t="65004" x="7308850" y="4521200"/>
          <p14:tracePt t="65012" x="7277100" y="4508500"/>
          <p14:tracePt t="65041" x="7150100" y="4451350"/>
          <p14:tracePt t="65072" x="7054850" y="4381500"/>
          <p14:tracePt t="65076" x="7035800" y="4362450"/>
          <p14:tracePt t="65107" x="6985000" y="4279900"/>
          <p14:tracePt t="65108" x="6972300" y="4260850"/>
          <p14:tracePt t="65139" x="6921500" y="4152900"/>
          <p14:tracePt t="65141" x="6908800" y="4108450"/>
          <p14:tracePt t="65172" x="6877050" y="3994150"/>
          <p14:tracePt t="65180" x="6877050" y="3968750"/>
          <p14:tracePt t="65208" x="6864350" y="3873500"/>
          <p14:tracePt t="65240" x="6864350" y="3778250"/>
          <p14:tracePt t="65244" x="6864350" y="3746500"/>
          <p14:tracePt t="65275" x="6902450" y="3644900"/>
          <p14:tracePt t="65306" x="7016750" y="3479800"/>
          <p14:tracePt t="65308" x="7035800" y="3448050"/>
          <p14:tracePt t="65340" x="7099300" y="3384550"/>
          <p14:tracePt t="65343" x="7118350" y="3371850"/>
          <p14:tracePt t="65374" x="7188200" y="3327400"/>
          <p14:tracePt t="65380" x="7226300" y="3314700"/>
          <p14:tracePt t="65408" x="7340600" y="3302000"/>
          <p14:tracePt t="65439" x="7588250" y="3276600"/>
          <p14:tracePt t="65444" x="7639050" y="3276600"/>
          <p14:tracePt t="65475" x="7734300" y="3276600"/>
          <p14:tracePt t="65476" x="7766050" y="3276600"/>
          <p14:tracePt t="65507" x="7861300" y="3289300"/>
          <p14:tracePt t="65509" x="7905750" y="3295650"/>
          <p14:tracePt t="65540" x="8077200" y="3359150"/>
          <p14:tracePt t="65540" x="8140700" y="3365500"/>
          <p14:tracePt t="65548" x="8178800" y="3384550"/>
          <p14:tracePt t="65575" x="8229600" y="3416300"/>
          <p14:tracePt t="65607" x="8274050" y="3473450"/>
          <p14:tracePt t="65612" x="8280400" y="3492500"/>
          <p14:tracePt t="65642" x="8312150" y="3549650"/>
          <p14:tracePt t="65673" x="8331200" y="3587750"/>
          <p14:tracePt t="65692" x="8331200" y="3594100"/>
          <p14:tracePt t="65732" x="8331200" y="3600450"/>
          <p14:tracePt t="65901" x="0" y="0"/>
        </p14:tracePtLst>
      </p14:laserTraceLst>
    </p:ext>
  </p:extLs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208489" y="1552164"/>
            <a:ext cx="4925995" cy="341632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import time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N=50000000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d=[]</a:t>
            </a:r>
          </a:p>
          <a:p>
            <a:endParaRPr lang="en-US" altLang="ko-K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a=range(N)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startTime= time.time()</a:t>
            </a:r>
          </a:p>
          <a:p>
            <a:endParaRPr lang="en-US" altLang="ko-K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for i in a: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d.append(2*i)</a:t>
            </a:r>
          </a:p>
          <a:p>
            <a:endParaRPr lang="en-US" altLang="ko-K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endTime = time.time()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print(endTime -startTime)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52236" y="548640"/>
            <a:ext cx="346761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Program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수행 시간 확인</a:t>
            </a:r>
          </a:p>
        </p:txBody>
      </p:sp>
    </p:spTree>
    <p:extLst>
      <p:ext uri="{BB962C8B-B14F-4D97-AF65-F5344CB8AC3E}">
        <p14:creationId xmlns:p14="http://schemas.microsoft.com/office/powerpoint/2010/main" val="9224779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38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87445" y="177338"/>
            <a:ext cx="1585690" cy="57733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[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연습문제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]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8919" y="1045622"/>
            <a:ext cx="10338261" cy="563231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한 학생의 성적은 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5 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과목의 성적으로 구성되어 있다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 5 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과목의 성적이 리스트에 저장되어 있을 때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성적을 받아서 평균과 최고점수를 알려 주는 함수를 작성하시오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altLang="ko-KR" sz="2000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데이터를 입력 받아 필요한 계산을 수행하는 프로그램을 작성하라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 </a:t>
            </a:r>
            <a:r>
              <a:rPr lang="en-US" altLang="ko-KR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inputData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( )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와 </a:t>
            </a:r>
            <a:r>
              <a:rPr lang="en-US" altLang="ko-KR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dataProcess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( ) 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함수가 필요하다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      (1) </a:t>
            </a:r>
            <a:r>
              <a:rPr lang="ko-KR" altLang="en-US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주함수는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 </a:t>
            </a:r>
            <a:r>
              <a:rPr lang="en-US" altLang="ko-KR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listA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 = </a:t>
            </a:r>
            <a:r>
              <a:rPr lang="en-US" altLang="ko-KR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inputData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( )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를 호출한다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양의 값을 갖는 데이터를 입력 받아 리스트에 저장한다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마지막 데이터가 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0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인 경우 리스트입력 종료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리스트를 </a:t>
            </a:r>
            <a:r>
              <a:rPr lang="ko-KR" altLang="en-US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주함수에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 전달한다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      (2) </a:t>
            </a:r>
            <a:r>
              <a:rPr lang="ko-KR" altLang="en-US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주함수는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 </a:t>
            </a:r>
            <a:r>
              <a:rPr lang="en-US" altLang="ko-KR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dataProcess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(</a:t>
            </a:r>
            <a:r>
              <a:rPr lang="en-US" altLang="ko-KR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listA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)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를 호출한다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Arial" panose="020B0604020202020204" pitchFamily="34" charset="0"/>
              </a:rPr>
              <a:t>데이터의 개수가 </a:t>
            </a:r>
            <a:r>
              <a:rPr lang="en-US" altLang="ko-KR" sz="2000" dirty="0">
                <a:latin typeface="Arial" panose="020B0604020202020204" pitchFamily="34" charset="0"/>
              </a:rPr>
              <a:t>2</a:t>
            </a:r>
            <a:r>
              <a:rPr lang="ko-KR" altLang="en-US" sz="2000" dirty="0">
                <a:latin typeface="Arial" panose="020B0604020202020204" pitchFamily="34" charset="0"/>
              </a:rPr>
              <a:t>개인 경우 사각형의 면적</a:t>
            </a:r>
            <a:r>
              <a:rPr lang="en-US" altLang="ko-KR" sz="2000" dirty="0">
                <a:latin typeface="Arial" panose="020B0604020202020204" pitchFamily="34" charset="0"/>
              </a:rPr>
              <a:t>, </a:t>
            </a:r>
            <a:r>
              <a:rPr lang="ko-KR" altLang="en-US" sz="2000" dirty="0">
                <a:latin typeface="Arial" panose="020B0604020202020204" pitchFamily="34" charset="0"/>
              </a:rPr>
              <a:t>둘레의 길이를 출력하고</a:t>
            </a:r>
            <a:r>
              <a:rPr lang="en-US" altLang="ko-KR" sz="2000" dirty="0">
                <a:latin typeface="Arial" panose="020B0604020202020204" pitchFamily="34" charset="0"/>
              </a:rPr>
              <a:t>,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rial" panose="020B0604020202020204" pitchFamily="34" charset="0"/>
              </a:rPr>
              <a:t>3</a:t>
            </a:r>
            <a:r>
              <a:rPr lang="ko-KR" altLang="en-US" sz="2000" dirty="0">
                <a:latin typeface="Arial" panose="020B0604020202020204" pitchFamily="34" charset="0"/>
              </a:rPr>
              <a:t>개인 경우는 직육면체의 부피를 계산하여 출력한다</a:t>
            </a:r>
            <a:r>
              <a:rPr lang="en-US" altLang="ko-KR" sz="2000" dirty="0"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759918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589506" y="622570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34802" y="1631815"/>
            <a:ext cx="3954929" cy="9233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latin typeface="Arial" panose="020B0604020202020204" pitchFamily="34" charset="0"/>
                <a:ea typeface="맑은 고딕" panose="020B0503020000020004" pitchFamily="50" charset="-127"/>
              </a:rPr>
              <a:t>Set and Dictionary</a:t>
            </a:r>
            <a:endParaRPr lang="ko-KR" altLang="en-US" sz="36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4587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760630" y="2350367"/>
            <a:ext cx="5527040" cy="147732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a=[31,28,31,30,31,30,31,31,30,31,30,31]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days=0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range(0,12):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days+=a[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print(days)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886289" y="2350367"/>
            <a:ext cx="3700431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365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84140" y="1668371"/>
            <a:ext cx="189026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1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년의 전체 날 수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713873" y="4350881"/>
            <a:ext cx="2660767" cy="5539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lIns="36000" tIns="0" rIns="3600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days += a[</a:t>
            </a:r>
            <a:r>
              <a:rPr lang="en-US" altLang="ko-KR" sz="2400" dirty="0" err="1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i</a:t>
            </a:r>
            <a:r>
              <a:rPr lang="en-US" altLang="ko-KR" sz="2400" dirty="0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]</a:t>
            </a:r>
            <a:endParaRPr lang="ko-KR" altLang="en-US" sz="2400" dirty="0">
              <a:latin typeface="Courier New" panose="02070309020205020404" pitchFamily="49" charset="0"/>
              <a:ea typeface="맑은 고딕" panose="020B0503020000020004" pitchFamily="50" charset="-127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31280" y="4368800"/>
            <a:ext cx="3022229" cy="55399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none" lIns="36000" tIns="0" rIns="3600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days = </a:t>
            </a:r>
            <a:r>
              <a:rPr lang="en-US" altLang="ko-KR" sz="2400" dirty="0" err="1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days+a</a:t>
            </a:r>
            <a:r>
              <a:rPr lang="en-US" altLang="ko-KR" sz="2400" dirty="0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[</a:t>
            </a:r>
            <a:r>
              <a:rPr lang="en-US" altLang="ko-KR" sz="2400" dirty="0" err="1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i</a:t>
            </a:r>
            <a:r>
              <a:rPr lang="en-US" altLang="ko-KR" sz="2400" dirty="0">
                <a:latin typeface="Courier New" panose="02070309020205020404" pitchFamily="49" charset="0"/>
                <a:ea typeface="맑은 고딕" panose="020B0503020000020004" pitchFamily="50" charset="-127"/>
                <a:cs typeface="Courier New" panose="02070309020205020404" pitchFamily="49" charset="0"/>
              </a:rPr>
              <a:t>]</a:t>
            </a:r>
            <a:endParaRPr lang="ko-KR" altLang="en-US" sz="2400" dirty="0">
              <a:latin typeface="Courier New" panose="02070309020205020404" pitchFamily="49" charset="0"/>
              <a:ea typeface="맑은 고딕" panose="020B0503020000020004" pitchFamily="50" charset="-127"/>
              <a:cs typeface="Courier New" panose="02070309020205020404" pitchFamily="49" charset="0"/>
            </a:endParaRPr>
          </a:p>
        </p:txBody>
      </p:sp>
      <p:sp>
        <p:nvSpPr>
          <p:cNvPr id="8" name="등호 7"/>
          <p:cNvSpPr/>
          <p:nvPr/>
        </p:nvSpPr>
        <p:spPr>
          <a:xfrm>
            <a:off x="5842000" y="4531360"/>
            <a:ext cx="345440" cy="294640"/>
          </a:xfrm>
          <a:prstGeom prst="mathEqual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01440" y="5486400"/>
            <a:ext cx="477246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+=,   -=  , *=,  /= 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도 동일한 방식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6571" y="125829"/>
            <a:ext cx="316304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연산을 간단히 표시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29535" y="620101"/>
            <a:ext cx="7160935" cy="553998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하나의 </a:t>
            </a:r>
            <a:r>
              <a:rPr lang="ko-KR" altLang="en-US" sz="2000" dirty="0" err="1">
                <a:latin typeface="Arial" panose="020B0604020202020204" pitchFamily="34" charset="0"/>
                <a:ea typeface="맑은 고딕" panose="020B0503020000020004" pitchFamily="50" charset="-127"/>
              </a:rPr>
              <a:t>변수명에</a:t>
            </a:r>
            <a:r>
              <a:rPr lang="ko-KR" altLang="en-US" sz="2000" dirty="0">
                <a:latin typeface="Arial" panose="020B0604020202020204" pitchFamily="34" charset="0"/>
                <a:ea typeface="맑은 고딕" panose="020B0503020000020004" pitchFamily="50" charset="-127"/>
              </a:rPr>
              <a:t> 첨자만 달리하면서 데이터를 접근할 수 있다</a:t>
            </a:r>
            <a:r>
              <a:rPr lang="en-US" altLang="ko-KR" sz="20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20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14" name="오디오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87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000"/>
    </mc:Choice>
    <mc:Fallback xmlns="">
      <p:transition spd="slow" advTm="1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660" x="1809750" y="806450"/>
          <p14:tracePt t="8676" x="1809750" y="800100"/>
          <p14:tracePt t="8684" x="1809750" y="793750"/>
          <p14:tracePt t="8693" x="1803400" y="787400"/>
          <p14:tracePt t="8708" x="1790700" y="768350"/>
          <p14:tracePt t="8725" x="1771650" y="749300"/>
          <p14:tracePt t="8751" x="1758950" y="742950"/>
          <p14:tracePt t="8765" x="1752600" y="742950"/>
          <p14:tracePt t="8885" x="1771650" y="742950"/>
          <p14:tracePt t="8892" x="1778000" y="742950"/>
          <p14:tracePt t="8901" x="1790700" y="742950"/>
          <p14:tracePt t="8908" x="1797050" y="742950"/>
          <p14:tracePt t="8925" x="1828800" y="742950"/>
          <p14:tracePt t="8942" x="1860550" y="742950"/>
          <p14:tracePt t="8960" x="1924050" y="742950"/>
          <p14:tracePt t="8975" x="1993900" y="742950"/>
          <p14:tracePt t="8992" x="2070100" y="742950"/>
          <p14:tracePt t="9009" x="2146300" y="742950"/>
          <p14:tracePt t="9026" x="2203450" y="742950"/>
          <p14:tracePt t="9042" x="2235200" y="742950"/>
          <p14:tracePt t="9059" x="2241550" y="742950"/>
          <p14:tracePt t="9075" x="2247900" y="742950"/>
          <p14:tracePt t="9076" x="2254250" y="742950"/>
          <p14:tracePt t="9093" x="2279650" y="730250"/>
          <p14:tracePt t="9109" x="2355850" y="723900"/>
          <p14:tracePt t="9125" x="2489200" y="717550"/>
          <p14:tracePt t="9142" x="2628900" y="717550"/>
          <p14:tracePt t="9160" x="2762250" y="698500"/>
          <p14:tracePt t="9175" x="2882900" y="685800"/>
          <p14:tracePt t="9192" x="2984500" y="666750"/>
          <p14:tracePt t="9209" x="3079750" y="666750"/>
          <p14:tracePt t="9227" x="3168650" y="666750"/>
          <p14:tracePt t="9242" x="3276600" y="666750"/>
          <p14:tracePt t="9259" x="3371850" y="666750"/>
          <p14:tracePt t="9275" x="3435350" y="666750"/>
          <p14:tracePt t="9276" x="3454400" y="666750"/>
          <p14:tracePt t="9294" x="3479800" y="654050"/>
          <p14:tracePt t="9309" x="3479800" y="647700"/>
          <p14:tracePt t="9326" x="3486150" y="647700"/>
          <p14:tracePt t="9342" x="3492500" y="641350"/>
          <p14:tracePt t="9360" x="3498850" y="641350"/>
          <p14:tracePt t="9376" x="3517900" y="635000"/>
          <p14:tracePt t="9393" x="3524250" y="635000"/>
          <p14:tracePt t="9409" x="3536950" y="635000"/>
          <p14:tracePt t="9427" x="3543300" y="635000"/>
          <p14:tracePt t="9844" x="3536950" y="635000"/>
          <p14:tracePt t="9853" x="3530600" y="641350"/>
          <p14:tracePt t="9860" x="3517900" y="647700"/>
          <p14:tracePt t="9876" x="3505200" y="654050"/>
          <p14:tracePt t="9893" x="3492500" y="673100"/>
          <p14:tracePt t="9909" x="3467100" y="692150"/>
          <p14:tracePt t="9927" x="3441700" y="717550"/>
          <p14:tracePt t="9943" x="3422650" y="730250"/>
          <p14:tracePt t="9959" x="3384550" y="755650"/>
          <p14:tracePt t="9976" x="3340100" y="793750"/>
          <p14:tracePt t="9993" x="3302000" y="831850"/>
          <p14:tracePt t="10010" x="3244850" y="889000"/>
          <p14:tracePt t="10026" x="3213100" y="927100"/>
          <p14:tracePt t="10043" x="3175000" y="952500"/>
          <p14:tracePt t="10045" x="3162300" y="965200"/>
          <p14:tracePt t="10061" x="3149600" y="977900"/>
          <p14:tracePt t="10076" x="3136900" y="984250"/>
          <p14:tracePt t="10093" x="3117850" y="996950"/>
          <p14:tracePt t="10110" x="3092450" y="1016000"/>
          <p14:tracePt t="10128" x="3067050" y="1035050"/>
          <p14:tracePt t="10143" x="3028950" y="1054100"/>
          <p14:tracePt t="10160" x="2978150" y="1073150"/>
          <p14:tracePt t="10176" x="2946400" y="1085850"/>
          <p14:tracePt t="10194" x="2914650" y="1104900"/>
          <p14:tracePt t="10210" x="2882900" y="1111250"/>
          <p14:tracePt t="10227" x="2863850" y="1117600"/>
          <p14:tracePt t="10243" x="2832100" y="1130300"/>
          <p14:tracePt t="10261" x="2787650" y="1143000"/>
          <p14:tracePt t="10277" x="2762250" y="1149350"/>
          <p14:tracePt t="10294" x="2736850" y="1162050"/>
          <p14:tracePt t="10310" x="2724150" y="1162050"/>
          <p14:tracePt t="10328" x="2711450" y="1168400"/>
          <p14:tracePt t="10343" x="2705100" y="1168400"/>
          <p14:tracePt t="10360" x="2686050" y="1168400"/>
          <p14:tracePt t="10377" x="2660650" y="1181100"/>
          <p14:tracePt t="10394" x="2622550" y="1181100"/>
          <p14:tracePt t="10410" x="2597150" y="1187450"/>
          <p14:tracePt t="10427" x="2584450" y="1187450"/>
          <p14:tracePt t="10443" x="2578100" y="1187450"/>
          <p14:tracePt t="10461" x="2571750" y="1187450"/>
          <p14:tracePt t="10485" x="2565400" y="1187450"/>
          <p14:tracePt t="10493" x="2559050" y="1187450"/>
          <p14:tracePt t="10510" x="2546350" y="1187450"/>
          <p14:tracePt t="10528" x="2540000" y="1187450"/>
          <p14:tracePt t="10544" x="2533650" y="1187450"/>
          <p14:tracePt t="10560" x="2527300" y="1187450"/>
          <p14:tracePt t="10589" x="2520950" y="1193800"/>
          <p14:tracePt t="10596" x="2514600" y="1193800"/>
          <p14:tracePt t="10610" x="2508250" y="1193800"/>
          <p14:tracePt t="10627" x="2495550" y="1193800"/>
          <p14:tracePt t="10644" x="2482850" y="1200150"/>
          <p14:tracePt t="10662" x="2470150" y="1200150"/>
          <p14:tracePt t="10677" x="2444750" y="1200150"/>
          <p14:tracePt t="10694" x="2406650" y="1200150"/>
          <p14:tracePt t="10710" x="2381250" y="1200150"/>
          <p14:tracePt t="10728" x="2362200" y="1200150"/>
          <p14:tracePt t="10743" x="2343150" y="1200150"/>
          <p14:tracePt t="10760" x="2336800" y="1200150"/>
          <p14:tracePt t="10805" x="2324100" y="1200150"/>
          <p14:tracePt t="10821" x="2305050" y="1200150"/>
          <p14:tracePt t="10828" x="2292350" y="1200150"/>
          <p14:tracePt t="10836" x="2273300" y="1187450"/>
          <p14:tracePt t="10844" x="2254250" y="1187450"/>
          <p14:tracePt t="10860" x="2203450" y="1168400"/>
          <p14:tracePt t="10877" x="2165350" y="1155700"/>
          <p14:tracePt t="10894" x="2159000" y="1155700"/>
          <p14:tracePt t="12149" x="2165350" y="1149350"/>
          <p14:tracePt t="12157" x="2203450" y="1149350"/>
          <p14:tracePt t="12164" x="2235200" y="1149350"/>
          <p14:tracePt t="12178" x="2279650" y="1149350"/>
          <p14:tracePt t="12195" x="2349500" y="1149350"/>
          <p14:tracePt t="12212" x="2400300" y="1149350"/>
          <p14:tracePt t="12229" x="2438400" y="1149350"/>
          <p14:tracePt t="12245" x="2470150" y="1149350"/>
          <p14:tracePt t="12262" x="2501900" y="1149350"/>
          <p14:tracePt t="12278" x="2559050" y="1149350"/>
          <p14:tracePt t="12296" x="2609850" y="1149350"/>
          <p14:tracePt t="12312" x="2667000" y="1149350"/>
          <p14:tracePt t="12328" x="2736850" y="1155700"/>
          <p14:tracePt t="12345" x="2800350" y="1162050"/>
          <p14:tracePt t="12363" x="2832100" y="1168400"/>
          <p14:tracePt t="12378" x="2851150" y="1168400"/>
          <p14:tracePt t="12395" x="2863850" y="1168400"/>
          <p14:tracePt t="12412" x="2870200" y="1168400"/>
          <p14:tracePt t="12430" x="2921000" y="1168400"/>
          <p14:tracePt t="12445" x="2971800" y="1168400"/>
          <p14:tracePt t="12462" x="3048000" y="1168400"/>
          <p14:tracePt t="12478" x="3086100" y="1168400"/>
          <p14:tracePt t="12496" x="3117850" y="1181100"/>
          <p14:tracePt t="12512" x="3130550" y="1181100"/>
          <p14:tracePt t="12529" x="3143250" y="1181100"/>
          <p14:tracePt t="12545" x="3162300" y="1181100"/>
          <p14:tracePt t="12563" x="3206750" y="1181100"/>
          <p14:tracePt t="12579" x="3244850" y="1181100"/>
          <p14:tracePt t="12595" x="3282950" y="1181100"/>
          <p14:tracePt t="12612" x="3308350" y="1181100"/>
          <p14:tracePt t="12630" x="3314700" y="1181100"/>
          <p14:tracePt t="12653" x="3321050" y="1181100"/>
          <p14:tracePt t="12662" x="3333750" y="1181100"/>
          <p14:tracePt t="12749" x="3346450" y="1181100"/>
          <p14:tracePt t="12757" x="3359150" y="1181100"/>
          <p14:tracePt t="12764" x="3390900" y="1181100"/>
          <p14:tracePt t="12779" x="3416300" y="1181100"/>
          <p14:tracePt t="12795" x="3467100" y="1181100"/>
          <p14:tracePt t="12812" x="3492500" y="1181100"/>
          <p14:tracePt t="12813" x="3498850" y="1181100"/>
          <p14:tracePt t="12830" x="3505200" y="1181100"/>
          <p14:tracePt t="12893" x="3511550" y="1181100"/>
          <p14:tracePt t="12933" x="3517900" y="1181100"/>
          <p14:tracePt t="12949" x="3524250" y="1181100"/>
          <p14:tracePt t="12957" x="3530600" y="1181100"/>
          <p14:tracePt t="12965" x="3556000" y="1181100"/>
          <p14:tracePt t="12979" x="3581400" y="1174750"/>
          <p14:tracePt t="12996" x="3651250" y="1174750"/>
          <p14:tracePt t="13013" x="3771900" y="1174750"/>
          <p14:tracePt t="13029" x="3816350" y="1174750"/>
          <p14:tracePt t="13046" x="3822700" y="1174750"/>
          <p14:tracePt t="13063" x="3835400" y="1168400"/>
          <p14:tracePt t="13333" x="3841750" y="1168400"/>
          <p14:tracePt t="13341" x="3854450" y="1168400"/>
          <p14:tracePt t="13349" x="3879850" y="1168400"/>
          <p14:tracePt t="13363" x="3898900" y="1168400"/>
          <p14:tracePt t="13379" x="3943350" y="1168400"/>
          <p14:tracePt t="13396" x="3975100" y="1168400"/>
          <p14:tracePt t="13421" x="3981450" y="1168400"/>
          <p14:tracePt t="13429" x="3987800" y="1168400"/>
          <p14:tracePt t="13453" x="3994150" y="1168400"/>
          <p14:tracePt t="13463" x="4000500" y="1168400"/>
          <p14:tracePt t="13480" x="4013200" y="1168400"/>
          <p14:tracePt t="13496" x="4019550" y="1162050"/>
          <p14:tracePt t="13513" x="4025900" y="1162050"/>
          <p14:tracePt t="13529" x="4038600" y="1162050"/>
          <p14:tracePt t="13548" x="4044950" y="1162050"/>
          <p14:tracePt t="13563" x="4057650" y="1162050"/>
          <p14:tracePt t="13580" x="4070350" y="1162050"/>
          <p14:tracePt t="13596" x="4102100" y="1162050"/>
          <p14:tracePt t="13622" x="4146550" y="1155700"/>
          <p14:tracePt t="13630" x="4165600" y="1155700"/>
          <p14:tracePt t="13646" x="4203700" y="1155700"/>
          <p14:tracePt t="13663" x="4235450" y="1155700"/>
          <p14:tracePt t="13681" x="4260850" y="1155700"/>
          <p14:tracePt t="13696" x="4279900" y="1149350"/>
          <p14:tracePt t="13713" x="4305300" y="1143000"/>
          <p14:tracePt t="13730" x="4318000" y="1143000"/>
          <p14:tracePt t="13747" x="4337050" y="1143000"/>
          <p14:tracePt t="13763" x="4362450" y="1143000"/>
          <p14:tracePt t="13780" x="4400550" y="1143000"/>
          <p14:tracePt t="13796" x="4451350" y="1143000"/>
          <p14:tracePt t="13814" x="4476750" y="1149350"/>
          <p14:tracePt t="13830" x="4502150" y="1149350"/>
          <p14:tracePt t="13846" x="4521200" y="1149350"/>
          <p14:tracePt t="13863" x="4533900" y="1149350"/>
          <p14:tracePt t="13881" x="4552950" y="1149350"/>
          <p14:tracePt t="13896" x="4565650" y="1149350"/>
          <p14:tracePt t="13913" x="4591050" y="1149350"/>
          <p14:tracePt t="13930" x="4610100" y="1149350"/>
          <p14:tracePt t="13948" x="4641850" y="1149350"/>
          <p14:tracePt t="13963" x="4673600" y="1149350"/>
          <p14:tracePt t="13980" x="4699000" y="1149350"/>
          <p14:tracePt t="13997" x="4718050" y="1149350"/>
          <p14:tracePt t="14014" x="4737100" y="1149350"/>
          <p14:tracePt t="14030" x="4768850" y="1149350"/>
          <p14:tracePt t="14047" x="4813300" y="1155700"/>
          <p14:tracePt t="14063" x="4857750" y="1155700"/>
          <p14:tracePt t="14081" x="4914900" y="1155700"/>
          <p14:tracePt t="14097" x="4953000" y="1155700"/>
          <p14:tracePt t="14113" x="4972050" y="1155700"/>
          <p14:tracePt t="14130" x="4991100" y="1155700"/>
          <p14:tracePt t="14148" x="5010150" y="1155700"/>
          <p14:tracePt t="14163" x="5029200" y="1155700"/>
          <p14:tracePt t="14180" x="5048250" y="1155700"/>
          <p14:tracePt t="14181" x="5054600" y="1155700"/>
          <p14:tracePt t="14197" x="5067300" y="1155700"/>
          <p14:tracePt t="14215" x="5086350" y="1155700"/>
          <p14:tracePt t="14230" x="5099050" y="1155700"/>
          <p14:tracePt t="14247" x="5118100" y="1155700"/>
          <p14:tracePt t="14263" x="5137150" y="1155700"/>
          <p14:tracePt t="14281" x="5175250" y="1155700"/>
          <p14:tracePt t="14297" x="5245100" y="1168400"/>
          <p14:tracePt t="14313" x="5346700" y="1168400"/>
          <p14:tracePt t="14330" x="5461000" y="1168400"/>
          <p14:tracePt t="14348" x="5549900" y="1168400"/>
          <p14:tracePt t="14348" x="5575300" y="1168400"/>
          <p14:tracePt t="14364" x="5600700" y="1168400"/>
          <p14:tracePt t="14380" x="5619750" y="1168400"/>
          <p14:tracePt t="14381" x="5626100" y="1168400"/>
          <p14:tracePt t="14397" x="5638800" y="1168400"/>
          <p14:tracePt t="14415" x="5664200" y="1168400"/>
          <p14:tracePt t="14430" x="5683250" y="1168400"/>
          <p14:tracePt t="14447" x="5695950" y="1168400"/>
          <p14:tracePt t="14464" x="5702300" y="1168400"/>
          <p14:tracePt t="14481" x="5715000" y="1168400"/>
          <p14:tracePt t="14497" x="5734050" y="1168400"/>
          <p14:tracePt t="14514" x="5816600" y="1168400"/>
          <p14:tracePt t="14530" x="5949950" y="1168400"/>
          <p14:tracePt t="14548" x="6038850" y="1168400"/>
          <p14:tracePt t="14548" x="6064250" y="1168400"/>
          <p14:tracePt t="14957" x="6070600" y="1168400"/>
          <p14:tracePt t="15061" x="6076950" y="1168400"/>
          <p14:tracePt t="15077" x="6083300" y="1168400"/>
          <p14:tracePt t="15278" x="6089650" y="1168400"/>
          <p14:tracePt t="15285" x="6108700" y="1168400"/>
          <p14:tracePt t="15293" x="6127750" y="1168400"/>
          <p14:tracePt t="15301" x="6153150" y="1168400"/>
          <p14:tracePt t="15314" x="6172200" y="1168400"/>
          <p14:tracePt t="15331" x="6210300" y="1168400"/>
          <p14:tracePt t="15349" x="6248400" y="1168400"/>
          <p14:tracePt t="15365" x="6254750" y="1168400"/>
          <p14:tracePt t="15381" x="6267450" y="1168400"/>
          <p14:tracePt t="15398" x="6280150" y="1168400"/>
          <p14:tracePt t="15416" x="6292850" y="1168400"/>
          <p14:tracePt t="15431" x="6324600" y="1168400"/>
          <p14:tracePt t="15448" x="6362700" y="1168400"/>
          <p14:tracePt t="15465" x="6388100" y="1168400"/>
          <p14:tracePt t="15482" x="6426200" y="1168400"/>
          <p14:tracePt t="15498" x="6470650" y="1168400"/>
          <p14:tracePt t="15515" x="6508750" y="1168400"/>
          <p14:tracePt t="15531" x="6559550" y="1168400"/>
          <p14:tracePt t="15549" x="6623050" y="1168400"/>
          <p14:tracePt t="15565" x="6667500" y="1168400"/>
          <p14:tracePt t="15581" x="6737350" y="1168400"/>
          <p14:tracePt t="15598" x="6807200" y="1168400"/>
          <p14:tracePt t="15616" x="6845300" y="1168400"/>
          <p14:tracePt t="15631" x="6851650" y="1168400"/>
          <p14:tracePt t="15910" x="6858000" y="1168400"/>
          <p14:tracePt t="15917" x="6870700" y="1168400"/>
          <p14:tracePt t="15925" x="6883400" y="1168400"/>
          <p14:tracePt t="15933" x="6896100" y="1168400"/>
          <p14:tracePt t="15948" x="6902450" y="1168400"/>
          <p14:tracePt t="16013" x="6915150" y="1168400"/>
          <p14:tracePt t="16021" x="6921500" y="1168400"/>
          <p14:tracePt t="16029" x="6934200" y="1168400"/>
          <p14:tracePt t="16037" x="6953250" y="1168400"/>
          <p14:tracePt t="16093" x="6959600" y="1168400"/>
          <p14:tracePt t="16117" x="6965950" y="1168400"/>
          <p14:tracePt t="16125" x="6972300" y="1168400"/>
          <p14:tracePt t="16133" x="6985000" y="1168400"/>
          <p14:tracePt t="16149" x="7010400" y="1168400"/>
          <p14:tracePt t="16167" x="7048500" y="1168400"/>
          <p14:tracePt t="16182" x="7067550" y="1168400"/>
          <p14:tracePt t="16199" x="7099300" y="1168400"/>
          <p14:tracePt t="16215" x="7156450" y="1168400"/>
          <p14:tracePt t="16233" x="7239000" y="1168400"/>
          <p14:tracePt t="16249" x="7346950" y="1168400"/>
          <p14:tracePt t="16265" x="7454900" y="1168400"/>
          <p14:tracePt t="16282" x="7524750" y="1168400"/>
          <p14:tracePt t="16300" x="7569200" y="1168400"/>
          <p14:tracePt t="16316" x="7581900" y="1168400"/>
          <p14:tracePt t="16373" x="7588250" y="1168400"/>
          <p14:tracePt t="16381" x="7600950" y="1168400"/>
          <p14:tracePt t="16397" x="7607300" y="1168400"/>
          <p14:tracePt t="16405" x="7613650" y="1168400"/>
          <p14:tracePt t="16486" x="7620000" y="1168400"/>
          <p14:tracePt t="16493" x="7626350" y="1168400"/>
          <p14:tracePt t="16501" x="7632700" y="1168400"/>
          <p14:tracePt t="16701" x="7664450" y="1168400"/>
          <p14:tracePt t="16709" x="7715250" y="1168400"/>
          <p14:tracePt t="16717" x="7766050" y="1168400"/>
          <p14:tracePt t="16732" x="7816850" y="1168400"/>
          <p14:tracePt t="16733" x="7874000" y="1168400"/>
          <p14:tracePt t="16749" x="7969250" y="1168400"/>
          <p14:tracePt t="16766" x="8020050" y="1168400"/>
          <p14:tracePt t="16783" x="8058150" y="1168400"/>
          <p14:tracePt t="16799" x="8083550" y="1168400"/>
          <p14:tracePt t="16816" x="8108950" y="1168400"/>
          <p14:tracePt t="16833" x="8128000" y="1162050"/>
          <p14:tracePt t="16850" x="8140700" y="1162050"/>
          <p14:tracePt t="16866" x="8159750" y="1155700"/>
          <p14:tracePt t="16883" x="8185150" y="1155700"/>
          <p14:tracePt t="16899" x="8216900" y="1155700"/>
          <p14:tracePt t="16917" x="8261350" y="1155700"/>
          <p14:tracePt t="16933" x="8286750" y="1155700"/>
          <p14:tracePt t="16949" x="8312150" y="1155700"/>
          <p14:tracePt t="16966" x="8369300" y="1155700"/>
          <p14:tracePt t="16984" x="8426450" y="1155700"/>
          <p14:tracePt t="16999" x="8483600" y="1174750"/>
          <p14:tracePt t="17016" x="8502650" y="1174750"/>
          <p14:tracePt t="17925" x="8502650" y="1187450"/>
          <p14:tracePt t="17933" x="8458200" y="1206500"/>
          <p14:tracePt t="17941" x="8337550" y="1219200"/>
          <p14:tracePt t="17950" x="8204200" y="1231900"/>
          <p14:tracePt t="17968" x="7823200" y="1289050"/>
          <p14:tracePt t="17984" x="7524750" y="1327150"/>
          <p14:tracePt t="18001" x="7308850" y="1365250"/>
          <p14:tracePt t="18017" x="7150100" y="1390650"/>
          <p14:tracePt t="18034" x="7010400" y="1403350"/>
          <p14:tracePt t="18050" x="6800850" y="1422400"/>
          <p14:tracePt t="18068" x="6527800" y="1428750"/>
          <p14:tracePt t="18084" x="6172200" y="1485900"/>
          <p14:tracePt t="18100" x="5848350" y="1524000"/>
          <p14:tracePt t="18117" x="5429250" y="1593850"/>
          <p14:tracePt t="18135" x="5226050" y="1619250"/>
          <p14:tracePt t="18150" x="5029200" y="1638300"/>
          <p14:tracePt t="18167" x="4794250" y="1651000"/>
          <p14:tracePt t="18184" x="4533900" y="1676400"/>
          <p14:tracePt t="18202" x="4292600" y="1708150"/>
          <p14:tracePt t="18217" x="4102100" y="1733550"/>
          <p14:tracePt t="18234" x="3994150" y="1771650"/>
          <p14:tracePt t="18251" x="3898900" y="1797050"/>
          <p14:tracePt t="18268" x="3797300" y="1828800"/>
          <p14:tracePt t="18269" x="3746500" y="1841500"/>
          <p14:tracePt t="18284" x="3683000" y="1854200"/>
          <p14:tracePt t="18301" x="3486150" y="1898650"/>
          <p14:tracePt t="18317" x="3352800" y="1943100"/>
          <p14:tracePt t="18335" x="3238500" y="1968500"/>
          <p14:tracePt t="18351" x="3124200" y="2006600"/>
          <p14:tracePt t="18367" x="3041650" y="2032000"/>
          <p14:tracePt t="18384" x="2965450" y="2044700"/>
          <p14:tracePt t="18402" x="2889250" y="2070100"/>
          <p14:tracePt t="18417" x="2813050" y="2095500"/>
          <p14:tracePt t="18434" x="2768600" y="2114550"/>
          <p14:tracePt t="18451" x="2749550" y="2127250"/>
          <p14:tracePt t="18469" x="2743200" y="2127250"/>
          <p14:tracePt t="18484" x="2730500" y="2133600"/>
          <p14:tracePt t="18510" x="2730500" y="2139950"/>
          <p14:tracePt t="18517" x="2724150" y="2139950"/>
          <p14:tracePt t="18535" x="2717800" y="2139950"/>
          <p14:tracePt t="18606" x="2705100" y="2127250"/>
          <p14:tracePt t="18613" x="2698750" y="2114550"/>
          <p14:tracePt t="18621" x="2692400" y="2101850"/>
          <p14:tracePt t="18637" x="2692400" y="2095500"/>
          <p14:tracePt t="18661" x="2692400" y="2089150"/>
          <p14:tracePt t="18734" x="2686050" y="2089150"/>
          <p14:tracePt t="18750" x="2679700" y="2089150"/>
          <p14:tracePt t="18821" x="2673350" y="2089150"/>
          <p14:tracePt t="18989" x="2660650" y="2095500"/>
          <p14:tracePt t="18997" x="2647950" y="2108200"/>
          <p14:tracePt t="19005" x="2628900" y="2108200"/>
          <p14:tracePt t="19018" x="2603500" y="2127250"/>
          <p14:tracePt t="19035" x="2514600" y="2146300"/>
          <p14:tracePt t="19051" x="2432050" y="2152650"/>
          <p14:tracePt t="19069" x="2311400" y="2171700"/>
          <p14:tracePt t="19085" x="2279650" y="2178050"/>
          <p14:tracePt t="19102" x="2235200" y="2184400"/>
          <p14:tracePt t="19118" x="2228850" y="2184400"/>
          <p14:tracePt t="19136" x="2222500" y="2190750"/>
          <p14:tracePt t="19152" x="2197100" y="2197100"/>
          <p14:tracePt t="19168" x="2165350" y="2197100"/>
          <p14:tracePt t="19185" x="2120900" y="2203450"/>
          <p14:tracePt t="19203" x="2076450" y="2216150"/>
          <p14:tracePt t="19219" x="2051050" y="2216150"/>
          <p14:tracePt t="19235" x="2032000" y="2216150"/>
          <p14:tracePt t="19252" x="2006600" y="2216150"/>
          <p14:tracePt t="19270" x="1936750" y="2216150"/>
          <p14:tracePt t="19285" x="1898650" y="2216150"/>
          <p14:tracePt t="19302" x="1847850" y="2216150"/>
          <p14:tracePt t="19318" x="1790700" y="2216150"/>
          <p14:tracePt t="19336" x="1746250" y="2216150"/>
          <p14:tracePt t="19352" x="1733550" y="2216150"/>
          <p14:tracePt t="19368" x="1714500" y="2216150"/>
          <p14:tracePt t="19385" x="1670050" y="2216150"/>
          <p14:tracePt t="19403" x="1593850" y="2216150"/>
          <p14:tracePt t="19419" x="1504950" y="2216150"/>
          <p14:tracePt t="19435" x="1441450" y="2216150"/>
          <p14:tracePt t="19452" x="1403350" y="2216150"/>
          <p14:tracePt t="19470" x="1377950" y="2216150"/>
          <p14:tracePt t="19485" x="1346200" y="2216150"/>
          <p14:tracePt t="19502" x="1314450" y="2209800"/>
          <p14:tracePt t="19518" x="1289050" y="2197100"/>
          <p14:tracePt t="19536" x="1257300" y="2190750"/>
          <p14:tracePt t="19552" x="1238250" y="2178050"/>
          <p14:tracePt t="19568" x="1219200" y="2159000"/>
          <p14:tracePt t="19585" x="1200150" y="2120900"/>
          <p14:tracePt t="19603" x="1181100" y="2089150"/>
          <p14:tracePt t="19619" x="1168400" y="2057400"/>
          <p14:tracePt t="19635" x="1168400" y="2032000"/>
          <p14:tracePt t="19652" x="1168400" y="2012950"/>
          <p14:tracePt t="19670" x="1168400" y="1974850"/>
          <p14:tracePt t="19685" x="1168400" y="1936750"/>
          <p14:tracePt t="19702" x="1174750" y="1911350"/>
          <p14:tracePt t="19719" x="1193800" y="1885950"/>
          <p14:tracePt t="19736" x="1200150" y="1873250"/>
          <p14:tracePt t="19752" x="1212850" y="1866900"/>
          <p14:tracePt t="19769" x="1238250" y="1854200"/>
          <p14:tracePt t="19785" x="1289050" y="1828800"/>
          <p14:tracePt t="19803" x="1346200" y="1803400"/>
          <p14:tracePt t="19819" x="1409700" y="1784350"/>
          <p14:tracePt t="19835" x="1447800" y="1765300"/>
          <p14:tracePt t="19852" x="1479550" y="1765300"/>
          <p14:tracePt t="19870" x="1593850" y="1752600"/>
          <p14:tracePt t="19886" x="1727200" y="1752600"/>
          <p14:tracePt t="19902" x="1841500" y="1739900"/>
          <p14:tracePt t="19919" x="1936750" y="1727200"/>
          <p14:tracePt t="19937" x="1993900" y="1720850"/>
          <p14:tracePt t="19952" x="2044700" y="1714500"/>
          <p14:tracePt t="19969" x="2108200" y="1714500"/>
          <p14:tracePt t="19986" x="2203450" y="1714500"/>
          <p14:tracePt t="20003" x="2336800" y="1714500"/>
          <p14:tracePt t="20019" x="2463800" y="1714500"/>
          <p14:tracePt t="20036" x="2540000" y="1714500"/>
          <p14:tracePt t="20052" x="2597150" y="1714500"/>
          <p14:tracePt t="20070" x="2692400" y="1714500"/>
          <p14:tracePt t="20086" x="2806700" y="1727200"/>
          <p14:tracePt t="20102" x="2927350" y="1739900"/>
          <p14:tracePt t="20119" x="3041650" y="1758950"/>
          <p14:tracePt t="20137" x="3079750" y="1765300"/>
          <p14:tracePt t="20158" x="3086100" y="1765300"/>
          <p14:tracePt t="20169" x="3092450" y="1765300"/>
          <p14:tracePt t="20186" x="3117850" y="1778000"/>
          <p14:tracePt t="20203" x="3187700" y="1809750"/>
          <p14:tracePt t="20219" x="3232150" y="1822450"/>
          <p14:tracePt t="20236" x="3244850" y="1835150"/>
          <p14:tracePt t="20278" x="3257550" y="1847850"/>
          <p14:tracePt t="20285" x="3257550" y="1866900"/>
          <p14:tracePt t="20294" x="3257550" y="1879600"/>
          <p14:tracePt t="20303" x="3257550" y="1898650"/>
          <p14:tracePt t="20319" x="3257550" y="1962150"/>
          <p14:tracePt t="20336" x="3257550" y="2012950"/>
          <p14:tracePt t="20354" x="3251200" y="2057400"/>
          <p14:tracePt t="20369" x="3238500" y="2089150"/>
          <p14:tracePt t="20386" x="3225800" y="2108200"/>
          <p14:tracePt t="20403" x="3206750" y="2127250"/>
          <p14:tracePt t="20421" x="3181350" y="2146300"/>
          <p14:tracePt t="20436" x="3155950" y="2159000"/>
          <p14:tracePt t="20453" x="3048000" y="2184400"/>
          <p14:tracePt t="20470" x="2946400" y="2203450"/>
          <p14:tracePt t="20487" x="2832100" y="2216150"/>
          <p14:tracePt t="20503" x="2717800" y="2241550"/>
          <p14:tracePt t="20519" x="2628900" y="2260600"/>
          <p14:tracePt t="20536" x="2546350" y="2266950"/>
          <p14:tracePt t="20554" x="2476500" y="2273300"/>
          <p14:tracePt t="20569" x="2393950" y="2273300"/>
          <p14:tracePt t="20586" x="2298700" y="2273300"/>
          <p14:tracePt t="20603" x="2184400" y="2273300"/>
          <p14:tracePt t="20621" x="2019300" y="2273300"/>
          <p14:tracePt t="20636" x="1974850" y="2273300"/>
          <p14:tracePt t="20653" x="1835150" y="2273300"/>
          <p14:tracePt t="20670" x="1752600" y="2273300"/>
          <p14:tracePt t="20687" x="1682750" y="2273300"/>
          <p14:tracePt t="20703" x="1625600" y="2273300"/>
          <p14:tracePt t="20720" x="1581150" y="2273300"/>
          <p14:tracePt t="20736" x="1492250" y="2241550"/>
          <p14:tracePt t="20754" x="1416050" y="2203450"/>
          <p14:tracePt t="20770" x="1333500" y="2159000"/>
          <p14:tracePt t="20786" x="1295400" y="2146300"/>
          <p14:tracePt t="20803" x="1263650" y="2120900"/>
          <p14:tracePt t="20820" x="1225550" y="2082800"/>
          <p14:tracePt t="20836" x="1200150" y="2057400"/>
          <p14:tracePt t="20853" x="1193800" y="2025650"/>
          <p14:tracePt t="20870" x="1193800" y="2006600"/>
          <p14:tracePt t="20888" x="1193800" y="1968500"/>
          <p14:tracePt t="20903" x="1193800" y="1917700"/>
          <p14:tracePt t="20920" x="1193800" y="1873250"/>
          <p14:tracePt t="20936" x="1212850" y="1828800"/>
          <p14:tracePt t="20954" x="1231900" y="1797050"/>
          <p14:tracePt t="20970" x="1250950" y="1778000"/>
          <p14:tracePt t="20986" x="1263650" y="1765300"/>
          <p14:tracePt t="21003" x="1295400" y="1739900"/>
          <p14:tracePt t="21021" x="1352550" y="1720850"/>
          <p14:tracePt t="21021" x="1390650" y="1701800"/>
          <p14:tracePt t="21036" x="1435100" y="1689100"/>
          <p14:tracePt t="21053" x="1587500" y="1644650"/>
          <p14:tracePt t="21070" x="1676400" y="1638300"/>
          <p14:tracePt t="21088" x="1746250" y="1619250"/>
          <p14:tracePt t="21103" x="1797050" y="1619250"/>
          <p14:tracePt t="21120" x="1860550" y="1619250"/>
          <p14:tracePt t="21137" x="1949450" y="1619250"/>
          <p14:tracePt t="21154" x="2082800" y="1619250"/>
          <p14:tracePt t="21170" x="2197100" y="1619250"/>
          <p14:tracePt t="21187" x="2305050" y="1619250"/>
          <p14:tracePt t="21203" x="2393950" y="1619250"/>
          <p14:tracePt t="21221" x="2482850" y="1625600"/>
          <p14:tracePt t="21221" x="2527300" y="1625600"/>
          <p14:tracePt t="21237" x="2578100" y="1638300"/>
          <p14:tracePt t="21253" x="2774950" y="1689100"/>
          <p14:tracePt t="21270" x="2857500" y="1714500"/>
          <p14:tracePt t="21288" x="2889250" y="1727200"/>
          <p14:tracePt t="21303" x="2889250" y="1733550"/>
          <p14:tracePt t="21320" x="2901950" y="1746250"/>
          <p14:tracePt t="21337" x="2927350" y="1784350"/>
          <p14:tracePt t="21355" x="2952750" y="1816100"/>
          <p14:tracePt t="21370" x="2965450" y="1835150"/>
          <p14:tracePt t="21387" x="2971800" y="1841500"/>
          <p14:tracePt t="21414" x="2971800" y="1847850"/>
          <p14:tracePt t="21421" x="2978150" y="1854200"/>
          <p14:tracePt t="21437" x="2984500" y="1866900"/>
          <p14:tracePt t="21454" x="2990850" y="1892300"/>
          <p14:tracePt t="21470" x="2990850" y="1924050"/>
          <p14:tracePt t="21488" x="2997200" y="1936750"/>
          <p14:tracePt t="21504" x="2997200" y="1955800"/>
          <p14:tracePt t="21520" x="2997200" y="1974850"/>
          <p14:tracePt t="21537" x="2997200" y="1993900"/>
          <p14:tracePt t="21555" x="2997200" y="2006600"/>
          <p14:tracePt t="21570" x="2997200" y="2032000"/>
          <p14:tracePt t="21587" x="2990850" y="2038350"/>
          <p14:tracePt t="21604" x="2984500" y="2051050"/>
          <p14:tracePt t="21622" x="2978150" y="2070100"/>
          <p14:tracePt t="21637" x="2971800" y="2070100"/>
          <p14:tracePt t="21654" x="2965450" y="2076450"/>
          <p14:tracePt t="21670" x="2965450" y="2082800"/>
          <p14:tracePt t="21688" x="2959100" y="2089150"/>
          <p14:tracePt t="21704" x="2952750" y="2095500"/>
          <p14:tracePt t="21721" x="2940050" y="2101850"/>
          <p14:tracePt t="21737" x="2921000" y="2120900"/>
          <p14:tracePt t="21755" x="2901950" y="2133600"/>
          <p14:tracePt t="21771" x="2889250" y="2139950"/>
          <p14:tracePt t="21787" x="2863850" y="2152650"/>
          <p14:tracePt t="21804" x="2838450" y="2165350"/>
          <p14:tracePt t="21822" x="2762250" y="2184400"/>
          <p14:tracePt t="21837" x="2692400" y="2209800"/>
          <p14:tracePt t="21854" x="2635250" y="2222500"/>
          <p14:tracePt t="21871" x="2571750" y="2241550"/>
          <p14:tracePt t="21888" x="2514600" y="2247900"/>
          <p14:tracePt t="21904" x="2432050" y="2254250"/>
          <p14:tracePt t="21921" x="2355850" y="2254250"/>
          <p14:tracePt t="21937" x="2279650" y="2254250"/>
          <p14:tracePt t="21955" x="2190750" y="2254250"/>
          <p14:tracePt t="21971" x="2101850" y="2254250"/>
          <p14:tracePt t="21987" x="2006600" y="2254250"/>
          <p14:tracePt t="22004" x="1930400" y="2254250"/>
          <p14:tracePt t="22022" x="1854200" y="2254250"/>
          <p14:tracePt t="22038" x="1828800" y="2254250"/>
          <p14:tracePt t="22054" x="1784350" y="2247900"/>
          <p14:tracePt t="22071" x="1714500" y="2228850"/>
          <p14:tracePt t="22089" x="1663700" y="2228850"/>
          <p14:tracePt t="22104" x="1593850" y="2222500"/>
          <p14:tracePt t="22121" x="1549400" y="2209800"/>
          <p14:tracePt t="22138" x="1504950" y="2190750"/>
          <p14:tracePt t="22155" x="1441450" y="2165350"/>
          <p14:tracePt t="22171" x="1365250" y="2127250"/>
          <p14:tracePt t="22188" x="1314450" y="2108200"/>
          <p14:tracePt t="22204" x="1282700" y="2095500"/>
          <p14:tracePt t="22222" x="1238250" y="2057400"/>
          <p14:tracePt t="22238" x="1225550" y="2038350"/>
          <p14:tracePt t="22254" x="1187450" y="2000250"/>
          <p14:tracePt t="22271" x="1155700" y="1955800"/>
          <p14:tracePt t="22289" x="1136650" y="1924050"/>
          <p14:tracePt t="22304" x="1136650" y="1911350"/>
          <p14:tracePt t="22321" x="1130300" y="1892300"/>
          <p14:tracePt t="22338" x="1130300" y="1854200"/>
          <p14:tracePt t="22356" x="1130300" y="1816100"/>
          <p14:tracePt t="22371" x="1130300" y="1797050"/>
          <p14:tracePt t="22388" x="1130300" y="1771650"/>
          <p14:tracePt t="22405" x="1130300" y="1758950"/>
          <p14:tracePt t="22407" x="1136650" y="1746250"/>
          <p14:tracePt t="22422" x="1143000" y="1733550"/>
          <p14:tracePt t="22438" x="1155700" y="1714500"/>
          <p14:tracePt t="22454" x="1181100" y="1689100"/>
          <p14:tracePt t="22472" x="1200150" y="1670050"/>
          <p14:tracePt t="22489" x="1225550" y="1657350"/>
          <p14:tracePt t="22505" x="1244600" y="1644650"/>
          <p14:tracePt t="22521" x="1257300" y="1638300"/>
          <p14:tracePt t="22538" x="1301750" y="1619250"/>
          <p14:tracePt t="22555" x="1339850" y="1612900"/>
          <p14:tracePt t="22571" x="1403350" y="1600200"/>
          <p14:tracePt t="22588" x="1479550" y="1593850"/>
          <p14:tracePt t="22605" x="1606550" y="1574800"/>
          <p14:tracePt t="22622" x="1816100" y="1568450"/>
          <p14:tracePt t="22638" x="1930400" y="1568450"/>
          <p14:tracePt t="22655" x="2019300" y="1568450"/>
          <p14:tracePt t="22671" x="2120900" y="1574800"/>
          <p14:tracePt t="22689" x="2235200" y="1581150"/>
          <p14:tracePt t="22705" x="2374900" y="1606550"/>
          <p14:tracePt t="22721" x="2552700" y="1631950"/>
          <p14:tracePt t="22738" x="2711450" y="1644650"/>
          <p14:tracePt t="22756" x="2781300" y="1644650"/>
          <p14:tracePt t="22771" x="2806700" y="1651000"/>
          <p14:tracePt t="22788" x="2813050" y="1651000"/>
          <p14:tracePt t="22805" x="2825750" y="1657350"/>
          <p14:tracePt t="22823" x="2863850" y="1670050"/>
          <p14:tracePt t="22846" x="2870200" y="1676400"/>
          <p14:tracePt t="22855" x="2876550" y="1676400"/>
          <p14:tracePt t="22872" x="2889250" y="1708150"/>
          <p14:tracePt t="22889" x="2933700" y="1758950"/>
          <p14:tracePt t="22905" x="2971800" y="1822450"/>
          <p14:tracePt t="22922" x="3009900" y="1866900"/>
          <p14:tracePt t="22938" x="3022600" y="1892300"/>
          <p14:tracePt t="22956" x="3022600" y="1905000"/>
          <p14:tracePt t="22972" x="3028950" y="1924050"/>
          <p14:tracePt t="22988" x="3028950" y="1943100"/>
          <p14:tracePt t="23005" x="3028950" y="1962150"/>
          <p14:tracePt t="23023" x="3028950" y="1993900"/>
          <p14:tracePt t="23039" x="3028950" y="2012950"/>
          <p14:tracePt t="23055" x="3028950" y="2038350"/>
          <p14:tracePt t="23072" x="3022600" y="2070100"/>
          <p14:tracePt t="23090" x="3016250" y="2089150"/>
          <p14:tracePt t="23105" x="3009900" y="2101850"/>
          <p14:tracePt t="23122" x="2997200" y="2127250"/>
          <p14:tracePt t="23139" x="2984500" y="2152650"/>
          <p14:tracePt t="23156" x="2978150" y="2171700"/>
          <p14:tracePt t="23172" x="2965450" y="2178050"/>
          <p14:tracePt t="23189" x="2952750" y="2190750"/>
          <p14:tracePt t="23205" x="2946400" y="2197100"/>
          <p14:tracePt t="23206" x="2940050" y="2203450"/>
          <p14:tracePt t="23223" x="2921000" y="2216150"/>
          <p14:tracePt t="23239" x="2901950" y="2222500"/>
          <p14:tracePt t="23255" x="2882900" y="2235200"/>
          <p14:tracePt t="23272" x="2857500" y="2241550"/>
          <p14:tracePt t="23290" x="2819400" y="2254250"/>
          <p14:tracePt t="23305" x="2794000" y="2254250"/>
          <p14:tracePt t="23322" x="2774950" y="2260600"/>
          <p14:tracePt t="23339" x="2768600" y="2260600"/>
          <p14:tracePt t="23366" x="2762250" y="2260600"/>
          <p14:tracePt t="23382" x="2749550" y="2260600"/>
          <p14:tracePt t="23390" x="2717800" y="2260600"/>
          <p14:tracePt t="23405" x="2647950" y="2279650"/>
          <p14:tracePt t="23423" x="2559050" y="2292350"/>
          <p14:tracePt t="23439" x="2470150" y="2305050"/>
          <p14:tracePt t="23455" x="2381250" y="2330450"/>
          <p14:tracePt t="23472" x="2298700" y="2355850"/>
          <p14:tracePt t="23490" x="2178050" y="2368550"/>
          <p14:tracePt t="23505" x="2012950" y="2393950"/>
          <p14:tracePt t="23522" x="1809750" y="2425700"/>
          <p14:tracePt t="23539" x="1676400" y="2457450"/>
          <p14:tracePt t="23557" x="1587500" y="2489200"/>
          <p14:tracePt t="23572" x="1524000" y="2514600"/>
          <p14:tracePt t="23589" x="1479550" y="2533650"/>
          <p14:tracePt t="23606" x="1416050" y="2559050"/>
          <p14:tracePt t="23623" x="1339850" y="2590800"/>
          <p14:tracePt t="23639" x="1238250" y="2622550"/>
          <p14:tracePt t="23656" x="1123950" y="2673350"/>
          <p14:tracePt t="23672" x="1035050" y="2711450"/>
          <p14:tracePt t="23690" x="984250" y="2743200"/>
          <p14:tracePt t="23706" x="946150" y="2768600"/>
          <p14:tracePt t="23723" x="920750" y="2781300"/>
          <p14:tracePt t="23739" x="889000" y="2794000"/>
          <p14:tracePt t="23757" x="844550" y="2794000"/>
          <p14:tracePt t="23758" x="831850" y="2806700"/>
          <p14:tracePt t="23773" x="819150" y="2806700"/>
          <p14:tracePt t="23790" x="800100" y="2813050"/>
          <p14:tracePt t="23830" x="793750" y="2813050"/>
          <p14:tracePt t="23838" x="787400" y="2813050"/>
          <p14:tracePt t="23846" x="774700" y="2813050"/>
          <p14:tracePt t="23856" x="762000" y="2813050"/>
          <p14:tracePt t="23872" x="730250" y="2813050"/>
          <p14:tracePt t="23889" x="723900" y="2813050"/>
          <p14:tracePt t="23908" x="717550" y="2813050"/>
          <p14:tracePt t="23950" x="711200" y="2813050"/>
          <p14:tracePt t="23958" x="711200" y="2806700"/>
          <p14:tracePt t="23966" x="711200" y="2787650"/>
          <p14:tracePt t="23974" x="711200" y="2774950"/>
          <p14:tracePt t="23990" x="742950" y="2724150"/>
          <p14:tracePt t="24006" x="768350" y="2692400"/>
          <p14:tracePt t="24024" x="781050" y="2686050"/>
          <p14:tracePt t="24078" x="781050" y="2679700"/>
          <p14:tracePt t="24086" x="787400" y="2679700"/>
          <p14:tracePt t="24118" x="793750" y="2679700"/>
          <p14:tracePt t="24206" x="800100" y="2679700"/>
          <p14:tracePt t="24222" x="806450" y="2679700"/>
          <p14:tracePt t="24423" x="812800" y="2679700"/>
          <p14:tracePt t="24430" x="825500" y="2679700"/>
          <p14:tracePt t="24440" x="844550" y="2679700"/>
          <p14:tracePt t="24456" x="914400" y="2660650"/>
          <p14:tracePt t="24473" x="990600" y="2654300"/>
          <p14:tracePt t="24491" x="1079500" y="2654300"/>
          <p14:tracePt t="24507" x="1123950" y="2654300"/>
          <p14:tracePt t="24523" x="1162050" y="2654300"/>
          <p14:tracePt t="24703" x="1181100" y="2654300"/>
          <p14:tracePt t="24710" x="1193800" y="2654300"/>
          <p14:tracePt t="24718" x="1225550" y="2654300"/>
          <p14:tracePt t="24726" x="1250950" y="2654300"/>
          <p14:tracePt t="24740" x="1270000" y="2654300"/>
          <p14:tracePt t="24757" x="1314450" y="2654300"/>
          <p14:tracePt t="24758" x="1327150" y="2654300"/>
          <p14:tracePt t="24775" x="1346200" y="2654300"/>
          <p14:tracePt t="25343" x="1358900" y="2647950"/>
          <p14:tracePt t="25358" x="1365250" y="2647950"/>
          <p14:tracePt t="25366" x="1371600" y="2641600"/>
          <p14:tracePt t="25374" x="1377950" y="2641600"/>
          <p14:tracePt t="25391" x="1403350" y="2641600"/>
          <p14:tracePt t="25407" x="1428750" y="2641600"/>
          <p14:tracePt t="25425" x="1454150" y="2641600"/>
          <p14:tracePt t="25441" x="1466850" y="2641600"/>
          <p14:tracePt t="25458" x="1473200" y="2641600"/>
          <p14:tracePt t="25475" x="1485900" y="2635250"/>
          <p14:tracePt t="25492" x="1492250" y="2635250"/>
          <p14:tracePt t="25508" x="1504950" y="2635250"/>
          <p14:tracePt t="25524" x="1524000" y="2635250"/>
          <p14:tracePt t="25541" x="1536700" y="2635250"/>
          <p14:tracePt t="25542" x="1549400" y="2635250"/>
          <p14:tracePt t="25558" x="1555750" y="2635250"/>
          <p14:tracePt t="25575" x="1562100" y="2635250"/>
          <p14:tracePt t="25591" x="1574800" y="2635250"/>
          <p14:tracePt t="25631" x="1587500" y="2635250"/>
          <p14:tracePt t="25638" x="1593850" y="2635250"/>
          <p14:tracePt t="25646" x="1600200" y="2635250"/>
          <p14:tracePt t="25658" x="1606550" y="2635250"/>
          <p14:tracePt t="25674" x="1631950" y="2635250"/>
          <p14:tracePt t="25691" x="1651000" y="2635250"/>
          <p14:tracePt t="25709" x="1670050" y="2635250"/>
          <p14:tracePt t="25724" x="1695450" y="2635250"/>
          <p14:tracePt t="25741" x="1733550" y="2635250"/>
          <p14:tracePt t="25758" x="1784350" y="2635250"/>
          <p14:tracePt t="25758" x="1803400" y="2635250"/>
          <p14:tracePt t="25775" x="1854200" y="2641600"/>
          <p14:tracePt t="25791" x="1905000" y="2647950"/>
          <p14:tracePt t="25808" x="1943100" y="2647950"/>
          <p14:tracePt t="25824" x="1993900" y="2660650"/>
          <p14:tracePt t="25842" x="2038350" y="2660650"/>
          <p14:tracePt t="25858" x="2101850" y="2660650"/>
          <p14:tracePt t="25874" x="2178050" y="2660650"/>
          <p14:tracePt t="25891" x="2273300" y="2660650"/>
          <p14:tracePt t="25909" x="2413000" y="2667000"/>
          <p14:tracePt t="25924" x="2546350" y="2679700"/>
          <p14:tracePt t="25941" x="2698750" y="2692400"/>
          <p14:tracePt t="25942" x="2749550" y="2698750"/>
          <p14:tracePt t="25958" x="2851150" y="2698750"/>
          <p14:tracePt t="25975" x="2927350" y="2717800"/>
          <p14:tracePt t="25991" x="3009900" y="2717800"/>
          <p14:tracePt t="26008" x="3098800" y="2717800"/>
          <p14:tracePt t="26025" x="3181350" y="2717800"/>
          <p14:tracePt t="26042" x="3270250" y="2717800"/>
          <p14:tracePt t="26058" x="3346450" y="2717800"/>
          <p14:tracePt t="26075" x="3422650" y="2717800"/>
          <p14:tracePt t="26091" x="3517900" y="2724150"/>
          <p14:tracePt t="26109" x="3651250" y="2736850"/>
          <p14:tracePt t="26125" x="3803650" y="2736850"/>
          <p14:tracePt t="26141" x="3943350" y="2736850"/>
          <p14:tracePt t="26142" x="4006850" y="2736850"/>
          <p14:tracePt t="26158" x="4133850" y="2736850"/>
          <p14:tracePt t="26176" x="4229100" y="2736850"/>
          <p14:tracePt t="26191" x="4298950" y="2736850"/>
          <p14:tracePt t="26208" x="4349750" y="2736850"/>
          <p14:tracePt t="26225" x="4381500" y="2736850"/>
          <p14:tracePt t="26242" x="4406900" y="2736850"/>
          <p14:tracePt t="26334" x="4400550" y="2736850"/>
          <p14:tracePt t="26343" x="4381500" y="2736850"/>
          <p14:tracePt t="26351" x="4337050" y="2736850"/>
          <p14:tracePt t="26359" x="4279900" y="2743200"/>
          <p14:tracePt t="26375" x="4121150" y="2743200"/>
          <p14:tracePt t="26392" x="3848100" y="2743200"/>
          <p14:tracePt t="26409" x="3549650" y="2743200"/>
          <p14:tracePt t="26425" x="3308350" y="2743200"/>
          <p14:tracePt t="26442" x="3124200" y="2743200"/>
          <p14:tracePt t="26459" x="2927350" y="2743200"/>
          <p14:tracePt t="26476" x="2736850" y="2743200"/>
          <p14:tracePt t="26492" x="2540000" y="2743200"/>
          <p14:tracePt t="26508" x="2298700" y="2743200"/>
          <p14:tracePt t="26525" x="2082800" y="2743200"/>
          <p14:tracePt t="26543" x="1898650" y="2743200"/>
          <p14:tracePt t="26558" x="1809750" y="2743200"/>
          <p14:tracePt t="26575" x="1720850" y="2743200"/>
          <p14:tracePt t="26592" x="1619250" y="2743200"/>
          <p14:tracePt t="26609" x="1524000" y="2743200"/>
          <p14:tracePt t="26625" x="1447800" y="2743200"/>
          <p14:tracePt t="26642" x="1422400" y="2743200"/>
          <p14:tracePt t="26659" x="1416050" y="2743200"/>
          <p14:tracePt t="26711" x="1403350" y="2743200"/>
          <p14:tracePt t="26726" x="1397000" y="2743200"/>
          <p14:tracePt t="26855" x="1390650" y="2743200"/>
          <p14:tracePt t="26870" x="1390650" y="2736850"/>
          <p14:tracePt t="26878" x="1390650" y="2730500"/>
          <p14:tracePt t="26895" x="1390650" y="2717800"/>
          <p14:tracePt t="26902" x="1390650" y="2711450"/>
          <p14:tracePt t="26910" x="1384300" y="2698750"/>
          <p14:tracePt t="27175" x="1384300" y="2692400"/>
          <p14:tracePt t="27182" x="1397000" y="2692400"/>
          <p14:tracePt t="27192" x="1422400" y="2692400"/>
          <p14:tracePt t="27209" x="1492250" y="2692400"/>
          <p14:tracePt t="27226" x="1568450" y="2686050"/>
          <p14:tracePt t="27243" x="1612900" y="2679700"/>
          <p14:tracePt t="27259" x="1638300" y="2679700"/>
          <p14:tracePt t="27276" x="1651000" y="2679700"/>
          <p14:tracePt t="27292" x="1670050" y="2679700"/>
          <p14:tracePt t="27310" x="1727200" y="2679700"/>
          <p14:tracePt t="27326" x="1803400" y="2679700"/>
          <p14:tracePt t="27343" x="1866900" y="2679700"/>
          <p14:tracePt t="27359" x="1930400" y="2679700"/>
          <p14:tracePt t="27377" x="1981200" y="2679700"/>
          <p14:tracePt t="27393" x="2032000" y="2679700"/>
          <p14:tracePt t="27409" x="2120900" y="2679700"/>
          <p14:tracePt t="27426" x="2216150" y="2679700"/>
          <p14:tracePt t="27444" x="2324100" y="2679700"/>
          <p14:tracePt t="27459" x="2438400" y="2679700"/>
          <p14:tracePt t="27476" x="2540000" y="2679700"/>
          <p14:tracePt t="27493" x="2635250" y="2679700"/>
          <p14:tracePt t="27511" x="2743200" y="2679700"/>
          <p14:tracePt t="27526" x="2825750" y="2679700"/>
          <p14:tracePt t="27543" x="2921000" y="2679700"/>
          <p14:tracePt t="27559" x="3028950" y="2679700"/>
          <p14:tracePt t="27577" x="3130550" y="2679700"/>
          <p14:tracePt t="27593" x="3238500" y="2679700"/>
          <p14:tracePt t="27609" x="3333750" y="2679700"/>
          <p14:tracePt t="27626" x="3422650" y="2679700"/>
          <p14:tracePt t="27644" x="3517900" y="2679700"/>
          <p14:tracePt t="27659" x="3619500" y="2679700"/>
          <p14:tracePt t="27676" x="3727450" y="2679700"/>
          <p14:tracePt t="27693" x="3829050" y="2679700"/>
          <p14:tracePt t="27711" x="3968750" y="2679700"/>
          <p14:tracePt t="27726" x="4070350" y="2686050"/>
          <p14:tracePt t="27743" x="4159250" y="2698750"/>
          <p14:tracePt t="27759" x="4248150" y="2705100"/>
          <p14:tracePt t="27777" x="4349750" y="2711450"/>
          <p14:tracePt t="27793" x="4457700" y="2730500"/>
          <p14:tracePt t="27810" x="4578350" y="2730500"/>
          <p14:tracePt t="27826" x="4686300" y="2730500"/>
          <p14:tracePt t="27844" x="4794250" y="2730500"/>
          <p14:tracePt t="27860" x="4889500" y="2730500"/>
          <p14:tracePt t="27877" x="4965700" y="2730500"/>
          <p14:tracePt t="27893" x="5048250" y="2730500"/>
          <p14:tracePt t="27895" x="5105400" y="2743200"/>
          <p14:tracePt t="27911" x="5213350" y="2755900"/>
          <p14:tracePt t="27926" x="5302250" y="2762250"/>
          <p14:tracePt t="27943" x="5359400" y="2762250"/>
          <p14:tracePt t="27960" x="5410200" y="2762250"/>
          <p14:tracePt t="27978" x="5461000" y="2774950"/>
          <p14:tracePt t="27993" x="5530850" y="2774950"/>
          <p14:tracePt t="28010" x="5607050" y="2787650"/>
          <p14:tracePt t="28026" x="5664200" y="2794000"/>
          <p14:tracePt t="28044" x="5683250" y="2794000"/>
          <p14:tracePt t="28060" x="5689600" y="2794000"/>
          <p14:tracePt t="28079" x="5695950" y="2794000"/>
          <p14:tracePt t="28094" x="5702300" y="2794000"/>
          <p14:tracePt t="28111" x="5791200" y="2794000"/>
          <p14:tracePt t="28127" x="5861050" y="2794000"/>
          <p14:tracePt t="28143" x="5886450" y="2794000"/>
          <p14:tracePt t="28160" x="5892800" y="2794000"/>
          <p14:tracePt t="28190" x="5899150" y="2794000"/>
          <p14:tracePt t="28198" x="5911850" y="2794000"/>
          <p14:tracePt t="28210" x="5937250" y="2781300"/>
          <p14:tracePt t="28227" x="5988050" y="2762250"/>
          <p14:tracePt t="28244" x="6045200" y="2743200"/>
          <p14:tracePt t="28260" x="6064250" y="2736850"/>
          <p14:tracePt t="28277" x="6070600" y="2730500"/>
          <p14:tracePt t="28293" x="6070600" y="2724150"/>
          <p14:tracePt t="28311" x="6076950" y="2717800"/>
          <p14:tracePt t="28327" x="6076950" y="2705100"/>
          <p14:tracePt t="28344" x="6096000" y="2673350"/>
          <p14:tracePt t="28360" x="6115050" y="2628900"/>
          <p14:tracePt t="28378" x="6121400" y="2565400"/>
          <p14:tracePt t="28394" x="6121400" y="2514600"/>
          <p14:tracePt t="28410" x="6121400" y="2476500"/>
          <p14:tracePt t="28427" x="6121400" y="2457450"/>
          <p14:tracePt t="28445" x="6121400" y="2444750"/>
          <p14:tracePt t="28460" x="6121400" y="2432050"/>
          <p14:tracePt t="28477" x="6121400" y="2413000"/>
          <p14:tracePt t="28494" x="6115050" y="2393950"/>
          <p14:tracePt t="28495" x="6108700" y="2387600"/>
          <p14:tracePt t="28511" x="6083300" y="2355850"/>
          <p14:tracePt t="28527" x="6064250" y="2343150"/>
          <p14:tracePt t="28544" x="6051550" y="2336800"/>
          <p14:tracePt t="28560" x="6019800" y="2336800"/>
          <p14:tracePt t="28578" x="5943600" y="2336800"/>
          <p14:tracePt t="28594" x="5816600" y="2336800"/>
          <p14:tracePt t="28610" x="5645150" y="2336800"/>
          <p14:tracePt t="28627" x="5391150" y="2336800"/>
          <p14:tracePt t="28645" x="5118100" y="2336800"/>
          <p14:tracePt t="28660" x="4781550" y="2336800"/>
          <p14:tracePt t="28677" x="4508500" y="2336800"/>
          <p14:tracePt t="28694" x="4260850" y="2362200"/>
          <p14:tracePt t="28712" x="4121150" y="2368550"/>
          <p14:tracePt t="28727" x="3956050" y="2368550"/>
          <p14:tracePt t="28744" x="3632200" y="2368550"/>
          <p14:tracePt t="28760" x="3162300" y="2336800"/>
          <p14:tracePt t="28778" x="2863850" y="2336800"/>
          <p14:tracePt t="28794" x="2673350" y="2336800"/>
          <p14:tracePt t="28811" x="2571750" y="2336800"/>
          <p14:tracePt t="28827" x="2508250" y="2324100"/>
          <p14:tracePt t="28845" x="2432050" y="2317750"/>
          <p14:tracePt t="28861" x="2311400" y="2305050"/>
          <p14:tracePt t="28877" x="2146300" y="2298700"/>
          <p14:tracePt t="28894" x="1955800" y="2298700"/>
          <p14:tracePt t="28912" x="1879600" y="2298700"/>
          <p14:tracePt t="28927" x="1828800" y="2292350"/>
          <p14:tracePt t="28944" x="1752600" y="2266950"/>
          <p14:tracePt t="28961" x="1657350" y="2260600"/>
          <p14:tracePt t="28978" x="1574800" y="2254250"/>
          <p14:tracePt t="28994" x="1511300" y="2254250"/>
          <p14:tracePt t="29011" x="1479550" y="2254250"/>
          <p14:tracePt t="29027" x="1473200" y="2254250"/>
          <p14:tracePt t="29046" x="1466850" y="2254250"/>
          <p14:tracePt t="29063" x="1460500" y="2254250"/>
          <p14:tracePt t="29078" x="1454150" y="2254250"/>
          <p14:tracePt t="29095" x="1416050" y="2260600"/>
          <p14:tracePt t="29112" x="1397000" y="2266950"/>
          <p14:tracePt t="29128" x="1371600" y="2286000"/>
          <p14:tracePt t="29144" x="1346200" y="2305050"/>
          <p14:tracePt t="29161" x="1301750" y="2336800"/>
          <p14:tracePt t="29178" x="1263650" y="2368550"/>
          <p14:tracePt t="29194" x="1244600" y="2406650"/>
          <p14:tracePt t="29211" x="1231900" y="2432050"/>
          <p14:tracePt t="29227" x="1225550" y="2457450"/>
          <p14:tracePt t="29246" x="1219200" y="2476500"/>
          <p14:tracePt t="29261" x="1219200" y="2489200"/>
          <p14:tracePt t="29278" x="1219200" y="2495550"/>
          <p14:tracePt t="29294" x="1219200" y="2508250"/>
          <p14:tracePt t="29312" x="1212850" y="2520950"/>
          <p14:tracePt t="29328" x="1212850" y="2533650"/>
          <p14:tracePt t="29345" x="1212850" y="2540000"/>
          <p14:tracePt t="29361" x="1212850" y="2552700"/>
          <p14:tracePt t="29379" x="1212850" y="2559050"/>
          <p14:tracePt t="29394" x="1212850" y="2565400"/>
          <p14:tracePt t="29470" x="1212850" y="2571750"/>
          <p14:tracePt t="29495" x="1212850" y="2578100"/>
          <p14:tracePt t="29543" x="1212850" y="2584450"/>
          <p14:tracePt t="29559" x="1212850" y="2590800"/>
          <p14:tracePt t="29575" x="1212850" y="2597150"/>
          <p14:tracePt t="29591" x="1219200" y="2609850"/>
          <p14:tracePt t="29607" x="1225550" y="2616200"/>
          <p14:tracePt t="29614" x="1225550" y="2622550"/>
          <p14:tracePt t="29628" x="1231900" y="2635250"/>
          <p14:tracePt t="29655" x="1238250" y="2641600"/>
          <p14:tracePt t="29815" x="1244600" y="2641600"/>
          <p14:tracePt t="29863" x="1257300" y="2660650"/>
          <p14:tracePt t="29870" x="1276350" y="2660650"/>
          <p14:tracePt t="29878" x="1301750" y="2660650"/>
          <p14:tracePt t="29896" x="1377950" y="2673350"/>
          <p14:tracePt t="29912" x="1466850" y="2673350"/>
          <p14:tracePt t="29928" x="1562100" y="2686050"/>
          <p14:tracePt t="29945" x="1612900" y="2686050"/>
          <p14:tracePt t="29963" x="1638300" y="2686050"/>
          <p14:tracePt t="29978" x="1657350" y="2692400"/>
          <p14:tracePt t="29995" x="1682750" y="2692400"/>
          <p14:tracePt t="30012" x="1695450" y="2692400"/>
          <p14:tracePt t="30029" x="1708150" y="2692400"/>
          <p14:tracePt t="30045" x="1720850" y="2692400"/>
          <p14:tracePt t="30063" x="1727200" y="2692400"/>
          <p14:tracePt t="30111" x="1733550" y="2692400"/>
          <p14:tracePt t="30127" x="1739900" y="2692400"/>
          <p14:tracePt t="30687" x="1733550" y="2705100"/>
          <p14:tracePt t="30694" x="1727200" y="2711450"/>
          <p14:tracePt t="30703" x="1714500" y="2724150"/>
          <p14:tracePt t="30712" x="1708150" y="2730500"/>
          <p14:tracePt t="30729" x="1695450" y="2749550"/>
          <p14:tracePt t="30746" x="1676400" y="2774950"/>
          <p14:tracePt t="30763" x="1657350" y="2813050"/>
          <p14:tracePt t="30779" x="1638300" y="2832100"/>
          <p14:tracePt t="30796" x="1625600" y="2844800"/>
          <p14:tracePt t="30812" x="1612900" y="2857500"/>
          <p14:tracePt t="30830" x="1600200" y="2870200"/>
          <p14:tracePt t="30830" x="1593850" y="2876550"/>
          <p14:tracePt t="30846" x="1581150" y="2882900"/>
          <p14:tracePt t="30863" x="1562100" y="2901950"/>
          <p14:tracePt t="30879" x="1555750" y="2908300"/>
          <p14:tracePt t="30897" x="1543050" y="2914650"/>
          <p14:tracePt t="30912" x="1530350" y="2921000"/>
          <p14:tracePt t="30929" x="1517650" y="2927350"/>
          <p14:tracePt t="30951" x="1511300" y="2933700"/>
          <p14:tracePt t="30963" x="1504950" y="2940050"/>
          <p14:tracePt t="30983" x="1498600" y="2940050"/>
          <p14:tracePt t="31007" x="1492250" y="2940050"/>
          <p14:tracePt t="31015" x="1485900" y="2946400"/>
          <p14:tracePt t="31030" x="1466850" y="2946400"/>
          <p14:tracePt t="31046" x="1454150" y="2952750"/>
          <p14:tracePt t="31063" x="1428750" y="2965450"/>
          <p14:tracePt t="31079" x="1416050" y="2965450"/>
          <p14:tracePt t="31103" x="1409700" y="2965450"/>
          <p14:tracePt t="31113" x="1390650" y="2965450"/>
          <p14:tracePt t="31129" x="1352550" y="2965450"/>
          <p14:tracePt t="31146" x="1314450" y="2965450"/>
          <p14:tracePt t="31164" x="1289050" y="2965450"/>
          <p14:tracePt t="31179" x="1263650" y="2971800"/>
          <p14:tracePt t="31196" x="1238250" y="2978150"/>
          <p14:tracePt t="31213" x="1212850" y="2978150"/>
          <p14:tracePt t="31231" x="1181100" y="2984500"/>
          <p14:tracePt t="31246" x="1162050" y="2984500"/>
          <p14:tracePt t="31263" x="1149350" y="2984500"/>
          <p14:tracePt t="31279" x="1136650" y="2984500"/>
          <p14:tracePt t="31297" x="1123950" y="2984500"/>
          <p14:tracePt t="31319" x="1117600" y="2984500"/>
          <p14:tracePt t="31329" x="1111250" y="2984500"/>
          <p14:tracePt t="31346" x="1098550" y="2984500"/>
          <p14:tracePt t="31364" x="1073150" y="2984500"/>
          <p14:tracePt t="31380" x="1035050" y="2984500"/>
          <p14:tracePt t="31396" x="1003300" y="2984500"/>
          <p14:tracePt t="31413" x="971550" y="2984500"/>
          <p14:tracePt t="31431" x="946150" y="2984500"/>
          <p14:tracePt t="31446" x="933450" y="2984500"/>
          <p14:tracePt t="31463" x="901700" y="2978150"/>
          <p14:tracePt t="31480" x="863600" y="2959100"/>
          <p14:tracePt t="31497" x="844550" y="2952750"/>
          <p14:tracePt t="31513" x="831850" y="2952750"/>
          <p14:tracePt t="31530" x="825500" y="2952750"/>
          <p14:tracePt t="31546" x="812800" y="2933700"/>
          <p14:tracePt t="31564" x="793750" y="2901950"/>
          <p14:tracePt t="31580" x="774700" y="2882900"/>
          <p14:tracePt t="31597" x="768350" y="2851150"/>
          <p14:tracePt t="31613" x="762000" y="2838450"/>
          <p14:tracePt t="31631" x="755650" y="2806700"/>
          <p14:tracePt t="31647" x="755650" y="2794000"/>
          <p14:tracePt t="31663" x="755650" y="2781300"/>
          <p14:tracePt t="31680" x="755650" y="2768600"/>
          <p14:tracePt t="31698" x="762000" y="2749550"/>
          <p14:tracePt t="31713" x="774700" y="2730500"/>
          <p14:tracePt t="31730" x="793750" y="2711450"/>
          <p14:tracePt t="31747" x="819150" y="2705100"/>
          <p14:tracePt t="31764" x="844550" y="2692400"/>
          <p14:tracePt t="31780" x="882650" y="2686050"/>
          <p14:tracePt t="31797" x="946150" y="2686050"/>
          <p14:tracePt t="31813" x="1022350" y="2686050"/>
          <p14:tracePt t="31831" x="1168400" y="2686050"/>
          <p14:tracePt t="31847" x="1244600" y="2698750"/>
          <p14:tracePt t="31863" x="1289050" y="2711450"/>
          <p14:tracePt t="31880" x="1295400" y="2724150"/>
          <p14:tracePt t="31898" x="1308100" y="2736850"/>
          <p14:tracePt t="31914" x="1314450" y="2736850"/>
          <p14:tracePt t="31930" x="1327150" y="2755900"/>
          <p14:tracePt t="31947" x="1333500" y="2774950"/>
          <p14:tracePt t="31965" x="1339850" y="2806700"/>
          <p14:tracePt t="31981" x="1346200" y="2838450"/>
          <p14:tracePt t="31997" x="1352550" y="2863850"/>
          <p14:tracePt t="32014" x="1365250" y="2889250"/>
          <p14:tracePt t="32031" x="1365250" y="2927350"/>
          <p14:tracePt t="32047" x="1371600" y="2940050"/>
          <p14:tracePt t="32064" x="1371600" y="2952750"/>
          <p14:tracePt t="32080" x="1371600" y="2965450"/>
          <p14:tracePt t="32098" x="1371600" y="2971800"/>
          <p14:tracePt t="32114" x="1371600" y="2978150"/>
          <p14:tracePt t="32130" x="1371600" y="2984500"/>
          <p14:tracePt t="32247" x="1371600" y="2990850"/>
          <p14:tracePt t="32255" x="1377950" y="2990850"/>
          <p14:tracePt t="32264" x="1390650" y="2990850"/>
          <p14:tracePt t="32280" x="1409700" y="2990850"/>
          <p14:tracePt t="32297" x="1447800" y="2990850"/>
          <p14:tracePt t="32315" x="1479550" y="2984500"/>
          <p14:tracePt t="32330" x="1517650" y="2978150"/>
          <p14:tracePt t="32347" x="1543050" y="2971800"/>
          <p14:tracePt t="32365" x="1555750" y="2965450"/>
          <p14:tracePt t="32440" x="1562100" y="2965450"/>
          <p14:tracePt t="32631" x="1555750" y="2965450"/>
          <p14:tracePt t="32639" x="1549400" y="2965450"/>
          <p14:tracePt t="32647" x="1543050" y="2965450"/>
          <p14:tracePt t="32664" x="1530350" y="2965450"/>
          <p14:tracePt t="32681" x="1524000" y="2965450"/>
          <p14:tracePt t="32711" x="1517650" y="2965450"/>
          <p14:tracePt t="32719" x="1504950" y="2959100"/>
          <p14:tracePt t="32731" x="1492250" y="2946400"/>
          <p14:tracePt t="32747" x="1473200" y="2921000"/>
          <p14:tracePt t="32765" x="1460500" y="2889250"/>
          <p14:tracePt t="32782" x="1447800" y="2870200"/>
          <p14:tracePt t="32783" x="1441450" y="2851150"/>
          <p14:tracePt t="32798" x="1435100" y="2838450"/>
          <p14:tracePt t="32814" x="1428750" y="2819400"/>
          <p14:tracePt t="32863" x="1428750" y="2813050"/>
          <p14:tracePt t="32871" x="1428750" y="2806700"/>
          <p14:tracePt t="32887" x="1428750" y="2800350"/>
          <p14:tracePt t="32898" x="1428750" y="2787650"/>
          <p14:tracePt t="32915" x="1428750" y="2762250"/>
          <p14:tracePt t="32932" x="1435100" y="2749550"/>
          <p14:tracePt t="32948" x="1447800" y="2724150"/>
          <p14:tracePt t="32964" x="1460500" y="2711450"/>
          <p14:tracePt t="32981" x="1473200" y="2705100"/>
          <p14:tracePt t="32999" x="1498600" y="2692400"/>
          <p14:tracePt t="33015" x="1524000" y="2692400"/>
          <p14:tracePt t="33031" x="1568450" y="2686050"/>
          <p14:tracePt t="33048" x="1612900" y="2686050"/>
          <p14:tracePt t="33066" x="1676400" y="2686050"/>
          <p14:tracePt t="33081" x="1714500" y="2686050"/>
          <p14:tracePt t="33098" x="1720850" y="2686050"/>
          <p14:tracePt t="33127" x="1727200" y="2692400"/>
          <p14:tracePt t="33135" x="1733550" y="2698750"/>
          <p14:tracePt t="33148" x="1739900" y="2698750"/>
          <p14:tracePt t="33165" x="1746250" y="2711450"/>
          <p14:tracePt t="33181" x="1752600" y="2730500"/>
          <p14:tracePt t="33198" x="1758950" y="2743200"/>
          <p14:tracePt t="33199" x="1758950" y="2749550"/>
          <p14:tracePt t="33215" x="1765300" y="2768600"/>
          <p14:tracePt t="33231" x="1765300" y="2781300"/>
          <p14:tracePt t="33248" x="1765300" y="2794000"/>
          <p14:tracePt t="33266" x="1765300" y="2813050"/>
          <p14:tracePt t="33281" x="1765300" y="2825750"/>
          <p14:tracePt t="33298" x="1765300" y="2844800"/>
          <p14:tracePt t="33315" x="1752600" y="2863850"/>
          <p14:tracePt t="33333" x="1733550" y="2876550"/>
          <p14:tracePt t="33348" x="1720850" y="2901950"/>
          <p14:tracePt t="33365" x="1714500" y="2908300"/>
          <p14:tracePt t="33783" x="1708150" y="2914650"/>
          <p14:tracePt t="33791" x="1689100" y="2921000"/>
          <p14:tracePt t="33799" x="1682750" y="2927350"/>
          <p14:tracePt t="33816" x="1631950" y="2952750"/>
          <p14:tracePt t="33832" x="1555750" y="2990850"/>
          <p14:tracePt t="33848" x="1466850" y="3028950"/>
          <p14:tracePt t="33867" x="1365250" y="3079750"/>
          <p14:tracePt t="33882" x="1308100" y="3111500"/>
          <p14:tracePt t="33899" x="1276350" y="3136900"/>
          <p14:tracePt t="33915" x="1257300" y="3149600"/>
          <p14:tracePt t="33933" x="1238250" y="3162300"/>
          <p14:tracePt t="33949" x="1219200" y="3168650"/>
          <p14:tracePt t="33965" x="1193800" y="3181350"/>
          <p14:tracePt t="33982" x="1168400" y="3187700"/>
          <p14:tracePt t="33984" x="1155700" y="3200400"/>
          <p14:tracePt t="33999" x="1149350" y="3200400"/>
          <p14:tracePt t="34016" x="1136650" y="3206750"/>
          <p14:tracePt t="34032" x="1130300" y="3206750"/>
          <p14:tracePt t="34049" x="1104900" y="3206750"/>
          <p14:tracePt t="34067" x="1079500" y="3206750"/>
          <p14:tracePt t="34082" x="1060450" y="3219450"/>
          <p14:tracePt t="34099" x="1054100" y="3219450"/>
          <p14:tracePt t="34115" x="1047750" y="3219450"/>
          <p14:tracePt t="34133" x="1041400" y="3219450"/>
          <p14:tracePt t="34149" x="1016000" y="3219450"/>
          <p14:tracePt t="34166" x="996950" y="3219450"/>
          <p14:tracePt t="34182" x="971550" y="3219450"/>
          <p14:tracePt t="34199" x="952500" y="3213100"/>
          <p14:tracePt t="34528" x="952500" y="3206750"/>
          <p14:tracePt t="34535" x="971550" y="3206750"/>
          <p14:tracePt t="34544" x="984250" y="3200400"/>
          <p14:tracePt t="34552" x="996950" y="3200400"/>
          <p14:tracePt t="34566" x="1016000" y="3200400"/>
          <p14:tracePt t="34583" x="1060450" y="3200400"/>
          <p14:tracePt t="34600" x="1104900" y="3200400"/>
          <p14:tracePt t="34616" x="1130300" y="3194050"/>
          <p14:tracePt t="34633" x="1155700" y="3194050"/>
          <p14:tracePt t="34650" x="1174750" y="3187700"/>
          <p14:tracePt t="34667" x="1206500" y="3187700"/>
          <p14:tracePt t="34683" x="1231900" y="3187700"/>
          <p14:tracePt t="34700" x="1250950" y="3181350"/>
          <p14:tracePt t="34716" x="1270000" y="3175000"/>
          <p14:tracePt t="34734" x="1282700" y="3175000"/>
          <p14:tracePt t="34750" x="1289050" y="3175000"/>
          <p14:tracePt t="34766" x="1308100" y="3175000"/>
          <p14:tracePt t="34767" x="1320800" y="3175000"/>
          <p14:tracePt t="34783" x="1339850" y="3175000"/>
          <p14:tracePt t="34801" x="1371600" y="3175000"/>
          <p14:tracePt t="34816" x="1397000" y="3175000"/>
          <p14:tracePt t="34833" x="1416050" y="3175000"/>
          <p14:tracePt t="34855" x="1422400" y="3175000"/>
          <p14:tracePt t="34867" x="1428750" y="3175000"/>
          <p14:tracePt t="34883" x="1454150" y="3175000"/>
          <p14:tracePt t="34900" x="1473200" y="3175000"/>
          <p14:tracePt t="34916" x="1485900" y="3175000"/>
          <p14:tracePt t="34999" x="1492250" y="3175000"/>
          <p14:tracePt t="35336" x="1504950" y="3175000"/>
          <p14:tracePt t="35343" x="1543050" y="3175000"/>
          <p14:tracePt t="35351" x="1606550" y="3175000"/>
          <p14:tracePt t="35367" x="1670050" y="3175000"/>
          <p14:tracePt t="35367" x="1727200" y="3175000"/>
          <p14:tracePt t="35383" x="1828800" y="3175000"/>
          <p14:tracePt t="35400" x="1873250" y="3175000"/>
          <p14:tracePt t="35418" x="1892300" y="3175000"/>
          <p14:tracePt t="35711" x="1905000" y="3175000"/>
          <p14:tracePt t="35719" x="1924050" y="3181350"/>
          <p14:tracePt t="35727" x="1962150" y="3181350"/>
          <p14:tracePt t="35736" x="2006600" y="3181350"/>
          <p14:tracePt t="35750" x="2063750" y="3181350"/>
          <p14:tracePt t="35767" x="2209800" y="3181350"/>
          <p14:tracePt t="35785" x="2336800" y="3181350"/>
          <p14:tracePt t="35800" x="2451100" y="3194050"/>
          <p14:tracePt t="35817" x="2565400" y="3213100"/>
          <p14:tracePt t="35834" x="2660650" y="3213100"/>
          <p14:tracePt t="35852" x="2743200" y="3213100"/>
          <p14:tracePt t="35867" x="2774950" y="3213100"/>
          <p14:tracePt t="36024" x="2787650" y="3213100"/>
          <p14:tracePt t="36031" x="2813050" y="3219450"/>
          <p14:tracePt t="36039" x="2851150" y="3219450"/>
          <p14:tracePt t="36051" x="2895600" y="3219450"/>
          <p14:tracePt t="36067" x="2971800" y="3225800"/>
          <p14:tracePt t="36084" x="2990850" y="3232150"/>
          <p14:tracePt t="36824" x="3009900" y="3232150"/>
          <p14:tracePt t="36831" x="3022600" y="3232150"/>
          <p14:tracePt t="36839" x="3048000" y="3232150"/>
          <p14:tracePt t="36851" x="3067050" y="3232150"/>
          <p14:tracePt t="36868" x="3105150" y="3232150"/>
          <p14:tracePt t="36885" x="3124200" y="3232150"/>
          <p14:tracePt t="36903" x="3130550" y="3232150"/>
          <p14:tracePt t="36976" x="3136900" y="3232150"/>
          <p14:tracePt t="36984" x="3143250" y="3232150"/>
          <p14:tracePt t="36999" x="3155950" y="3232150"/>
          <p14:tracePt t="37007" x="3175000" y="3232150"/>
          <p14:tracePt t="37018" x="3181350" y="3232150"/>
          <p14:tracePt t="37035" x="3200400" y="3232150"/>
          <p14:tracePt t="37053" x="3219450" y="3232150"/>
          <p14:tracePt t="37068" x="3238500" y="3232150"/>
          <p14:tracePt t="37085" x="3263900" y="3232150"/>
          <p14:tracePt t="37102" x="3295650" y="3232150"/>
          <p14:tracePt t="37120" x="3333750" y="3219450"/>
          <p14:tracePt t="37200" x="3340100" y="3219450"/>
          <p14:tracePt t="37208" x="3346450" y="3219450"/>
          <p14:tracePt t="37216" x="3352800" y="3219450"/>
          <p14:tracePt t="37225" x="3365500" y="3219450"/>
          <p14:tracePt t="37235" x="3384550" y="3219450"/>
          <p14:tracePt t="37252" x="3403600" y="3219450"/>
          <p14:tracePt t="37270" x="3409950" y="3219450"/>
          <p14:tracePt t="37286" x="3416300" y="3219450"/>
          <p14:tracePt t="37304" x="3422650" y="3219450"/>
          <p14:tracePt t="37318" x="3435350" y="3219450"/>
          <p14:tracePt t="37336" x="3454400" y="3219450"/>
          <p14:tracePt t="37616" x="3460750" y="3213100"/>
          <p14:tracePt t="37623" x="3473450" y="3213100"/>
          <p14:tracePt t="37632" x="3498850" y="3200400"/>
          <p14:tracePt t="37639" x="3524250" y="3200400"/>
          <p14:tracePt t="37652" x="3556000" y="3194050"/>
          <p14:tracePt t="37669" x="3562350" y="3194050"/>
          <p14:tracePt t="37720" x="3568700" y="3194050"/>
          <p14:tracePt t="38184" x="3575050" y="3194050"/>
          <p14:tracePt t="38200" x="3562350" y="3194050"/>
          <p14:tracePt t="38208" x="3524250" y="3194050"/>
          <p14:tracePt t="38216" x="3460750" y="3194050"/>
          <p14:tracePt t="38223" x="3390900" y="3194050"/>
          <p14:tracePt t="38236" x="3289300" y="3194050"/>
          <p14:tracePt t="38254" x="2921000" y="3194050"/>
          <p14:tracePt t="38270" x="2590800" y="3194050"/>
          <p14:tracePt t="38287" x="2311400" y="3194050"/>
          <p14:tracePt t="38288" x="2209800" y="3194050"/>
          <p14:tracePt t="38303" x="2139950" y="3194050"/>
          <p14:tracePt t="38321" x="1987550" y="3194050"/>
          <p14:tracePt t="38336" x="1943100" y="3194050"/>
          <p14:tracePt t="38353" x="1911350" y="3194050"/>
          <p14:tracePt t="38369" x="1873250" y="3194050"/>
          <p14:tracePt t="38387" x="1828800" y="3200400"/>
          <p14:tracePt t="38403" x="1758950" y="3206750"/>
          <p14:tracePt t="38419" x="1695450" y="3206750"/>
          <p14:tracePt t="38436" x="1651000" y="3206750"/>
          <p14:tracePt t="38454" x="1619250" y="3206750"/>
          <p14:tracePt t="38470" x="1593850" y="3206750"/>
          <p14:tracePt t="38486" x="1549400" y="3200400"/>
          <p14:tracePt t="38488" x="1517650" y="3200400"/>
          <p14:tracePt t="38504" x="1473200" y="3200400"/>
          <p14:tracePt t="38521" x="1435100" y="3200400"/>
          <p14:tracePt t="38536" x="1422400" y="3200400"/>
          <p14:tracePt t="38784" x="1409700" y="3187700"/>
          <p14:tracePt t="38792" x="1397000" y="3175000"/>
          <p14:tracePt t="38800" x="1384300" y="3175000"/>
          <p14:tracePt t="38808" x="1371600" y="3162300"/>
          <p14:tracePt t="38820" x="1365250" y="3162300"/>
          <p14:tracePt t="38837" x="1346200" y="3149600"/>
          <p14:tracePt t="38854" x="1333500" y="3143250"/>
          <p14:tracePt t="38870" x="1320800" y="3130550"/>
          <p14:tracePt t="38887" x="1308100" y="3117850"/>
          <p14:tracePt t="38888" x="1301750" y="3111500"/>
          <p14:tracePt t="38903" x="1295400" y="3098800"/>
          <p14:tracePt t="38921" x="1289050" y="3079750"/>
          <p14:tracePt t="38937" x="1289050" y="3067050"/>
          <p14:tracePt t="38953" x="1289050" y="3048000"/>
          <p14:tracePt t="38970" x="1289050" y="3022600"/>
          <p14:tracePt t="38988" x="1289050" y="3003550"/>
          <p14:tracePt t="39003" x="1289050" y="2990850"/>
          <p14:tracePt t="39020" x="1301750" y="2971800"/>
          <p14:tracePt t="39037" x="1333500" y="2959100"/>
          <p14:tracePt t="39055" x="1365250" y="2952750"/>
          <p14:tracePt t="39055" x="1371600" y="2946400"/>
          <p14:tracePt t="39070" x="1384300" y="2940050"/>
          <p14:tracePt t="39087" x="1390650" y="2940050"/>
          <p14:tracePt t="39104" x="1403350" y="2940050"/>
          <p14:tracePt t="39122" x="1416050" y="2940050"/>
          <p14:tracePt t="39137" x="1479550" y="2952750"/>
          <p14:tracePt t="39154" x="1549400" y="2971800"/>
          <p14:tracePt t="39170" x="1600200" y="2997200"/>
          <p14:tracePt t="39188" x="1612900" y="3003550"/>
          <p14:tracePt t="39204" x="1619250" y="3016250"/>
          <p14:tracePt t="39220" x="1619250" y="3035300"/>
          <p14:tracePt t="39237" x="1619250" y="3054350"/>
          <p14:tracePt t="39255" x="1619250" y="3079750"/>
          <p14:tracePt t="39271" x="1619250" y="3111500"/>
          <p14:tracePt t="39287" x="1587500" y="3143250"/>
          <p14:tracePt t="39304" x="1568450" y="3168650"/>
          <p14:tracePt t="39321" x="1562100" y="3175000"/>
          <p14:tracePt t="39337" x="1555750" y="3187700"/>
          <p14:tracePt t="39354" x="1549400" y="3200400"/>
          <p14:tracePt t="39370" x="1543050" y="3225800"/>
          <p14:tracePt t="39388" x="1543050" y="3251200"/>
          <p14:tracePt t="39404" x="1536700" y="3270250"/>
          <p14:tracePt t="39420" x="1536700" y="3276600"/>
          <p14:tracePt t="39437" x="1536700" y="3282950"/>
          <p14:tracePt t="39455" x="1536700" y="3289300"/>
          <p14:tracePt t="39472" x="1536700" y="3295650"/>
          <p14:tracePt t="39487" x="1536700" y="3321050"/>
          <p14:tracePt t="39504" x="1536700" y="3340100"/>
          <p14:tracePt t="39522" x="1524000" y="3365500"/>
          <p14:tracePt t="39537" x="1517650" y="3384550"/>
          <p14:tracePt t="39554" x="1511300" y="3397250"/>
          <p14:tracePt t="39571" x="1504950" y="3403600"/>
          <p14:tracePt t="39588" x="1498600" y="3403600"/>
          <p14:tracePt t="39604" x="1485900" y="3416300"/>
          <p14:tracePt t="39621" x="1466850" y="3429000"/>
          <p14:tracePt t="39637" x="1422400" y="3435350"/>
          <p14:tracePt t="39655" x="1327150" y="3435350"/>
          <p14:tracePt t="39671" x="1289050" y="3435350"/>
          <p14:tracePt t="39687" x="1231900" y="3435350"/>
          <p14:tracePt t="39704" x="1219200" y="3435350"/>
          <p14:tracePt t="39722" x="1193800" y="3435350"/>
          <p14:tracePt t="39737" x="1162050" y="3416300"/>
          <p14:tracePt t="39754" x="1130300" y="3390900"/>
          <p14:tracePt t="39771" x="1098550" y="3359150"/>
          <p14:tracePt t="39789" x="1079500" y="3340100"/>
          <p14:tracePt t="39804" x="1060450" y="3314700"/>
          <p14:tracePt t="39821" x="1047750" y="3282950"/>
          <p14:tracePt t="39838" x="1035050" y="3244850"/>
          <p14:tracePt t="39855" x="1035050" y="3206750"/>
          <p14:tracePt t="39871" x="1035050" y="3187700"/>
          <p14:tracePt t="39872" x="1035050" y="3175000"/>
          <p14:tracePt t="39888" x="1035050" y="3149600"/>
          <p14:tracePt t="39904" x="1035050" y="3143250"/>
          <p14:tracePt t="39922" x="1035050" y="3130550"/>
          <p14:tracePt t="39938" x="1035050" y="3124200"/>
          <p14:tracePt t="39954" x="1066800" y="3111500"/>
          <p14:tracePt t="39971" x="1073150" y="3111500"/>
          <p14:tracePt t="39989" x="1085850" y="3111500"/>
          <p14:tracePt t="40004" x="1098550" y="3111500"/>
          <p14:tracePt t="40021" x="1130300" y="3124200"/>
          <p14:tracePt t="40038" x="1181100" y="3155950"/>
          <p14:tracePt t="40056" x="1225550" y="3194050"/>
          <p14:tracePt t="40071" x="1231900" y="3206750"/>
          <p14:tracePt t="40128" x="1250950" y="3206750"/>
          <p14:tracePt t="40136" x="1270000" y="3206750"/>
          <p14:tracePt t="40144" x="1314450" y="3206750"/>
          <p14:tracePt t="40155" x="1358900" y="3194050"/>
          <p14:tracePt t="40171" x="1435100" y="3168650"/>
          <p14:tracePt t="40188" x="1479550" y="3162300"/>
          <p14:tracePt t="40206" x="1498600" y="3162300"/>
          <p14:tracePt t="40272" x="1504950" y="3162300"/>
          <p14:tracePt t="40344" x="1504950" y="3168650"/>
          <p14:tracePt t="40368" x="1504950" y="3175000"/>
          <p14:tracePt t="40592" x="1498600" y="3175000"/>
          <p14:tracePt t="40944" x="1492250" y="3175000"/>
          <p14:tracePt t="40960" x="1485900" y="3175000"/>
          <p14:tracePt t="40976" x="1479550" y="3175000"/>
          <p14:tracePt t="40992" x="1473200" y="3175000"/>
          <p14:tracePt t="41000" x="1466850" y="3175000"/>
          <p14:tracePt t="41008" x="1454150" y="3175000"/>
          <p14:tracePt t="41023" x="1447800" y="3175000"/>
          <p14:tracePt t="41024" x="1441450" y="3175000"/>
          <p14:tracePt t="41039" x="1428750" y="3175000"/>
          <p14:tracePt t="41056" x="1416050" y="3168650"/>
          <p14:tracePt t="41080" x="1409700" y="3162300"/>
          <p14:tracePt t="41104" x="1403350" y="3155950"/>
          <p14:tracePt t="41120" x="1390650" y="3143250"/>
          <p14:tracePt t="41128" x="1384300" y="3136900"/>
          <p14:tracePt t="41139" x="1384300" y="3130550"/>
          <p14:tracePt t="41157" x="1371600" y="3092450"/>
          <p14:tracePt t="41172" x="1358900" y="3073400"/>
          <p14:tracePt t="41189" x="1358900" y="3060700"/>
          <p14:tracePt t="41206" x="1352550" y="3054350"/>
          <p14:tracePt t="41223" x="1352550" y="3035300"/>
          <p14:tracePt t="41239" x="1352550" y="3022600"/>
          <p14:tracePt t="41255" x="1358900" y="2984500"/>
          <p14:tracePt t="41272" x="1377950" y="2952750"/>
          <p14:tracePt t="41290" x="1397000" y="2933700"/>
          <p14:tracePt t="41306" x="1422400" y="2927350"/>
          <p14:tracePt t="41322" x="1441450" y="2921000"/>
          <p14:tracePt t="41339" x="1447800" y="2921000"/>
          <p14:tracePt t="41357" x="1460500" y="2921000"/>
          <p14:tracePt t="41373" x="1485900" y="2927350"/>
          <p14:tracePt t="41389" x="1511300" y="2952750"/>
          <p14:tracePt t="41406" x="1543050" y="2990850"/>
          <p14:tracePt t="41423" x="1555750" y="3022600"/>
          <p14:tracePt t="41439" x="1562100" y="3048000"/>
          <p14:tracePt t="41440" x="1562100" y="3060700"/>
          <p14:tracePt t="41456" x="1562100" y="3073400"/>
          <p14:tracePt t="41472" x="1562100" y="3079750"/>
          <p14:tracePt t="41496" x="1562100" y="3086100"/>
          <p14:tracePt t="41512" x="1562100" y="3092450"/>
          <p14:tracePt t="41680" x="1562100" y="3098800"/>
          <p14:tracePt t="41696" x="1562100" y="3105150"/>
          <p14:tracePt t="41704" x="1562100" y="3111500"/>
          <p14:tracePt t="41712" x="1562100" y="3117850"/>
          <p14:tracePt t="41723" x="1562100" y="3130550"/>
          <p14:tracePt t="41739" x="1562100" y="3143250"/>
          <p14:tracePt t="41757" x="1562100" y="3162300"/>
          <p14:tracePt t="41773" x="1562100" y="3168650"/>
          <p14:tracePt t="41789" x="1562100" y="3175000"/>
          <p14:tracePt t="41806" x="1562100" y="3181350"/>
          <p14:tracePt t="41824" x="1555750" y="3181350"/>
          <p14:tracePt t="41839" x="1555750" y="3187700"/>
          <p14:tracePt t="41856" x="1549400" y="3187700"/>
          <p14:tracePt t="41873" x="1536700" y="3194050"/>
          <p14:tracePt t="41891" x="1530350" y="3200400"/>
          <p14:tracePt t="41906" x="1524000" y="3200400"/>
          <p14:tracePt t="42449" x="1530350" y="3200400"/>
          <p14:tracePt t="42456" x="1549400" y="3200400"/>
          <p14:tracePt t="42464" x="1581150" y="3200400"/>
          <p14:tracePt t="42473" x="1612900" y="3200400"/>
          <p14:tracePt t="42490" x="1701800" y="3200400"/>
          <p14:tracePt t="42507" x="1797050" y="3194050"/>
          <p14:tracePt t="42524" x="1860550" y="3194050"/>
          <p14:tracePt t="42541" x="1949450" y="3187700"/>
          <p14:tracePt t="42557" x="2051050" y="3187700"/>
          <p14:tracePt t="42574" x="2171700" y="3187700"/>
          <p14:tracePt t="42591" x="2273300" y="3187700"/>
          <p14:tracePt t="42592" x="2336800" y="3187700"/>
          <p14:tracePt t="42607" x="2393950" y="3187700"/>
          <p14:tracePt t="42623" x="2501900" y="3187700"/>
          <p14:tracePt t="42624" x="2546350" y="3181350"/>
          <p14:tracePt t="42640" x="2635250" y="3162300"/>
          <p14:tracePt t="42658" x="2711450" y="3162300"/>
          <p14:tracePt t="42674" x="2781300" y="3162300"/>
          <p14:tracePt t="42690" x="2813050" y="3162300"/>
          <p14:tracePt t="42707" x="2825750" y="3162300"/>
          <p14:tracePt t="42776" x="2851150" y="3162300"/>
          <p14:tracePt t="42785" x="2889250" y="3162300"/>
          <p14:tracePt t="42792" x="2927350" y="3162300"/>
          <p14:tracePt t="42807" x="2946400" y="3162300"/>
          <p14:tracePt t="42824" x="2965450" y="3162300"/>
          <p14:tracePt t="43321" x="2997200" y="3162300"/>
          <p14:tracePt t="43328" x="3028950" y="3162300"/>
          <p14:tracePt t="43336" x="3067050" y="3162300"/>
          <p14:tracePt t="43344" x="3079750" y="3162300"/>
          <p14:tracePt t="43358" x="3092450" y="3162300"/>
          <p14:tracePt t="43374" x="3111500" y="3162300"/>
          <p14:tracePt t="43392" x="3143250" y="3162300"/>
          <p14:tracePt t="43408" x="3168650" y="3162300"/>
          <p14:tracePt t="43424" x="3200400" y="3162300"/>
          <p14:tracePt t="43441" x="3244850" y="3168650"/>
          <p14:tracePt t="43459" x="3276600" y="3168650"/>
          <p14:tracePt t="43474" x="3295650" y="3168650"/>
          <p14:tracePt t="43491" x="3302000" y="3168650"/>
          <p14:tracePt t="43508" x="3308350" y="3168650"/>
          <p14:tracePt t="43526" x="3327400" y="3168650"/>
          <p14:tracePt t="43541" x="3359150" y="3168650"/>
          <p14:tracePt t="43558" x="3397250" y="3168650"/>
          <p14:tracePt t="43574" x="3435350" y="3168650"/>
          <p14:tracePt t="43592" x="3479800" y="3168650"/>
          <p14:tracePt t="43608" x="3486150" y="3168650"/>
          <p14:tracePt t="43817" x="3492500" y="3168650"/>
          <p14:tracePt t="44801" x="3492500" y="3175000"/>
          <p14:tracePt t="44809" x="3486150" y="3175000"/>
          <p14:tracePt t="44816" x="3473450" y="3175000"/>
          <p14:tracePt t="44826" x="3460750" y="3181350"/>
          <p14:tracePt t="44842" x="3429000" y="3181350"/>
          <p14:tracePt t="44859" x="3384550" y="3187700"/>
          <p14:tracePt t="44877" x="3321050" y="3194050"/>
          <p14:tracePt t="44892" x="3257550" y="3206750"/>
          <p14:tracePt t="44909" x="3200400" y="3219450"/>
          <p14:tracePt t="44926" x="3124200" y="3232150"/>
          <p14:tracePt t="44944" x="3041650" y="3238500"/>
          <p14:tracePt t="44959" x="2959100" y="3257550"/>
          <p14:tracePt t="44960" x="2940050" y="3263900"/>
          <p14:tracePt t="44976" x="2876550" y="3270250"/>
          <p14:tracePt t="44992" x="2819400" y="3289300"/>
          <p14:tracePt t="45011" x="2749550" y="3295650"/>
          <p14:tracePt t="45026" x="2667000" y="3308350"/>
          <p14:tracePt t="45042" x="2590800" y="3314700"/>
          <p14:tracePt t="45060" x="2514600" y="3327400"/>
          <p14:tracePt t="45078" x="2444750" y="3340100"/>
          <p14:tracePt t="45093" x="2387600" y="3346450"/>
          <p14:tracePt t="45109" x="2343150" y="3346450"/>
          <p14:tracePt t="45126" x="2298700" y="3365500"/>
          <p14:tracePt t="45143" x="2247900" y="3365500"/>
          <p14:tracePt t="45160" x="2159000" y="3384550"/>
          <p14:tracePt t="45176" x="2082800" y="3384550"/>
          <p14:tracePt t="45193" x="2025650" y="3390900"/>
          <p14:tracePt t="45209" x="1987550" y="3397250"/>
          <p14:tracePt t="45227" x="1962150" y="3409950"/>
          <p14:tracePt t="45243" x="1949450" y="3409950"/>
          <p14:tracePt t="45259" x="1930400" y="3416300"/>
          <p14:tracePt t="45276" x="1879600" y="3422650"/>
          <p14:tracePt t="45294" x="1847850" y="3429000"/>
          <p14:tracePt t="45310" x="1828800" y="3435350"/>
          <p14:tracePt t="45329" x="1822450" y="3435350"/>
          <p14:tracePt t="45352" x="1816100" y="3435350"/>
          <p14:tracePt t="45377" x="1809750" y="3435350"/>
          <p14:tracePt t="45385" x="1797050" y="3441700"/>
          <p14:tracePt t="45393" x="1784350" y="3441700"/>
          <p14:tracePt t="45409" x="1765300" y="3448050"/>
          <p14:tracePt t="45427" x="1758950" y="3448050"/>
          <p14:tracePt t="45496" x="1752600" y="3448050"/>
          <p14:tracePt t="45504" x="1752600" y="3454400"/>
          <p14:tracePt t="45529" x="1746250" y="3454400"/>
          <p14:tracePt t="45561" x="1739900" y="3454400"/>
          <p14:tracePt t="45568" x="1733550" y="3454400"/>
          <p14:tracePt t="45577" x="1733550" y="3460750"/>
          <p14:tracePt t="45593" x="1720850" y="3460750"/>
          <p14:tracePt t="45610" x="1708150" y="3460750"/>
          <p14:tracePt t="45626" x="1689100" y="3460750"/>
          <p14:tracePt t="45644" x="1676400" y="3460750"/>
          <p14:tracePt t="45660" x="1670050" y="3460750"/>
          <p14:tracePt t="45677" x="1657350" y="3460750"/>
          <p14:tracePt t="45693" x="1638300" y="3460750"/>
          <p14:tracePt t="45711" x="1612900" y="3460750"/>
          <p14:tracePt t="45727" x="1587500" y="3460750"/>
          <p14:tracePt t="45743" x="1568450" y="3460750"/>
          <p14:tracePt t="45761" x="1562100" y="3460750"/>
          <p14:tracePt t="45778" x="1555750" y="3467100"/>
          <p14:tracePt t="45793" x="1543050" y="3467100"/>
          <p14:tracePt t="45810" x="1517650" y="3467100"/>
          <p14:tracePt t="45827" x="1498600" y="3467100"/>
          <p14:tracePt t="45844" x="1479550" y="3467100"/>
          <p14:tracePt t="45860" x="1454150" y="3467100"/>
          <p14:tracePt t="45877" x="1435100" y="3467100"/>
          <p14:tracePt t="45893" x="1428750" y="3467100"/>
          <p14:tracePt t="45911" x="1416050" y="3467100"/>
          <p14:tracePt t="45927" x="1403350" y="3467100"/>
          <p14:tracePt t="45943" x="1377950" y="3467100"/>
          <p14:tracePt t="45960" x="1352550" y="3467100"/>
          <p14:tracePt t="45978" x="1346200" y="3467100"/>
          <p14:tracePt t="46425" x="1352550" y="3479800"/>
          <p14:tracePt t="46433" x="1358900" y="3479800"/>
          <p14:tracePt t="46440" x="1371600" y="3479800"/>
          <p14:tracePt t="46448" x="1403350" y="3486150"/>
          <p14:tracePt t="46461" x="1416050" y="3486150"/>
          <p14:tracePt t="46477" x="1435100" y="3486150"/>
          <p14:tracePt t="46495" x="1447800" y="3486150"/>
          <p14:tracePt t="46511" x="1460500" y="3486150"/>
          <p14:tracePt t="46529" x="1466850" y="3486150"/>
          <p14:tracePt t="46545" x="1479550" y="3486150"/>
          <p14:tracePt t="46562" x="1498600" y="3479800"/>
          <p14:tracePt t="46577" x="1524000" y="3479800"/>
          <p14:tracePt t="46594" x="1555750" y="3479800"/>
          <p14:tracePt t="46611" x="1581150" y="3473450"/>
          <p14:tracePt t="46628" x="1606550" y="3460750"/>
          <p14:tracePt t="46644" x="1619250" y="3454400"/>
          <p14:tracePt t="46661" x="1631950" y="3454400"/>
          <p14:tracePt t="46677" x="1657350" y="3441700"/>
          <p14:tracePt t="46695" x="1689100" y="3441700"/>
          <p14:tracePt t="46711" x="1739900" y="3441700"/>
          <p14:tracePt t="46728" x="1809750" y="3422650"/>
          <p14:tracePt t="46745" x="1809750" y="3416300"/>
          <p14:tracePt t="46809" x="1816100" y="3416300"/>
          <p14:tracePt t="46825" x="1828800" y="3409950"/>
          <p14:tracePt t="46841" x="1835150" y="3409950"/>
          <p14:tracePt t="46849" x="1835150" y="3403600"/>
          <p14:tracePt t="47128" x="1866900" y="3403600"/>
          <p14:tracePt t="47137" x="1917700" y="3403600"/>
          <p14:tracePt t="47145" x="1962150" y="3409950"/>
          <p14:tracePt t="47161" x="2038350" y="3409950"/>
          <p14:tracePt t="47178" x="2057400" y="3409950"/>
          <p14:tracePt t="47449" x="2063750" y="3409950"/>
          <p14:tracePt t="47456" x="2082800" y="3416300"/>
          <p14:tracePt t="47464" x="2114550" y="3416300"/>
          <p14:tracePt t="47478" x="2159000" y="3429000"/>
          <p14:tracePt t="47495" x="2260600" y="3435350"/>
          <p14:tracePt t="47512" x="2343150" y="3435350"/>
          <p14:tracePt t="47529" x="2387600" y="3441700"/>
          <p14:tracePt t="48345" x="2374900" y="3441700"/>
          <p14:tracePt t="48353" x="2368550" y="3441700"/>
          <p14:tracePt t="48362" x="2355850" y="3441700"/>
          <p14:tracePt t="48379" x="2336800" y="3448050"/>
          <p14:tracePt t="48396" x="2317750" y="3454400"/>
          <p14:tracePt t="48413" x="2298700" y="3454400"/>
          <p14:tracePt t="48429" x="2260600" y="3454400"/>
          <p14:tracePt t="48446" x="2228850" y="3454400"/>
          <p14:tracePt t="48463" x="2203450" y="3454400"/>
          <p14:tracePt t="48480" x="2184400" y="3454400"/>
          <p14:tracePt t="48496" x="2171700" y="3454400"/>
          <p14:tracePt t="48512" x="2146300" y="3454400"/>
          <p14:tracePt t="48529" x="2101850" y="3454400"/>
          <p14:tracePt t="48547" x="2038350" y="3454400"/>
          <p14:tracePt t="48562" x="1981200" y="3454400"/>
          <p14:tracePt t="48579" x="1955800" y="3454400"/>
          <p14:tracePt t="48596" x="1943100" y="3454400"/>
          <p14:tracePt t="48614" x="1930400" y="3454400"/>
          <p14:tracePt t="48629" x="1898650" y="3454400"/>
          <p14:tracePt t="48646" x="1841500" y="3454400"/>
          <p14:tracePt t="48662" x="1752600" y="3454400"/>
          <p14:tracePt t="48680" x="1663700" y="3467100"/>
          <p14:tracePt t="48696" x="1644650" y="3473450"/>
          <p14:tracePt t="48745" x="1631950" y="3479800"/>
          <p14:tracePt t="48752" x="1606550" y="3486150"/>
          <p14:tracePt t="48763" x="1587500" y="3486150"/>
          <p14:tracePt t="48779" x="1517650" y="3486150"/>
          <p14:tracePt t="48796" x="1447800" y="3486150"/>
          <p14:tracePt t="48814" x="1409700" y="3492500"/>
          <p14:tracePt t="48829" x="1403350" y="3498850"/>
          <p14:tracePt t="48873" x="1397000" y="3498850"/>
          <p14:tracePt t="48880" x="1384300" y="3498850"/>
          <p14:tracePt t="48889" x="1377950" y="3498850"/>
          <p14:tracePt t="48897" x="1371600" y="3498850"/>
          <p14:tracePt t="48913" x="1365250" y="3498850"/>
          <p14:tracePt t="49201" x="1365250" y="3492500"/>
          <p14:tracePt t="49209" x="1371600" y="3492500"/>
          <p14:tracePt t="49217" x="1377950" y="3492500"/>
          <p14:tracePt t="49233" x="1384300" y="3492500"/>
          <p14:tracePt t="49246" x="1384300" y="3486150"/>
          <p14:tracePt t="49263" x="1390650" y="3486150"/>
          <p14:tracePt t="49281" x="1397000" y="3479800"/>
          <p14:tracePt t="49296" x="1409700" y="3479800"/>
          <p14:tracePt t="49321" x="1416050" y="3479800"/>
          <p14:tracePt t="49330" x="1422400" y="3479800"/>
          <p14:tracePt t="49348" x="1441450" y="3473450"/>
          <p14:tracePt t="49363" x="1466850" y="3473450"/>
          <p14:tracePt t="49380" x="1498600" y="3473450"/>
          <p14:tracePt t="49397" x="1517650" y="3467100"/>
          <p14:tracePt t="49414" x="1530350" y="3460750"/>
          <p14:tracePt t="49430" x="1549400" y="3460750"/>
          <p14:tracePt t="49447" x="1606550" y="3460750"/>
          <p14:tracePt t="49463" x="1657350" y="3441700"/>
          <p14:tracePt t="49481" x="1746250" y="3435350"/>
          <p14:tracePt t="49497" x="1765300" y="3429000"/>
          <p14:tracePt t="49513" x="1784350" y="3429000"/>
          <p14:tracePt t="49530" x="1809750" y="3422650"/>
          <p14:tracePt t="49548" x="1854200" y="3422650"/>
          <p14:tracePt t="49563" x="1924050" y="3422650"/>
          <p14:tracePt t="49580" x="2000250" y="3422650"/>
          <p14:tracePt t="49597" x="2032000" y="3422650"/>
          <p14:tracePt t="49614" x="2044700" y="3422650"/>
          <p14:tracePt t="50545" x="2076450" y="3422650"/>
          <p14:tracePt t="50553" x="2108200" y="3422650"/>
          <p14:tracePt t="50561" x="2165350" y="3429000"/>
          <p14:tracePt t="50569" x="2216150" y="3429000"/>
          <p14:tracePt t="50581" x="2254250" y="3435350"/>
          <p14:tracePt t="50598" x="2317750" y="3441700"/>
          <p14:tracePt t="50616" x="2336800" y="3441700"/>
          <p14:tracePt t="50649" x="2343150" y="3441700"/>
          <p14:tracePt t="50665" x="2349500" y="3441700"/>
          <p14:tracePt t="50825" x="2349500" y="3448050"/>
          <p14:tracePt t="50857" x="2343150" y="3448050"/>
          <p14:tracePt t="50865" x="2336800" y="3448050"/>
          <p14:tracePt t="50889" x="2330450" y="3454400"/>
          <p14:tracePt t="50898" x="2324100" y="3454400"/>
          <p14:tracePt t="50906" x="2311400" y="3454400"/>
          <p14:tracePt t="50915" x="2298700" y="3454400"/>
          <p14:tracePt t="50932" x="2266950" y="3454400"/>
          <p14:tracePt t="50948" x="2254250" y="3460750"/>
          <p14:tracePt t="50966" x="2247900" y="3460750"/>
          <p14:tracePt t="50993" x="2241550" y="3460750"/>
          <p14:tracePt t="51001" x="2222500" y="3460750"/>
          <p14:tracePt t="51015" x="2216150" y="3460750"/>
          <p14:tracePt t="51032" x="2184400" y="3460750"/>
          <p14:tracePt t="51033" x="2178050" y="3460750"/>
          <p14:tracePt t="51048" x="2171700" y="3460750"/>
          <p14:tracePt t="51065" x="2146300" y="3448050"/>
          <p14:tracePt t="51081" x="2133600" y="3441700"/>
          <p14:tracePt t="51099" x="2114550" y="3435350"/>
          <p14:tracePt t="51115" x="2095500" y="3422650"/>
          <p14:tracePt t="51132" x="2082800" y="3416300"/>
          <p14:tracePt t="51148" x="2063750" y="3397250"/>
          <p14:tracePt t="51166" x="2044700" y="3371850"/>
          <p14:tracePt t="51182" x="2025650" y="3352800"/>
          <p14:tracePt t="51198" x="2019300" y="3327400"/>
          <p14:tracePt t="51216" x="2012950" y="3314700"/>
          <p14:tracePt t="51233" x="2000250" y="3295650"/>
          <p14:tracePt t="51248" x="1993900" y="3289300"/>
          <p14:tracePt t="51265" x="1993900" y="3263900"/>
          <p14:tracePt t="51282" x="2006600" y="3244850"/>
          <p14:tracePt t="51298" x="2025650" y="3206750"/>
          <p14:tracePt t="51316" x="2063750" y="3168650"/>
          <p14:tracePt t="51332" x="2114550" y="3143250"/>
          <p14:tracePt t="51348" x="2171700" y="3136900"/>
          <p14:tracePt t="51366" x="2247900" y="3136900"/>
          <p14:tracePt t="51383" x="2336800" y="3136900"/>
          <p14:tracePt t="51398" x="2419350" y="3136900"/>
          <p14:tracePt t="51415" x="2495550" y="3136900"/>
          <p14:tracePt t="51432" x="2546350" y="3136900"/>
          <p14:tracePt t="51433" x="2565400" y="3136900"/>
          <p14:tracePt t="51450" x="2584450" y="3136900"/>
          <p14:tracePt t="51466" x="2603500" y="3143250"/>
          <p14:tracePt t="51482" x="2628900" y="3162300"/>
          <p14:tracePt t="51498" x="2667000" y="3181350"/>
          <p14:tracePt t="51516" x="2686050" y="3194050"/>
          <p14:tracePt t="51532" x="2705100" y="3213100"/>
          <p14:tracePt t="51549" x="2705100" y="3225800"/>
          <p14:tracePt t="51565" x="2711450" y="3238500"/>
          <p14:tracePt t="51583" x="2711450" y="3257550"/>
          <p14:tracePt t="51599" x="2724150" y="3276600"/>
          <p14:tracePt t="51615" x="2730500" y="3295650"/>
          <p14:tracePt t="51632" x="2730500" y="3321050"/>
          <p14:tracePt t="51649" x="2730500" y="3352800"/>
          <p14:tracePt t="51665" x="2730500" y="3365500"/>
          <p14:tracePt t="51682" x="2730500" y="3378200"/>
          <p14:tracePt t="51699" x="2730500" y="3390900"/>
          <p14:tracePt t="51717" x="2724150" y="3397250"/>
          <p14:tracePt t="51732" x="2717800" y="3403600"/>
          <p14:tracePt t="51749" x="2711450" y="3403600"/>
          <p14:tracePt t="51766" x="2686050" y="3416300"/>
          <p14:tracePt t="51783" x="2667000" y="3422650"/>
          <p14:tracePt t="51799" x="2635250" y="3441700"/>
          <p14:tracePt t="51816" x="2616200" y="3448050"/>
          <p14:tracePt t="51832" x="2603500" y="3460750"/>
          <p14:tracePt t="51850" x="2571750" y="3467100"/>
          <p14:tracePt t="51866" x="2559050" y="3473450"/>
          <p14:tracePt t="51882" x="2552700" y="3479800"/>
          <p14:tracePt t="51899" x="2546350" y="3479800"/>
          <p14:tracePt t="51917" x="2540000" y="3479800"/>
          <p14:tracePt t="51932" x="2533650" y="3479800"/>
          <p14:tracePt t="51949" x="2520950" y="3479800"/>
          <p14:tracePt t="51966" x="2514600" y="3486150"/>
          <p14:tracePt t="52033" x="2508250" y="3486150"/>
          <p14:tracePt t="52042" x="2495550" y="3486150"/>
          <p14:tracePt t="52050" x="2489200" y="3486150"/>
          <p14:tracePt t="52066" x="2470150" y="3486150"/>
          <p14:tracePt t="52082" x="2451100" y="3486150"/>
          <p14:tracePt t="52099" x="2444750" y="3486150"/>
          <p14:tracePt t="52138" x="2438400" y="3486150"/>
          <p14:tracePt t="52153" x="2425700" y="3486150"/>
          <p14:tracePt t="52161" x="2419350" y="3486150"/>
          <p14:tracePt t="52177" x="2413000" y="3486150"/>
          <p14:tracePt t="52242" x="2406650" y="3486150"/>
          <p14:tracePt t="52265" x="2400300" y="3486150"/>
          <p14:tracePt t="52298" x="2393950" y="3486150"/>
          <p14:tracePt t="52338" x="2381250" y="3486150"/>
          <p14:tracePt t="52345" x="2368550" y="3479800"/>
          <p14:tracePt t="52353" x="2355850" y="3473450"/>
          <p14:tracePt t="52366" x="2330450" y="3467100"/>
          <p14:tracePt t="52383" x="2311400" y="3454400"/>
          <p14:tracePt t="52399" x="2286000" y="3448050"/>
          <p14:tracePt t="52417" x="2235200" y="3429000"/>
          <p14:tracePt t="52433" x="2159000" y="3403600"/>
          <p14:tracePt t="52450" x="2063750" y="3371850"/>
          <p14:tracePt t="52466" x="1968500" y="3346450"/>
          <p14:tracePt t="52484" x="1885950" y="3327400"/>
          <p14:tracePt t="52499" x="1841500" y="3314700"/>
          <p14:tracePt t="52516" x="1822450" y="3302000"/>
          <p14:tracePt t="52533" x="1797050" y="3295650"/>
          <p14:tracePt t="52551" x="1752600" y="3276600"/>
          <p14:tracePt t="52566" x="1727200" y="3270250"/>
          <p14:tracePt t="52583" x="1714500" y="3263900"/>
          <p14:tracePt t="52600" x="1708150" y="3263900"/>
          <p14:tracePt t="52617" x="1701800" y="3257550"/>
          <p14:tracePt t="52642" x="1695450" y="3257550"/>
          <p14:tracePt t="52657" x="1689100" y="3257550"/>
          <p14:tracePt t="52770" x="1682750" y="3257550"/>
          <p14:tracePt t="52785" x="1676400" y="3251200"/>
          <p14:tracePt t="52794" x="1670050" y="3251200"/>
          <p14:tracePt t="52801" x="1663700" y="3244850"/>
          <p14:tracePt t="52817" x="1657350" y="3244850"/>
          <p14:tracePt t="52834" x="1644650" y="3244850"/>
          <p14:tracePt t="52852" x="1625600" y="3238500"/>
          <p14:tracePt t="52867" x="1600200" y="3232150"/>
          <p14:tracePt t="52883" x="1581150" y="3225800"/>
          <p14:tracePt t="52900" x="1568450" y="3225800"/>
          <p14:tracePt t="53162" x="1568450" y="3232150"/>
          <p14:tracePt t="53178" x="1574800" y="3232150"/>
          <p14:tracePt t="53362" x="1581150" y="3232150"/>
          <p14:tracePt t="53618" x="1581150" y="3225800"/>
          <p14:tracePt t="53634" x="1574800" y="3225800"/>
          <p14:tracePt t="53770" x="1562100" y="3225800"/>
          <p14:tracePt t="53778" x="1555750" y="3225800"/>
          <p14:tracePt t="53785" x="1530350" y="3213100"/>
          <p14:tracePt t="53801" x="1517650" y="3213100"/>
          <p14:tracePt t="53818" x="1473200" y="3206750"/>
          <p14:tracePt t="53834" x="1466850" y="3206750"/>
          <p14:tracePt t="53882" x="1466850" y="3200400"/>
          <p14:tracePt t="53890" x="1460500" y="3200400"/>
          <p14:tracePt t="53897" x="1447800" y="3187700"/>
          <p14:tracePt t="53905" x="1435100" y="3181350"/>
          <p14:tracePt t="53919" x="1416050" y="3168650"/>
          <p14:tracePt t="53934" x="1384300" y="3162300"/>
          <p14:tracePt t="53952" x="1377950" y="3155950"/>
          <p14:tracePt t="53968" x="1371600" y="3149600"/>
          <p14:tracePt t="53986" x="1365250" y="3149600"/>
          <p14:tracePt t="54001" x="1358900" y="3136900"/>
          <p14:tracePt t="54018" x="1352550" y="3130550"/>
          <p14:tracePt t="54034" x="1346200" y="3117850"/>
          <p14:tracePt t="54052" x="1339850" y="3098800"/>
          <p14:tracePt t="54068" x="1333500" y="3086100"/>
          <p14:tracePt t="54084" x="1333500" y="3060700"/>
          <p14:tracePt t="54101" x="1333500" y="3035300"/>
          <p14:tracePt t="54119" x="1333500" y="3009900"/>
          <p14:tracePt t="54134" x="1333500" y="2997200"/>
          <p14:tracePt t="54151" x="1333500" y="2978150"/>
          <p14:tracePt t="54168" x="1358900" y="2965450"/>
          <p14:tracePt t="54186" x="1422400" y="2952750"/>
          <p14:tracePt t="54201" x="1460500" y="2952750"/>
          <p14:tracePt t="54218" x="1473200" y="2952750"/>
          <p14:tracePt t="54234" x="1479550" y="2952750"/>
          <p14:tracePt t="54253" x="1492250" y="2959100"/>
          <p14:tracePt t="54268" x="1517650" y="2984500"/>
          <p14:tracePt t="54285" x="1536700" y="3009900"/>
          <p14:tracePt t="54301" x="1555750" y="3041650"/>
          <p14:tracePt t="54319" x="1555750" y="3060700"/>
          <p14:tracePt t="54335" x="1555750" y="3067050"/>
          <p14:tracePt t="54351" x="1555750" y="3079750"/>
          <p14:tracePt t="54368" x="1555750" y="3086100"/>
          <p14:tracePt t="54386" x="1555750" y="3117850"/>
          <p14:tracePt t="54401" x="1555750" y="3136900"/>
          <p14:tracePt t="54418" x="1549400" y="3155950"/>
          <p14:tracePt t="54435" x="1536700" y="3168650"/>
          <p14:tracePt t="54452" x="1524000" y="3175000"/>
          <p14:tracePt t="54618" x="1530350" y="3175000"/>
          <p14:tracePt t="54722" x="1536700" y="3175000"/>
          <p14:tracePt t="54930" x="1530350" y="3175000"/>
          <p14:tracePt t="54937" x="1524000" y="3181350"/>
          <p14:tracePt t="54953" x="1511300" y="3181350"/>
          <p14:tracePt t="54961" x="1492250" y="3181350"/>
          <p14:tracePt t="54969" x="1473200" y="3181350"/>
          <p14:tracePt t="54985" x="1441450" y="3175000"/>
          <p14:tracePt t="55003" x="1390650" y="3149600"/>
          <p14:tracePt t="55019" x="1371600" y="3136900"/>
          <p14:tracePt t="55035" x="1365250" y="3117850"/>
          <p14:tracePt t="55052" x="1352550" y="3098800"/>
          <p14:tracePt t="55070" x="1339850" y="3060700"/>
          <p14:tracePt t="55085" x="1333500" y="3028950"/>
          <p14:tracePt t="55102" x="1333500" y="2984500"/>
          <p14:tracePt t="55119" x="1333500" y="2940050"/>
          <p14:tracePt t="55136" x="1339850" y="2921000"/>
          <p14:tracePt t="55152" x="1384300" y="2901950"/>
          <p14:tracePt t="55169" x="1435100" y="2901950"/>
          <p14:tracePt t="55185" x="1466850" y="2901950"/>
          <p14:tracePt t="55203" x="1485900" y="2921000"/>
          <p14:tracePt t="55219" x="1492250" y="2952750"/>
          <p14:tracePt t="55235" x="1492250" y="2990850"/>
          <p14:tracePt t="55252" x="1492250" y="3035300"/>
          <p14:tracePt t="55270" x="1492250" y="3086100"/>
          <p14:tracePt t="55285" x="1485900" y="3124200"/>
          <p14:tracePt t="55302" x="1485900" y="3130550"/>
          <p14:tracePt t="55497" x="1504950" y="3149600"/>
          <p14:tracePt t="55505" x="1536700" y="3155950"/>
          <p14:tracePt t="55513" x="1587500" y="3168650"/>
          <p14:tracePt t="55521" x="1644650" y="3181350"/>
          <p14:tracePt t="55536" x="1708150" y="3200400"/>
          <p14:tracePt t="55552" x="1809750" y="3225800"/>
          <p14:tracePt t="55553" x="1866900" y="3238500"/>
          <p14:tracePt t="55570" x="1962150" y="3270250"/>
          <p14:tracePt t="55586" x="2051050" y="3302000"/>
          <p14:tracePt t="55602" x="2165350" y="3352800"/>
          <p14:tracePt t="55619" x="2247900" y="3378200"/>
          <p14:tracePt t="55637" x="2292350" y="3397250"/>
          <p14:tracePt t="55653" x="2298700" y="3403600"/>
          <p14:tracePt t="55669" x="2305050" y="3403600"/>
          <p14:tracePt t="55686" x="2317750" y="3416300"/>
          <p14:tracePt t="55704" x="2336800" y="3435350"/>
          <p14:tracePt t="55719" x="2368550" y="3448050"/>
          <p14:tracePt t="55736" x="2374900" y="3454400"/>
          <p14:tracePt t="55810" x="2381250" y="3454400"/>
          <p14:tracePt t="55826" x="2387600" y="3460750"/>
          <p14:tracePt t="55842" x="2387600" y="3467100"/>
          <p14:tracePt t="55858" x="2387600" y="3473450"/>
          <p14:tracePt t="55985" x="2368550" y="3473450"/>
          <p14:tracePt t="55995" x="2349500" y="3473450"/>
          <p14:tracePt t="56003" x="2330450" y="3473450"/>
          <p14:tracePt t="56020" x="2292350" y="3467100"/>
          <p14:tracePt t="56036" x="2279650" y="3467100"/>
          <p14:tracePt t="56054" x="2273300" y="3460750"/>
          <p14:tracePt t="56090" x="2266950" y="3460750"/>
          <p14:tracePt t="56098" x="2260600" y="3454400"/>
          <p14:tracePt t="56105" x="2254250" y="3454400"/>
          <p14:tracePt t="56121" x="2247900" y="3448050"/>
          <p14:tracePt t="56136" x="2235200" y="3441700"/>
          <p14:tracePt t="56153" x="2222500" y="3435350"/>
          <p14:tracePt t="56153" x="2222500" y="3429000"/>
          <p14:tracePt t="56170" x="2216150" y="3429000"/>
          <p14:tracePt t="56188" x="2209800" y="3429000"/>
          <p14:tracePt t="56218" x="2203450" y="3429000"/>
          <p14:tracePt t="56234" x="2197100" y="3422650"/>
          <p14:tracePt t="56530" x="2203450" y="3422650"/>
          <p14:tracePt t="56538" x="2209800" y="3416300"/>
          <p14:tracePt t="56545" x="2228850" y="3416300"/>
          <p14:tracePt t="56553" x="2247900" y="3416300"/>
          <p14:tracePt t="56570" x="2317750" y="3416300"/>
          <p14:tracePt t="56587" x="2374900" y="3416300"/>
          <p14:tracePt t="56604" x="2419350" y="3416300"/>
          <p14:tracePt t="56620" x="2425700" y="3416300"/>
          <p14:tracePt t="56698" x="2432050" y="3416300"/>
          <p14:tracePt t="56721" x="2438400" y="3416300"/>
          <p14:tracePt t="57042" x="2444750" y="3416300"/>
          <p14:tracePt t="57058" x="2438400" y="3422650"/>
          <p14:tracePt t="57065" x="2425700" y="3422650"/>
          <p14:tracePt t="57074" x="2413000" y="3429000"/>
          <p14:tracePt t="57087" x="2406650" y="3429000"/>
          <p14:tracePt t="57104" x="2387600" y="3435350"/>
          <p14:tracePt t="57121" x="2336800" y="3441700"/>
          <p14:tracePt t="57138" x="2286000" y="3441700"/>
          <p14:tracePt t="57154" x="2228850" y="3441700"/>
          <p14:tracePt t="57171" x="2190750" y="3441700"/>
          <p14:tracePt t="57188" x="2165350" y="3441700"/>
          <p14:tracePt t="57204" x="2139950" y="3435350"/>
          <p14:tracePt t="57221" x="2120900" y="3429000"/>
          <p14:tracePt t="57238" x="2089150" y="3403600"/>
          <p14:tracePt t="57255" x="2057400" y="3384550"/>
          <p14:tracePt t="57271" x="2051050" y="3378200"/>
          <p14:tracePt t="57287" x="2038350" y="3371850"/>
          <p14:tracePt t="57305" x="2032000" y="3359150"/>
          <p14:tracePt t="57306" x="2025650" y="3346450"/>
          <p14:tracePt t="57322" x="2012950" y="3314700"/>
          <p14:tracePt t="57338" x="2006600" y="3295650"/>
          <p14:tracePt t="57354" x="2006600" y="3282950"/>
          <p14:tracePt t="57371" x="2006600" y="3263900"/>
          <p14:tracePt t="57389" x="2076450" y="3251200"/>
          <p14:tracePt t="57404" x="2203450" y="3238500"/>
          <p14:tracePt t="57421" x="2317750" y="3238500"/>
          <p14:tracePt t="57437" x="2381250" y="3238500"/>
          <p14:tracePt t="57455" x="2387600" y="3238500"/>
          <p14:tracePt t="57471" x="2400300" y="3238500"/>
          <p14:tracePt t="57487" x="2406650" y="3263900"/>
          <p14:tracePt t="57505" x="2413000" y="3295650"/>
          <p14:tracePt t="57521" x="2419350" y="3340100"/>
          <p14:tracePt t="57538" x="2419350" y="3352800"/>
          <p14:tracePt t="57554" x="2419350" y="3359150"/>
          <p14:tracePt t="57571" x="2419350" y="3365500"/>
          <p14:tracePt t="57650" x="2413000" y="3365500"/>
          <p14:tracePt t="57657" x="2406650" y="3365500"/>
          <p14:tracePt t="57666" x="2387600" y="3365500"/>
          <p14:tracePt t="57674" x="2381250" y="3365500"/>
          <p14:tracePt t="57688" x="2368550" y="3365500"/>
          <p14:tracePt t="57704" x="2317750" y="3346450"/>
          <p14:tracePt t="57721" x="2260600" y="3308350"/>
          <p14:tracePt t="57722" x="2216150" y="3270250"/>
          <p14:tracePt t="57739" x="2133600" y="3187700"/>
          <p14:tracePt t="57754" x="2038350" y="3092450"/>
          <p14:tracePt t="57771" x="1949450" y="3022600"/>
          <p14:tracePt t="57788" x="1866900" y="2959100"/>
          <p14:tracePt t="57806" x="1809750" y="2914650"/>
          <p14:tracePt t="57821" x="1778000" y="2895600"/>
          <p14:tracePt t="57838" x="1758950" y="2876550"/>
          <p14:tracePt t="57855" x="1733550" y="2863850"/>
          <p14:tracePt t="57872" x="1727200" y="2857500"/>
          <p14:tracePt t="57888" x="1720850" y="2857500"/>
          <p14:tracePt t="57905" x="1714500" y="2851150"/>
          <p14:tracePt t="57921" x="1695450" y="2844800"/>
          <p14:tracePt t="57922" x="1682750" y="2838450"/>
          <p14:tracePt t="57939" x="1651000" y="2825750"/>
          <p14:tracePt t="57955" x="1612900" y="2819400"/>
          <p14:tracePt t="57971" x="1568450" y="2800350"/>
          <p14:tracePt t="57988" x="1530350" y="2781300"/>
          <p14:tracePt t="58005" x="1498600" y="2768600"/>
          <p14:tracePt t="58021" x="1479550" y="2762250"/>
          <p14:tracePt t="58038" x="1466850" y="2749550"/>
          <p14:tracePt t="58055" x="1454150" y="2743200"/>
          <p14:tracePt t="58082" x="1447800" y="2736850"/>
          <p14:tracePt t="58090" x="1441450" y="2736850"/>
          <p14:tracePt t="58105" x="1435100" y="2730500"/>
          <p14:tracePt t="58122" x="1435100" y="2724150"/>
          <p14:tracePt t="58139" x="1422400" y="2717800"/>
          <p14:tracePt t="58210" x="1422400" y="2711450"/>
          <p14:tracePt t="58234" x="1422400" y="2705100"/>
          <p14:tracePt t="58242" x="1422400" y="2698750"/>
          <p14:tracePt t="58266" x="1422400" y="2692400"/>
          <p14:tracePt t="58282" x="1422400" y="2686050"/>
          <p14:tracePt t="58450" x="1416050" y="2679700"/>
          <p14:tracePt t="58458" x="1409700" y="2679700"/>
          <p14:tracePt t="58466" x="1390650" y="2667000"/>
          <p14:tracePt t="58474" x="1384300" y="2660650"/>
          <p14:tracePt t="58488" x="1365250" y="2660650"/>
          <p14:tracePt t="58505" x="1346200" y="2647950"/>
          <p14:tracePt t="58506" x="1339850" y="2641600"/>
          <p14:tracePt t="58524" x="1308100" y="2616200"/>
          <p14:tracePt t="58539" x="1282700" y="2597150"/>
          <p14:tracePt t="58555" x="1276350" y="2597150"/>
          <p14:tracePt t="58572" x="1270000" y="2590800"/>
          <p14:tracePt t="58590" x="1270000" y="2584450"/>
          <p14:tracePt t="58605" x="1270000" y="2565400"/>
          <p14:tracePt t="58622" x="1263650" y="2540000"/>
          <p14:tracePt t="58639" x="1263650" y="2520950"/>
          <p14:tracePt t="58656" x="1263650" y="2501900"/>
          <p14:tracePt t="58672" x="1270000" y="2482850"/>
          <p14:tracePt t="58689" x="1289050" y="2463800"/>
          <p14:tracePt t="58705" x="1308100" y="2438400"/>
          <p14:tracePt t="58723" x="1320800" y="2413000"/>
          <p14:tracePt t="58739" x="1339850" y="2387600"/>
          <p14:tracePt t="58755" x="1346200" y="2374900"/>
          <p14:tracePt t="58772" x="1352550" y="2368550"/>
          <p14:tracePt t="58790" x="1365250" y="2362200"/>
          <p14:tracePt t="58806" x="1371600" y="2362200"/>
          <p14:tracePt t="58822" x="1390650" y="2362200"/>
          <p14:tracePt t="58839" x="1397000" y="2362200"/>
          <p14:tracePt t="58857" x="1409700" y="2362200"/>
          <p14:tracePt t="58872" x="1416050" y="2368550"/>
          <p14:tracePt t="58889" x="1435100" y="2393950"/>
          <p14:tracePt t="58890" x="1447800" y="2419350"/>
          <p14:tracePt t="58905" x="1473200" y="2482850"/>
          <p14:tracePt t="58923" x="1504950" y="2540000"/>
          <p14:tracePt t="58939" x="1524000" y="2578100"/>
          <p14:tracePt t="58956" x="1530350" y="2616200"/>
          <p14:tracePt t="58972" x="1530350" y="2635250"/>
          <p14:tracePt t="58990" x="1530350" y="2641600"/>
          <p14:tracePt t="59018" x="1530350" y="2647950"/>
          <p14:tracePt t="59034" x="1524000" y="2660650"/>
          <p14:tracePt t="59050" x="1524000" y="2667000"/>
          <p14:tracePt t="59058" x="1517650" y="2667000"/>
          <p14:tracePt t="59072" x="1511300" y="2673350"/>
          <p14:tracePt t="59098" x="1504950" y="2679700"/>
          <p14:tracePt t="59146" x="1498600" y="2686050"/>
          <p14:tracePt t="59162" x="1492250" y="2692400"/>
          <p14:tracePt t="59194" x="1479550" y="2692400"/>
          <p14:tracePt t="59210" x="1466850" y="2692400"/>
          <p14:tracePt t="59218" x="1454150" y="2692400"/>
          <p14:tracePt t="59226" x="1441450" y="2698750"/>
          <p14:tracePt t="59239" x="1428750" y="2705100"/>
          <p14:tracePt t="59256" x="1422400" y="2705100"/>
          <p14:tracePt t="59273" x="1416050" y="2705100"/>
          <p14:tracePt t="59291" x="1384300" y="2698750"/>
          <p14:tracePt t="59306" x="1352550" y="2673350"/>
          <p14:tracePt t="59323" x="1339850" y="2660650"/>
          <p14:tracePt t="59355" x="1333500" y="2654300"/>
          <p14:tracePt t="59434" x="1346200" y="2654300"/>
          <p14:tracePt t="59442" x="1352550" y="2660650"/>
          <p14:tracePt t="59450" x="1377950" y="2673350"/>
          <p14:tracePt t="59458" x="1390650" y="2673350"/>
          <p14:tracePt t="59473" x="1397000" y="2679700"/>
          <p14:tracePt t="59490" x="1428750" y="2698750"/>
          <p14:tracePt t="59507" x="1447800" y="2711450"/>
          <p14:tracePt t="59523" x="1466850" y="2749550"/>
          <p14:tracePt t="59539" x="1504950" y="2794000"/>
          <p14:tracePt t="59556" x="1555750" y="2863850"/>
          <p14:tracePt t="59574" x="1631950" y="2965450"/>
          <p14:tracePt t="59590" x="1708150" y="3067050"/>
          <p14:tracePt t="59606" x="1758950" y="3155950"/>
          <p14:tracePt t="59623" x="1784350" y="3206750"/>
          <p14:tracePt t="59641" x="1816100" y="3263900"/>
          <p14:tracePt t="59657" x="1847850" y="3321050"/>
          <p14:tracePt t="59673" x="1860550" y="3340100"/>
          <p14:tracePt t="59690" x="1866900" y="3346450"/>
          <p14:tracePt t="59707" x="1873250" y="3352800"/>
          <p14:tracePt t="59723" x="1873250" y="3371850"/>
          <p14:tracePt t="59740" x="1873250" y="3384550"/>
          <p14:tracePt t="59756" x="1873250" y="3390900"/>
          <p14:tracePt t="59774" x="1873250" y="3403600"/>
          <p14:tracePt t="59790" x="1860550" y="3422650"/>
          <p14:tracePt t="59806" x="1854200" y="3435350"/>
          <p14:tracePt t="59823" x="1847850" y="3460750"/>
          <p14:tracePt t="59841" x="1841500" y="3467100"/>
          <p14:tracePt t="59857" x="1841500" y="3473450"/>
          <p14:tracePt t="59899" x="1835150" y="3473450"/>
          <p14:tracePt t="59923" x="1828800" y="3473450"/>
          <p14:tracePt t="59938" x="1822450" y="3473450"/>
          <p14:tracePt t="59947" x="1816100" y="3473450"/>
          <p14:tracePt t="59962" x="1809750" y="3473450"/>
          <p14:tracePt t="59978" x="1797050" y="3473450"/>
          <p14:tracePt t="59991" x="1790700" y="3473450"/>
          <p14:tracePt t="60007" x="1778000" y="3473450"/>
          <p14:tracePt t="60023" x="1758950" y="3473450"/>
          <p14:tracePt t="60040" x="1739900" y="3467100"/>
          <p14:tracePt t="60058" x="1701800" y="3460750"/>
          <p14:tracePt t="60073" x="1682750" y="3460750"/>
          <p14:tracePt t="60090" x="1606550" y="3460750"/>
          <p14:tracePt t="60107" x="1536700" y="3460750"/>
          <p14:tracePt t="60125" x="1492250" y="3454400"/>
          <p14:tracePt t="60140" x="1441450" y="3441700"/>
          <p14:tracePt t="60157" x="1397000" y="3422650"/>
          <p14:tracePt t="60173" x="1352550" y="3403600"/>
          <p14:tracePt t="60191" x="1308100" y="3359150"/>
          <p14:tracePt t="60207" x="1289050" y="3333750"/>
          <p14:tracePt t="60224" x="1276350" y="3302000"/>
          <p14:tracePt t="60240" x="1276350" y="3276600"/>
          <p14:tracePt t="60258" x="1282700" y="3225800"/>
          <p14:tracePt t="60274" x="1308100" y="3219450"/>
          <p14:tracePt t="60290" x="1473200" y="3213100"/>
          <p14:tracePt t="60307" x="1587500" y="3232150"/>
          <p14:tracePt t="60325" x="1644650" y="3251200"/>
          <p14:tracePt t="60340" x="1676400" y="3270250"/>
          <p14:tracePt t="60357" x="1676400" y="3295650"/>
          <p14:tracePt t="60374" x="1682750" y="3308350"/>
          <p14:tracePt t="60391" x="1682750" y="3327400"/>
          <p14:tracePt t="60407" x="1676400" y="3346450"/>
          <p14:tracePt t="60424" x="1663700" y="3359150"/>
          <p14:tracePt t="60440" x="1657350" y="3365500"/>
          <p14:tracePt t="60466" x="1651000" y="3371850"/>
          <p14:tracePt t="60730" x="1638300" y="3371850"/>
          <p14:tracePt t="60738" x="1631950" y="3359150"/>
          <p14:tracePt t="60746" x="1606550" y="3327400"/>
          <p14:tracePt t="60757" x="1574800" y="3289300"/>
          <p14:tracePt t="60774" x="1530350" y="3238500"/>
          <p14:tracePt t="60791" x="1492250" y="3194050"/>
          <p14:tracePt t="60809" x="1479550" y="3181350"/>
          <p14:tracePt t="60824" x="1473200" y="3175000"/>
          <p14:tracePt t="60841" x="1466850" y="3168650"/>
          <p14:tracePt t="60971" x="1466850" y="3162300"/>
          <p14:tracePt t="60978" x="1466850" y="3155950"/>
          <p14:tracePt t="61331" x="1479550" y="3149600"/>
          <p14:tracePt t="61338" x="1543050" y="3162300"/>
          <p14:tracePt t="61346" x="1612900" y="3181350"/>
          <p14:tracePt t="61358" x="1695450" y="3200400"/>
          <p14:tracePt t="61375" x="1835150" y="3219450"/>
          <p14:tracePt t="61391" x="1930400" y="3244850"/>
          <p14:tracePt t="61409" x="1993900" y="3263900"/>
          <p14:tracePt t="61425" x="2000250" y="3270250"/>
          <p14:tracePt t="61466" x="2006600" y="3270250"/>
          <p14:tracePt t="61475" x="2006600" y="3276600"/>
          <p14:tracePt t="61483" x="2012950" y="3282950"/>
          <p14:tracePt t="61498" x="2012950" y="3289300"/>
          <p14:tracePt t="61515" x="2012950" y="3295650"/>
          <p14:tracePt t="61530" x="2012950" y="3302000"/>
          <p14:tracePt t="61554" x="2012950" y="3308350"/>
          <p14:tracePt t="61570" x="2012950" y="3314700"/>
          <p14:tracePt t="61602" x="2012950" y="3321050"/>
          <p14:tracePt t="61610" x="2006600" y="3327400"/>
          <p14:tracePt t="61626" x="2000250" y="3327400"/>
          <p14:tracePt t="61642" x="1987550" y="3327400"/>
          <p14:tracePt t="61650" x="1981200" y="3327400"/>
          <p14:tracePt t="61658" x="1962150" y="3327400"/>
          <p14:tracePt t="61675" x="1917700" y="3327400"/>
          <p14:tracePt t="61693" x="1854200" y="3314700"/>
          <p14:tracePt t="61708" x="1758950" y="3257550"/>
          <p14:tracePt t="61725" x="1682750" y="3213100"/>
          <p14:tracePt t="61742" x="1644650" y="3181350"/>
          <p14:tracePt t="61759" x="1606550" y="3149600"/>
          <p14:tracePt t="61775" x="1574800" y="3124200"/>
          <p14:tracePt t="61792" x="1549400" y="3105150"/>
          <p14:tracePt t="61808" x="1543050" y="3105150"/>
          <p14:tracePt t="61883" x="1536700" y="3105150"/>
          <p14:tracePt t="62019" x="1530350" y="3105150"/>
          <p14:tracePt t="62034" x="1530350" y="3111500"/>
          <p14:tracePt t="62042" x="1530350" y="3117850"/>
          <p14:tracePt t="62066" x="1530350" y="3124200"/>
          <p14:tracePt t="62083" x="1530350" y="3130550"/>
          <p14:tracePt t="62115" x="1530350" y="3136900"/>
          <p14:tracePt t="62131" x="1530350" y="3143250"/>
          <p14:tracePt t="62139" x="1530350" y="3149600"/>
          <p14:tracePt t="62267" x="1530350" y="3155950"/>
          <p14:tracePt t="62282" x="1524000" y="3155950"/>
          <p14:tracePt t="62290" x="1517650" y="3162300"/>
          <p14:tracePt t="62315" x="1504950" y="3168650"/>
          <p14:tracePt t="62331" x="1498600" y="3168650"/>
          <p14:tracePt t="62347" x="1485900" y="3168650"/>
          <p14:tracePt t="62354" x="1479550" y="3168650"/>
          <p14:tracePt t="62362" x="1473200" y="3168650"/>
          <p14:tracePt t="62375" x="1454150" y="3168650"/>
          <p14:tracePt t="62392" x="1428750" y="3168650"/>
          <p14:tracePt t="62409" x="1416050" y="3155950"/>
          <p14:tracePt t="62427" x="1397000" y="3143250"/>
          <p14:tracePt t="62442" x="1384300" y="3130550"/>
          <p14:tracePt t="62459" x="1371600" y="3105150"/>
          <p14:tracePt t="62476" x="1365250" y="3073400"/>
          <p14:tracePt t="62493" x="1358900" y="3048000"/>
          <p14:tracePt t="62509" x="1358900" y="3035300"/>
          <p14:tracePt t="62526" x="1358900" y="3016250"/>
          <p14:tracePt t="62543" x="1358900" y="3003550"/>
          <p14:tracePt t="62560" x="1365250" y="2984500"/>
          <p14:tracePt t="62576" x="1384300" y="2984500"/>
          <p14:tracePt t="62592" x="1397000" y="2978150"/>
          <p14:tracePt t="62609" x="1416050" y="2978150"/>
          <p14:tracePt t="62627" x="1428750" y="2978150"/>
          <p14:tracePt t="62642" x="1441450" y="2978150"/>
          <p14:tracePt t="62659" x="1473200" y="2997200"/>
          <p14:tracePt t="62676" x="1492250" y="3022600"/>
          <p14:tracePt t="62694" x="1504950" y="3060700"/>
          <p14:tracePt t="62709" x="1511300" y="3092450"/>
          <p14:tracePt t="62726" x="1511300" y="3117850"/>
          <p14:tracePt t="62743" x="1511300" y="3136900"/>
          <p14:tracePt t="62760" x="1511300" y="3143250"/>
          <p14:tracePt t="62859" x="1524000" y="3149600"/>
          <p14:tracePt t="62866" x="1555750" y="3149600"/>
          <p14:tracePt t="62876" x="1612900" y="3168650"/>
          <p14:tracePt t="62893" x="1771650" y="3206750"/>
          <p14:tracePt t="62909" x="1962150" y="3263900"/>
          <p14:tracePt t="62927" x="2082800" y="3295650"/>
          <p14:tracePt t="62943" x="2146300" y="3314700"/>
          <p14:tracePt t="62959" x="2178050" y="3327400"/>
          <p14:tracePt t="62976" x="2197100" y="3346450"/>
          <p14:tracePt t="62994" x="2241550" y="3365500"/>
          <p14:tracePt t="63009" x="2260600" y="3371850"/>
          <p14:tracePt t="63027" x="2273300" y="3384550"/>
          <p14:tracePt t="63043" x="2279650" y="3390900"/>
          <p14:tracePt t="63060" x="2298700" y="3403600"/>
          <p14:tracePt t="63076" x="2317750" y="3416300"/>
          <p14:tracePt t="63093" x="2343150" y="3435350"/>
          <p14:tracePt t="63109" x="2368550" y="3460750"/>
          <p14:tracePt t="63127" x="2374900" y="3479800"/>
          <p14:tracePt t="63143" x="2387600" y="3486150"/>
          <p14:tracePt t="63194" x="2387600" y="3492500"/>
          <p14:tracePt t="63226" x="2387600" y="3498850"/>
          <p14:tracePt t="63314" x="2381250" y="3498850"/>
          <p14:tracePt t="63323" x="2374900" y="3498850"/>
          <p14:tracePt t="63331" x="2368550" y="3498850"/>
          <p14:tracePt t="63343" x="2362200" y="3498850"/>
          <p14:tracePt t="63360" x="2336800" y="3498850"/>
          <p14:tracePt t="63377" x="2324100" y="3498850"/>
          <p14:tracePt t="63394" x="2317750" y="3498850"/>
          <p14:tracePt t="63410" x="2311400" y="3498850"/>
          <p14:tracePt t="63427" x="2305050" y="3498850"/>
          <p14:tracePt t="63443" x="2279650" y="3492500"/>
          <p14:tracePt t="63461" x="2260600" y="3479800"/>
          <p14:tracePt t="63477" x="2254250" y="3479800"/>
          <p14:tracePt t="63494" x="2247900" y="3479800"/>
          <p14:tracePt t="63510" x="2247900" y="3473450"/>
          <p14:tracePt t="63528" x="2241550" y="3473450"/>
          <p14:tracePt t="63543" x="2222500" y="3460750"/>
          <p14:tracePt t="63560" x="2203450" y="3454400"/>
          <p14:tracePt t="63577" x="2184400" y="3454400"/>
          <p14:tracePt t="63595" x="2178050" y="3448050"/>
          <p14:tracePt t="63618" x="2171700" y="3441700"/>
          <p14:tracePt t="63634" x="2165350" y="3441700"/>
          <p14:tracePt t="63643" x="2165350" y="3435350"/>
          <p14:tracePt t="63661" x="2146300" y="3422650"/>
          <p14:tracePt t="63677" x="2127250" y="3409950"/>
          <p14:tracePt t="63693" x="2120900" y="3403600"/>
          <p14:tracePt t="63710" x="2108200" y="3390900"/>
          <p14:tracePt t="63728" x="2101850" y="3384550"/>
          <p14:tracePt t="63743" x="2095500" y="3359150"/>
          <p14:tracePt t="63760" x="2082800" y="3340100"/>
          <p14:tracePt t="63777" x="2076450" y="3321050"/>
          <p14:tracePt t="63795" x="2076450" y="3302000"/>
          <p14:tracePt t="63810" x="2076450" y="3295650"/>
          <p14:tracePt t="63827" x="2082800" y="3282950"/>
          <p14:tracePt t="63844" x="2089150" y="3282950"/>
          <p14:tracePt t="63861" x="2095500" y="3276600"/>
          <p14:tracePt t="63877" x="2108200" y="3270250"/>
          <p14:tracePt t="63894" x="2127250" y="3270250"/>
          <p14:tracePt t="63910" x="2152650" y="3270250"/>
          <p14:tracePt t="63928" x="2184400" y="3270250"/>
          <p14:tracePt t="63944" x="2235200" y="3270250"/>
          <p14:tracePt t="63961" x="2273300" y="3270250"/>
          <p14:tracePt t="63977" x="2311400" y="3270250"/>
          <p14:tracePt t="63995" x="2368550" y="3270250"/>
          <p14:tracePt t="64010" x="2406650" y="3270250"/>
          <p14:tracePt t="64027" x="2444750" y="3270250"/>
          <p14:tracePt t="64044" x="2457450" y="3270250"/>
          <p14:tracePt t="64062" x="2463800" y="3270250"/>
          <p14:tracePt t="64090" x="2470150" y="3270250"/>
          <p14:tracePt t="64099" x="2476500" y="3270250"/>
          <p14:tracePt t="64110" x="2495550" y="3282950"/>
          <p14:tracePt t="64128" x="2514600" y="3295650"/>
          <p14:tracePt t="64144" x="2540000" y="3308350"/>
          <p14:tracePt t="64161" x="2546350" y="3308350"/>
          <p14:tracePt t="64177" x="2552700" y="3314700"/>
          <p14:tracePt t="64195" x="2552700" y="3346450"/>
          <p14:tracePt t="64211" x="2552700" y="3371850"/>
          <p14:tracePt t="64227" x="2552700" y="3397250"/>
          <p14:tracePt t="64244" x="2552700" y="3409950"/>
          <p14:tracePt t="64262" x="2540000" y="3429000"/>
          <p14:tracePt t="64277" x="2527300" y="3441700"/>
          <p14:tracePt t="64294" x="2514600" y="3441700"/>
          <p14:tracePt t="64311" x="2508250" y="3448050"/>
          <p14:tracePt t="64402" x="2501900" y="3448050"/>
          <p14:tracePt t="64531" x="2495550" y="3448050"/>
          <p14:tracePt t="64538" x="2476500" y="3448050"/>
          <p14:tracePt t="64547" x="2451100" y="3422650"/>
          <p14:tracePt t="64561" x="2413000" y="3384550"/>
          <p14:tracePt t="64578" x="2305050" y="3295650"/>
          <p14:tracePt t="64594" x="2159000" y="3187700"/>
          <p14:tracePt t="64612" x="2082800" y="3136900"/>
          <p14:tracePt t="64628" x="2038350" y="3098800"/>
          <p14:tracePt t="64644" x="2019300" y="3079750"/>
          <p14:tracePt t="64661" x="2000250" y="3048000"/>
          <p14:tracePt t="64679" x="1981200" y="3016250"/>
          <p14:tracePt t="64694" x="1962150" y="2990850"/>
          <p14:tracePt t="64711" x="1955800" y="2978150"/>
          <p14:tracePt t="64728" x="1943100" y="2959100"/>
          <p14:tracePt t="64746" x="1936750" y="2940050"/>
          <p14:tracePt t="64761" x="1917700" y="2921000"/>
          <p14:tracePt t="64778" x="1892300" y="2895600"/>
          <p14:tracePt t="64779" x="1892300" y="2889250"/>
          <p14:tracePt t="64795" x="1879600" y="2882900"/>
          <p14:tracePt t="64812" x="1873250" y="2870200"/>
          <p14:tracePt t="64828" x="1866900" y="2863850"/>
          <p14:tracePt t="64844" x="1860550" y="2851150"/>
          <p14:tracePt t="64861" x="1860550" y="2838450"/>
          <p14:tracePt t="64879" x="1854200" y="2825750"/>
          <p14:tracePt t="64895" x="1847850" y="2813050"/>
          <p14:tracePt t="64911" x="1841500" y="2794000"/>
          <p14:tracePt t="64928" x="1841500" y="2774950"/>
          <p14:tracePt t="64946" x="1835150" y="2774950"/>
          <p14:tracePt t="64961" x="1835150" y="2768600"/>
          <p14:tracePt t="64978" x="1835150" y="2762250"/>
          <p14:tracePt t="64995" x="1835150" y="2749550"/>
          <p14:tracePt t="65012" x="1835150" y="2743200"/>
          <p14:tracePt t="65043" x="1835150" y="2736850"/>
          <p14:tracePt t="65067" x="1835150" y="2730500"/>
          <p14:tracePt t="65083" x="1835150" y="2724150"/>
          <p14:tracePt t="65131" x="1835150" y="2717800"/>
          <p14:tracePt t="65147" x="1835150" y="2711450"/>
          <p14:tracePt t="65154" x="1835150" y="2698750"/>
          <p14:tracePt t="65163" x="1841500" y="2679700"/>
          <p14:tracePt t="65178" x="1841500" y="2667000"/>
          <p14:tracePt t="65195" x="1841500" y="2660650"/>
          <p14:tracePt t="65212" x="1841500" y="2647950"/>
          <p14:tracePt t="65229" x="1841500" y="2641600"/>
          <p14:tracePt t="65435" x="1835150" y="2641600"/>
          <p14:tracePt t="65451" x="1822450" y="2641600"/>
          <p14:tracePt t="65467" x="1816100" y="2641600"/>
          <p14:tracePt t="65491" x="1809750" y="2641600"/>
          <p14:tracePt t="65499" x="1803400" y="2641600"/>
          <p14:tracePt t="65507" x="1797050" y="2641600"/>
          <p14:tracePt t="65515" x="1778000" y="2641600"/>
          <p14:tracePt t="65528" x="1765300" y="2635250"/>
          <p14:tracePt t="65545" x="1727200" y="2622550"/>
          <p14:tracePt t="65562" x="1720850" y="2622550"/>
          <p14:tracePt t="65587" x="1714500" y="2616200"/>
          <p14:tracePt t="65595" x="1708150" y="2616200"/>
          <p14:tracePt t="65612" x="1701800" y="2603500"/>
          <p14:tracePt t="65629" x="1689100" y="2590800"/>
          <p14:tracePt t="65646" x="1689100" y="2578100"/>
          <p14:tracePt t="65662" x="1682750" y="2559050"/>
          <p14:tracePt t="65679" x="1682750" y="2540000"/>
          <p14:tracePt t="65696" x="1682750" y="2501900"/>
          <p14:tracePt t="65713" x="1682750" y="2463800"/>
          <p14:tracePt t="65729" x="1682750" y="2438400"/>
          <p14:tracePt t="65745" x="1682750" y="2419350"/>
          <p14:tracePt t="65762" x="1682750" y="2413000"/>
          <p14:tracePt t="65780" x="1695450" y="2400300"/>
          <p14:tracePt t="65795" x="1708150" y="2393950"/>
          <p14:tracePt t="65812" x="1739900" y="2387600"/>
          <p14:tracePt t="65829" x="1765300" y="2381250"/>
          <p14:tracePt t="65846" x="1784350" y="2381250"/>
          <p14:tracePt t="65875" x="1790700" y="2381250"/>
          <p14:tracePt t="65883" x="1797050" y="2381250"/>
          <p14:tracePt t="65896" x="1803400" y="2381250"/>
          <p14:tracePt t="65913" x="1822450" y="2400300"/>
          <p14:tracePt t="65929" x="1866900" y="2457450"/>
          <p14:tracePt t="65945" x="1885950" y="2501900"/>
          <p14:tracePt t="65947" x="1898650" y="2514600"/>
          <p14:tracePt t="65962" x="1905000" y="2527300"/>
          <p14:tracePt t="65980" x="1917700" y="2571750"/>
          <p14:tracePt t="65996" x="1924050" y="2584450"/>
          <p14:tracePt t="66012" x="1924050" y="2597150"/>
          <p14:tracePt t="66029" x="1924050" y="2609850"/>
          <p14:tracePt t="66047" x="1917700" y="2628900"/>
          <p14:tracePt t="66062" x="1905000" y="2654300"/>
          <p14:tracePt t="66079" x="1898650" y="2654300"/>
          <p14:tracePt t="66096" x="1898650" y="2660650"/>
          <p14:tracePt t="66113" x="1892300" y="2667000"/>
          <p14:tracePt t="66219" x="1885950" y="2673350"/>
          <p14:tracePt t="66227" x="1885950" y="2679700"/>
          <p14:tracePt t="66235" x="1885950" y="2705100"/>
          <p14:tracePt t="66246" x="1885950" y="2736850"/>
          <p14:tracePt t="66262" x="1930400" y="2825750"/>
          <p14:tracePt t="66279" x="2038350" y="2965450"/>
          <p14:tracePt t="66297" x="2108200" y="3067050"/>
          <p14:tracePt t="66312" x="2146300" y="3117850"/>
          <p14:tracePt t="66329" x="2171700" y="3175000"/>
          <p14:tracePt t="66346" x="2184400" y="3213100"/>
          <p14:tracePt t="66347" x="2190750" y="3232150"/>
          <p14:tracePt t="66364" x="2209800" y="3263900"/>
          <p14:tracePt t="66379" x="2222500" y="3302000"/>
          <p14:tracePt t="66396" x="2235200" y="3314700"/>
          <p14:tracePt t="66413" x="2241550" y="3333750"/>
          <p14:tracePt t="66430" x="2247900" y="3333750"/>
          <p14:tracePt t="66446" x="2254250" y="3352800"/>
          <p14:tracePt t="66463" x="2260600" y="3365500"/>
          <p14:tracePt t="66479" x="2273300" y="3384550"/>
          <p14:tracePt t="66497" x="2279650" y="3403600"/>
          <p14:tracePt t="66513" x="2292350" y="3422650"/>
          <p14:tracePt t="66529" x="2292350" y="3429000"/>
          <p14:tracePt t="66715" x="2292350" y="3435350"/>
          <p14:tracePt t="66795" x="2279650" y="3435350"/>
          <p14:tracePt t="66803" x="2273300" y="3435350"/>
          <p14:tracePt t="66813" x="2260600" y="3435350"/>
          <p14:tracePt t="66830" x="2235200" y="3422650"/>
          <p14:tracePt t="66846" x="2216150" y="3416300"/>
          <p14:tracePt t="66864" x="2203450" y="3416300"/>
          <p14:tracePt t="66880" x="2190750" y="3416300"/>
          <p14:tracePt t="66896" x="2171700" y="3416300"/>
          <p14:tracePt t="66913" x="2159000" y="3416300"/>
          <p14:tracePt t="66931" x="2152650" y="3416300"/>
          <p14:tracePt t="66948" x="2139950" y="3416300"/>
          <p14:tracePt t="66963" x="2120900" y="3416300"/>
          <p14:tracePt t="66980" x="2089150" y="3416300"/>
          <p14:tracePt t="66997" x="2063750" y="3416300"/>
          <p14:tracePt t="67013" x="2044700" y="3416300"/>
          <p14:tracePt t="67030" x="2032000" y="3416300"/>
          <p14:tracePt t="67047" x="2012950" y="3416300"/>
          <p14:tracePt t="67064" x="1993900" y="3416300"/>
          <p14:tracePt t="67080" x="1968500" y="3416300"/>
          <p14:tracePt t="67097" x="1949450" y="3416300"/>
          <p14:tracePt t="67113" x="1924050" y="3422650"/>
          <p14:tracePt t="67139" x="1879600" y="3422650"/>
          <p14:tracePt t="67147" x="1866900" y="3422650"/>
          <p14:tracePt t="67163" x="1847850" y="3422650"/>
          <p14:tracePt t="67180" x="1828800" y="3422650"/>
          <p14:tracePt t="67198" x="1784350" y="3422650"/>
          <p14:tracePt t="67214" x="1733550" y="3422650"/>
          <p14:tracePt t="67230" x="1670050" y="3422650"/>
          <p14:tracePt t="67247" x="1625600" y="3422650"/>
          <p14:tracePt t="67264" x="1606550" y="3422650"/>
          <p14:tracePt t="67955" x="1612900" y="3429000"/>
          <p14:tracePt t="67963" x="1670050" y="3429000"/>
          <p14:tracePt t="67971" x="1746250" y="3441700"/>
          <p14:tracePt t="67981" x="1879600" y="3460750"/>
          <p14:tracePt t="67997" x="2197100" y="3467100"/>
          <p14:tracePt t="68014" x="2387600" y="3467100"/>
          <p14:tracePt t="68032" x="2438400" y="3467100"/>
          <p14:tracePt t="68075" x="2444750" y="3467100"/>
          <p14:tracePt t="68211" x="2444750" y="3473450"/>
          <p14:tracePt t="68251" x="2438400" y="3479800"/>
          <p14:tracePt t="68259" x="2432050" y="3479800"/>
          <p14:tracePt t="68267" x="2425700" y="3479800"/>
          <p14:tracePt t="68282" x="2419350" y="3486150"/>
          <p14:tracePt t="68298" x="2413000" y="3486150"/>
          <p14:tracePt t="68314" x="2400300" y="3492500"/>
          <p14:tracePt t="68315" x="2393950" y="3492500"/>
          <p14:tracePt t="68339" x="2387600" y="3492500"/>
          <p14:tracePt t="68349" x="2381250" y="3492500"/>
          <p14:tracePt t="68364" x="2355850" y="3492500"/>
          <p14:tracePt t="68381" x="2343150" y="3492500"/>
          <p14:tracePt t="68398" x="2336800" y="3492500"/>
          <p14:tracePt t="68467" x="2324100" y="3492500"/>
          <p14:tracePt t="68483" x="2311400" y="3492500"/>
          <p14:tracePt t="68491" x="2305050" y="3492500"/>
          <p14:tracePt t="68500" x="2298700" y="3492500"/>
          <p14:tracePt t="68515" x="2292350" y="3492500"/>
          <p14:tracePt t="68555" x="2279650" y="3492500"/>
          <p14:tracePt t="68563" x="2266950" y="3492500"/>
          <p14:tracePt t="68571" x="2247900" y="3492500"/>
          <p14:tracePt t="68581" x="2235200" y="3492500"/>
          <p14:tracePt t="68598" x="2197100" y="3479800"/>
          <p14:tracePt t="68615" x="2190750" y="3479800"/>
          <p14:tracePt t="68675" x="2178050" y="3479800"/>
          <p14:tracePt t="68700" x="2178050" y="3473450"/>
          <p14:tracePt t="68723" x="2171700" y="3473450"/>
          <p14:tracePt t="68739" x="2171700" y="3467100"/>
          <p14:tracePt t="68747" x="2159000" y="3460750"/>
          <p14:tracePt t="68755" x="2152650" y="3454400"/>
          <p14:tracePt t="68765" x="2139950" y="3454400"/>
          <p14:tracePt t="68782" x="2133600" y="3448050"/>
          <p14:tracePt t="68798" x="2127250" y="3448050"/>
          <p14:tracePt t="68815" x="2120900" y="3441700"/>
          <p14:tracePt t="68832" x="2114550" y="3435350"/>
          <p14:tracePt t="68849" x="2101850" y="3422650"/>
          <p14:tracePt t="68865" x="2095500" y="3416300"/>
          <p14:tracePt t="68882" x="2089150" y="3409950"/>
          <p14:tracePt t="68923" x="2089150" y="3403600"/>
          <p14:tracePt t="68940" x="2089150" y="3397250"/>
          <p14:tracePt t="68947" x="2082800" y="3390900"/>
          <p14:tracePt t="68955" x="2082800" y="3384550"/>
          <p14:tracePt t="68979" x="2076450" y="3378200"/>
          <p14:tracePt t="69067" x="2076450" y="3371850"/>
          <p14:tracePt t="69075" x="2076450" y="3365500"/>
          <p14:tracePt t="69107" x="2076450" y="3359150"/>
          <p14:tracePt t="69132" x="2076450" y="3352800"/>
          <p14:tracePt t="69140" x="2076450" y="3346450"/>
          <p14:tracePt t="69149" x="2076450" y="3340100"/>
          <p14:tracePt t="69165" x="2076450" y="3333750"/>
          <p14:tracePt t="69187" x="2076450" y="3327400"/>
          <p14:tracePt t="69251" x="2076450" y="3321050"/>
          <p14:tracePt t="69267" x="2082800" y="3314700"/>
          <p14:tracePt t="69275" x="2082800" y="3308350"/>
          <p14:tracePt t="69291" x="2089150" y="3302000"/>
          <p14:tracePt t="69299" x="2095500" y="3295650"/>
          <p14:tracePt t="69348" x="2101850" y="3295650"/>
          <p14:tracePt t="69364" x="2108200" y="3295650"/>
          <p14:tracePt t="69379" x="2108200" y="3289300"/>
          <p14:tracePt t="69387" x="2114550" y="3289300"/>
          <p14:tracePt t="69399" x="2120900" y="3282950"/>
          <p14:tracePt t="69417" x="2127250" y="3276600"/>
          <p14:tracePt t="69432" x="2152650" y="3263900"/>
          <p14:tracePt t="69449" x="2165350" y="3251200"/>
          <p14:tracePt t="69466" x="2171700" y="3244850"/>
          <p14:tracePt t="69483" x="2184400" y="3238500"/>
          <p14:tracePt t="69499" x="2190750" y="3238500"/>
          <p14:tracePt t="69531" x="2203450" y="3238500"/>
          <p14:tracePt t="69539" x="2216150" y="3238500"/>
          <p14:tracePt t="69550" x="2228850" y="3238500"/>
          <p14:tracePt t="69566" x="2286000" y="3238500"/>
          <p14:tracePt t="69582" x="2349500" y="3238500"/>
          <p14:tracePt t="69599" x="2387600" y="3232150"/>
          <p14:tracePt t="69619" x="2393950" y="3232150"/>
          <p14:tracePt t="69635" x="2400300" y="3232150"/>
          <p14:tracePt t="69649" x="2406650" y="3232150"/>
          <p14:tracePt t="69666" x="2470150" y="3232150"/>
          <p14:tracePt t="69683" x="2571750" y="3238500"/>
          <p14:tracePt t="69699" x="2609850" y="3238500"/>
          <p14:tracePt t="69716" x="2616200" y="3238500"/>
          <p14:tracePt t="69819" x="2622550" y="3244850"/>
          <p14:tracePt t="69827" x="2628900" y="3251200"/>
          <p14:tracePt t="69843" x="2628900" y="3257550"/>
          <p14:tracePt t="69851" x="2628900" y="3263900"/>
          <p14:tracePt t="69866" x="2628900" y="3270250"/>
          <p14:tracePt t="69882" x="2628900" y="3282950"/>
          <p14:tracePt t="69900" x="2628900" y="3314700"/>
          <p14:tracePt t="69916" x="2628900" y="3333750"/>
          <p14:tracePt t="69933" x="2628900" y="3359150"/>
          <p14:tracePt t="69949" x="2628900" y="3371850"/>
          <p14:tracePt t="69967" x="2628900" y="3378200"/>
          <p14:tracePt t="69983" x="2628900" y="3390900"/>
          <p14:tracePt t="69999" x="2622550" y="3403600"/>
          <p14:tracePt t="70016" x="2622550" y="3409950"/>
          <p14:tracePt t="70034" x="2616200" y="3422650"/>
          <p14:tracePt t="70050" x="2609850" y="3429000"/>
          <p14:tracePt t="70066" x="2590800" y="3441700"/>
          <p14:tracePt t="70083" x="2565400" y="3460750"/>
          <p14:tracePt t="70100" x="2546350" y="3473450"/>
          <p14:tracePt t="70116" x="2520950" y="3479800"/>
          <p14:tracePt t="70133" x="2501900" y="3479800"/>
          <p14:tracePt t="70149" x="2470150" y="3479800"/>
          <p14:tracePt t="70167" x="2432050" y="3479800"/>
          <p14:tracePt t="70183" x="2387600" y="3479800"/>
          <p14:tracePt t="70200" x="2362200" y="3479800"/>
          <p14:tracePt t="70216" x="2330450" y="3479800"/>
          <p14:tracePt t="70234" x="2305050" y="3479800"/>
          <p14:tracePt t="70250" x="2273300" y="3479800"/>
          <p14:tracePt t="70266" x="2241550" y="3479800"/>
          <p14:tracePt t="70267" x="2228850" y="3479800"/>
          <p14:tracePt t="70283" x="2216150" y="3479800"/>
          <p14:tracePt t="70316" x="2209800" y="3479800"/>
          <p14:tracePt t="70331" x="2203450" y="3479800"/>
          <p14:tracePt t="70339" x="2190750" y="3479800"/>
          <p14:tracePt t="70349" x="2171700" y="3473450"/>
          <p14:tracePt t="70367" x="2133600" y="3454400"/>
          <p14:tracePt t="70383" x="2120900" y="3454400"/>
          <p14:tracePt t="70412" x="2114550" y="3454400"/>
          <p14:tracePt t="70427" x="2108200" y="3448050"/>
          <p14:tracePt t="70435" x="2108200" y="3441700"/>
          <p14:tracePt t="70452" x="2095500" y="3429000"/>
          <p14:tracePt t="70466" x="2095500" y="3422650"/>
          <p14:tracePt t="70483" x="2089150" y="3409950"/>
          <p14:tracePt t="70501" x="2089150" y="3390900"/>
          <p14:tracePt t="70517" x="2089150" y="3371850"/>
          <p14:tracePt t="70533" x="2089150" y="3352800"/>
          <p14:tracePt t="70550" x="2101850" y="3327400"/>
          <p14:tracePt t="70568" x="2114550" y="3302000"/>
          <p14:tracePt t="70583" x="2120900" y="3289300"/>
          <p14:tracePt t="70600" x="2133600" y="3282950"/>
          <p14:tracePt t="70617" x="2152650" y="3276600"/>
          <p14:tracePt t="70634" x="2203450" y="3263900"/>
          <p14:tracePt t="70635" x="2241550" y="3257550"/>
          <p14:tracePt t="70650" x="2279650" y="3244850"/>
          <p14:tracePt t="70667" x="2355850" y="3232150"/>
          <p14:tracePt t="70668" x="2374900" y="3225800"/>
          <p14:tracePt t="70683" x="2400300" y="3213100"/>
          <p14:tracePt t="70701" x="2413000" y="3213100"/>
          <p14:tracePt t="70717" x="2432050" y="3213100"/>
          <p14:tracePt t="70733" x="2476500" y="3213100"/>
          <p14:tracePt t="70750" x="2559050" y="3219450"/>
          <p14:tracePt t="70768" x="2628900" y="3225800"/>
          <p14:tracePt t="70784" x="2654300" y="3225800"/>
          <p14:tracePt t="70828" x="2660650" y="3225800"/>
          <p14:tracePt t="70835" x="2667000" y="3238500"/>
          <p14:tracePt t="70843" x="2673350" y="3251200"/>
          <p14:tracePt t="70859" x="2679700" y="3270250"/>
          <p14:tracePt t="70867" x="2679700" y="3282950"/>
          <p14:tracePt t="70884" x="2686050" y="3308350"/>
          <p14:tracePt t="70900" x="2686050" y="3327400"/>
          <p14:tracePt t="70918" x="2686050" y="3340100"/>
          <p14:tracePt t="70934" x="2686050" y="3359150"/>
          <p14:tracePt t="70950" x="2686050" y="3371850"/>
          <p14:tracePt t="70967" x="2686050" y="3390900"/>
          <p14:tracePt t="70985" x="2686050" y="3416300"/>
          <p14:tracePt t="71000" x="2686050" y="3422650"/>
          <p14:tracePt t="71017" x="2667000" y="3435350"/>
          <p14:tracePt t="71034" x="2660650" y="3454400"/>
          <p14:tracePt t="71035" x="2647950" y="3467100"/>
          <p14:tracePt t="71052" x="2641600" y="3473450"/>
          <p14:tracePt t="71067" x="2635250" y="3473450"/>
          <p14:tracePt t="71084" x="2628900" y="3479800"/>
          <p14:tracePt t="71108" x="2622550" y="3479800"/>
          <p14:tracePt t="71118" x="2616200" y="3479800"/>
          <p14:tracePt t="71134" x="2603500" y="3479800"/>
          <p14:tracePt t="71150" x="2597150" y="3479800"/>
          <p14:tracePt t="71167" x="2590800" y="3479800"/>
          <p14:tracePt t="71420" x="2571750" y="3467100"/>
          <p14:tracePt t="71427" x="2552700" y="3454400"/>
          <p14:tracePt t="71435" x="2514600" y="3429000"/>
          <p14:tracePt t="71451" x="2444750" y="3384550"/>
          <p14:tracePt t="71468" x="2374900" y="3321050"/>
          <p14:tracePt t="71484" x="2305050" y="3238500"/>
          <p14:tracePt t="71502" x="2235200" y="3149600"/>
          <p14:tracePt t="71518" x="2152650" y="3041650"/>
          <p14:tracePt t="71534" x="2082800" y="2952750"/>
          <p14:tracePt t="71551" x="2032000" y="2895600"/>
          <p14:tracePt t="71568" x="2000250" y="2876550"/>
          <p14:tracePt t="71612" x="1993900" y="2870200"/>
          <p14:tracePt t="71627" x="1981200" y="2863850"/>
          <p14:tracePt t="71636" x="1962150" y="2851150"/>
          <p14:tracePt t="71643" x="1936750" y="2832100"/>
          <p14:tracePt t="71651" x="1911350" y="2819400"/>
          <p14:tracePt t="71668" x="1866900" y="2794000"/>
          <p14:tracePt t="71684" x="1854200" y="2787650"/>
          <p14:tracePt t="71701" x="1841500" y="2774950"/>
          <p14:tracePt t="71718" x="1828800" y="2768600"/>
          <p14:tracePt t="71735" x="1803400" y="2755900"/>
          <p14:tracePt t="71751" x="1765300" y="2755900"/>
          <p14:tracePt t="71768" x="1720850" y="2749550"/>
          <p14:tracePt t="71785" x="1682750" y="2743200"/>
          <p14:tracePt t="71801" x="1638300" y="2730500"/>
          <p14:tracePt t="71818" x="1574800" y="2698750"/>
          <p14:tracePt t="71834" x="1536700" y="2686050"/>
          <p14:tracePt t="71852" x="1511300" y="2673350"/>
          <p14:tracePt t="72123" x="1524000" y="2667000"/>
          <p14:tracePt t="72131" x="1530350" y="2667000"/>
          <p14:tracePt t="72140" x="1536700" y="2667000"/>
          <p14:tracePt t="72151" x="1549400" y="2667000"/>
          <p14:tracePt t="72168" x="1568450" y="2660650"/>
          <p14:tracePt t="72185" x="1593850" y="2660650"/>
          <p14:tracePt t="72203" x="1657350" y="2660650"/>
          <p14:tracePt t="72203" x="1695450" y="2660650"/>
          <p14:tracePt t="72218" x="1739900" y="2660650"/>
          <p14:tracePt t="72235" x="1911350" y="2660650"/>
          <p14:tracePt t="72252" x="1987550" y="2660650"/>
          <p14:tracePt t="72269" x="2006600" y="2660650"/>
          <p14:tracePt t="72285" x="2019300" y="2660650"/>
          <p14:tracePt t="72302" x="2025650" y="2660650"/>
          <p14:tracePt t="72319" x="2044700" y="2660650"/>
          <p14:tracePt t="72336" x="2089150" y="2660650"/>
          <p14:tracePt t="72352" x="2146300" y="2660650"/>
          <p14:tracePt t="72368" x="2171700" y="2660650"/>
          <p14:tracePt t="72385" x="2203450" y="2660650"/>
          <p14:tracePt t="72403" x="2209800" y="2660650"/>
          <p14:tracePt t="72418" x="2209800" y="2654300"/>
          <p14:tracePt t="72436" x="2247900" y="2654300"/>
          <p14:tracePt t="72452" x="2305050" y="2654300"/>
          <p14:tracePt t="72469" x="2362200" y="2660650"/>
          <p14:tracePt t="72485" x="2406650" y="2660650"/>
          <p14:tracePt t="72502" x="2425700" y="2660650"/>
          <p14:tracePt t="72518" x="2438400" y="2660650"/>
          <p14:tracePt t="72536" x="2463800" y="2660650"/>
          <p14:tracePt t="72552" x="2527300" y="2660650"/>
          <p14:tracePt t="72568" x="2616200" y="2660650"/>
          <p14:tracePt t="72585" x="2705100" y="2660650"/>
          <p14:tracePt t="72603" x="2736850" y="2660650"/>
          <p14:tracePt t="72603" x="2743200" y="2660650"/>
          <p14:tracePt t="72618" x="2749550" y="2660650"/>
          <p14:tracePt t="72636" x="2762250" y="2660650"/>
          <p14:tracePt t="72652" x="2794000" y="2660650"/>
          <p14:tracePt t="72670" x="2870200" y="2660650"/>
          <p14:tracePt t="72685" x="2940050" y="2660650"/>
          <p14:tracePt t="72702" x="2971800" y="2660650"/>
          <p14:tracePt t="72719" x="2978150" y="2660650"/>
          <p14:tracePt t="72756" x="2990850" y="2660650"/>
          <p14:tracePt t="72764" x="2997200" y="2660650"/>
          <p14:tracePt t="72772" x="3009900" y="2660650"/>
          <p14:tracePt t="72785" x="3028950" y="2660650"/>
          <p14:tracePt t="72803" x="3079750" y="2660650"/>
          <p14:tracePt t="72819" x="3092450" y="2660650"/>
          <p14:tracePt t="72835" x="3117850" y="2660650"/>
          <p14:tracePt t="72852" x="3143250" y="2660650"/>
          <p14:tracePt t="72870" x="3194050" y="2660650"/>
          <p14:tracePt t="72885" x="3244850" y="2660650"/>
          <p14:tracePt t="72902" x="3302000" y="2660650"/>
          <p14:tracePt t="72919" x="3327400" y="2660650"/>
          <p14:tracePt t="72937" x="3340100" y="2654300"/>
          <p14:tracePt t="72952" x="3346450" y="2654300"/>
          <p14:tracePt t="72969" x="3359150" y="2654300"/>
          <p14:tracePt t="72985" x="3397250" y="2654300"/>
          <p14:tracePt t="73003" x="3460750" y="2654300"/>
          <p14:tracePt t="73019" x="3486150" y="2654300"/>
          <p14:tracePt t="73052" x="3492500" y="2654300"/>
          <p14:tracePt t="73084" x="3498850" y="2654300"/>
          <p14:tracePt t="73092" x="3524250" y="2654300"/>
          <p14:tracePt t="73102" x="3549650" y="2654300"/>
          <p14:tracePt t="73119" x="3625850" y="2654300"/>
          <p14:tracePt t="73136" x="3695700" y="2654300"/>
          <p14:tracePt t="73153" x="3708400" y="2654300"/>
          <p14:tracePt t="73188" x="3714750" y="2654300"/>
          <p14:tracePt t="73196" x="3721100" y="2654300"/>
          <p14:tracePt t="73204" x="3740150" y="2647950"/>
          <p14:tracePt t="73220" x="3810000" y="2647950"/>
          <p14:tracePt t="73236" x="3879850" y="2647950"/>
          <p14:tracePt t="73252" x="3917950" y="2635250"/>
          <p14:tracePt t="73269" x="3937000" y="2635250"/>
          <p14:tracePt t="73287" x="3943350" y="2635250"/>
          <p14:tracePt t="73302" x="3975100" y="2635250"/>
          <p14:tracePt t="73319" x="4051300" y="2635250"/>
          <p14:tracePt t="73336" x="4159250" y="2635250"/>
          <p14:tracePt t="73353" x="4273550" y="2635250"/>
          <p14:tracePt t="73369" x="4349750" y="2635250"/>
          <p14:tracePt t="73386" x="4394200" y="2635250"/>
          <p14:tracePt t="73402" x="4432300" y="2628900"/>
          <p14:tracePt t="73420" x="4559300" y="2628900"/>
          <p14:tracePt t="73436" x="4673600" y="2628900"/>
          <p14:tracePt t="73453" x="4787900" y="2628900"/>
          <p14:tracePt t="73469" x="4857750" y="2622550"/>
          <p14:tracePt t="73487" x="4889500" y="2609850"/>
          <p14:tracePt t="73503" x="4921250" y="2609850"/>
          <p14:tracePt t="73519" x="4997450" y="2603500"/>
          <p14:tracePt t="73536" x="5124450" y="2603500"/>
          <p14:tracePt t="73554" x="5321300" y="2603500"/>
          <p14:tracePt t="73570" x="5505450" y="2603500"/>
          <p14:tracePt t="73586" x="5588000" y="2584450"/>
          <p14:tracePt t="73603" x="5600700" y="2584450"/>
          <p14:tracePt t="73620" x="5632450" y="2584450"/>
          <p14:tracePt t="73636" x="5689600" y="2584450"/>
          <p14:tracePt t="73653" x="5746750" y="2584450"/>
          <p14:tracePt t="73670" x="5759450" y="2584450"/>
          <p14:tracePt t="73708" x="5765800" y="2578100"/>
          <p14:tracePt t="73740" x="5746750" y="2578100"/>
          <p14:tracePt t="73747" x="5715000" y="2578100"/>
          <p14:tracePt t="73755" x="5670550" y="2578100"/>
          <p14:tracePt t="73770" x="5613400" y="2578100"/>
          <p14:tracePt t="73786" x="5378450" y="2597150"/>
          <p14:tracePt t="73803" x="4914900" y="2667000"/>
          <p14:tracePt t="73804" x="4654550" y="2692400"/>
          <p14:tracePt t="73821" x="4038600" y="2755900"/>
          <p14:tracePt t="73836" x="3460750" y="2851150"/>
          <p14:tracePt t="73853" x="3022600" y="2908300"/>
          <p14:tracePt t="73870" x="2794000" y="2984500"/>
          <p14:tracePt t="73887" x="2698750" y="3035300"/>
          <p14:tracePt t="73903" x="2628900" y="3079750"/>
          <p14:tracePt t="73920" x="2565400" y="3124200"/>
          <p14:tracePt t="73936" x="2501900" y="3168650"/>
          <p14:tracePt t="73954" x="2457450" y="3200400"/>
          <p14:tracePt t="73970" x="2432050" y="3225800"/>
          <p14:tracePt t="73986" x="2406650" y="3257550"/>
          <p14:tracePt t="74003" x="2381250" y="3295650"/>
          <p14:tracePt t="74004" x="2368550" y="3327400"/>
          <p14:tracePt t="74021" x="2330450" y="3384550"/>
          <p14:tracePt t="74036" x="2292350" y="3448050"/>
          <p14:tracePt t="74053" x="2286000" y="3486150"/>
          <p14:tracePt t="74070" x="2286000" y="3498850"/>
          <p14:tracePt t="74148" x="2286000" y="3511550"/>
          <p14:tracePt t="74156" x="2286000" y="3517900"/>
          <p14:tracePt t="74164" x="2286000" y="3524250"/>
          <p14:tracePt t="74180" x="2286000" y="3530600"/>
          <p14:tracePt t="74324" x="2279650" y="3530600"/>
          <p14:tracePt t="74332" x="2254250" y="3530600"/>
          <p14:tracePt t="74340" x="2228850" y="3524250"/>
          <p14:tracePt t="74353" x="2203450" y="3517900"/>
          <p14:tracePt t="74370" x="2178050" y="3505200"/>
          <p14:tracePt t="74387" x="2159000" y="3498850"/>
          <p14:tracePt t="74388" x="2152650" y="3498850"/>
          <p14:tracePt t="74405" x="2133600" y="3479800"/>
          <p14:tracePt t="74420" x="2127250" y="3479800"/>
          <p14:tracePt t="74437" x="2127250" y="3473450"/>
          <p14:tracePt t="74454" x="2120900" y="3467100"/>
          <p14:tracePt t="74471" x="2108200" y="3448050"/>
          <p14:tracePt t="74487" x="2101850" y="3429000"/>
          <p14:tracePt t="74504" x="2095500" y="3416300"/>
          <p14:tracePt t="74520" x="2089150" y="3403600"/>
          <p14:tracePt t="74548" x="2089150" y="3390900"/>
          <p14:tracePt t="74555" x="2089150" y="3384550"/>
          <p14:tracePt t="74570" x="2089150" y="3371850"/>
          <p14:tracePt t="74587" x="2089150" y="3340100"/>
          <p14:tracePt t="74605" x="2089150" y="3302000"/>
          <p14:tracePt t="74620" x="2089150" y="3282950"/>
          <p14:tracePt t="74637" x="2089150" y="3263900"/>
          <p14:tracePt t="74654" x="2114550" y="3251200"/>
          <p14:tracePt t="74671" x="2146300" y="3225800"/>
          <p14:tracePt t="74687" x="2190750" y="3213100"/>
          <p14:tracePt t="74704" x="2216150" y="3200400"/>
          <p14:tracePt t="74720" x="2241550" y="3187700"/>
          <p14:tracePt t="74738" x="2298700" y="3187700"/>
          <p14:tracePt t="74754" x="2387600" y="3187700"/>
          <p14:tracePt t="74771" x="2501900" y="3187700"/>
          <p14:tracePt t="74787" x="2609850" y="3206750"/>
          <p14:tracePt t="74805" x="2622550" y="3213100"/>
          <p14:tracePt t="74828" x="2628900" y="3219450"/>
          <p14:tracePt t="74837" x="2635250" y="3232150"/>
          <p14:tracePt t="74854" x="2641600" y="3244850"/>
          <p14:tracePt t="74872" x="2641600" y="3263900"/>
          <p14:tracePt t="74887" x="2641600" y="3282950"/>
          <p14:tracePt t="74904" x="2641600" y="3302000"/>
          <p14:tracePt t="74921" x="2641600" y="3314700"/>
          <p14:tracePt t="74938" x="2641600" y="3340100"/>
          <p14:tracePt t="74954" x="2641600" y="3352800"/>
          <p14:tracePt t="74971" x="2635250" y="3371850"/>
          <p14:tracePt t="74988" x="2635250" y="3384550"/>
          <p14:tracePt t="75005" x="2628900" y="3390900"/>
          <p14:tracePt t="75021" x="2616200" y="3403600"/>
          <p14:tracePt t="75037" x="2603500" y="3403600"/>
          <p14:tracePt t="75054" x="2584450" y="3422650"/>
          <p14:tracePt t="75072" x="2565400" y="3429000"/>
          <p14:tracePt t="75088" x="2559050" y="3441700"/>
          <p14:tracePt t="75104" x="2540000" y="3441700"/>
          <p14:tracePt t="75121" x="2508250" y="3448050"/>
          <p14:tracePt t="75139" x="2451100" y="3448050"/>
          <p14:tracePt t="75154" x="2400300" y="3448050"/>
          <p14:tracePt t="75171" x="2362200" y="3448050"/>
          <p14:tracePt t="75172" x="2355850" y="3448050"/>
          <p14:tracePt t="75188" x="2343150" y="3448050"/>
          <p14:tracePt t="75205" x="2330450" y="3448050"/>
          <p14:tracePt t="75221" x="2317750" y="3448050"/>
          <p14:tracePt t="75238" x="2305050" y="3448050"/>
          <p14:tracePt t="75254" x="2266950" y="3441700"/>
          <p14:tracePt t="75272" x="2247900" y="3435350"/>
          <p14:tracePt t="75288" x="2235200" y="3429000"/>
          <p14:tracePt t="75324" x="2228850" y="3422650"/>
          <p14:tracePt t="75332" x="2222500" y="3416300"/>
          <p14:tracePt t="75340" x="2209800" y="3409950"/>
          <p14:tracePt t="75354" x="2203450" y="3403600"/>
          <p14:tracePt t="75371" x="2184400" y="3397250"/>
          <p14:tracePt t="75372" x="2178050" y="3390900"/>
          <p14:tracePt t="75388" x="2171700" y="3390900"/>
          <p14:tracePt t="75405" x="2165350" y="3384550"/>
          <p14:tracePt t="75421" x="2152650" y="3371850"/>
          <p14:tracePt t="75438" x="2133600" y="3352800"/>
          <p14:tracePt t="75454" x="2120900" y="3340100"/>
          <p14:tracePt t="75472" x="2108200" y="3327400"/>
          <p14:tracePt t="75488" x="2101850" y="3321050"/>
          <p14:tracePt t="75504" x="2101850" y="3308350"/>
          <p14:tracePt t="75521" x="2101850" y="3295650"/>
          <p14:tracePt t="75538" x="2101850" y="3282950"/>
          <p14:tracePt t="75555" x="2101850" y="3263900"/>
          <p14:tracePt t="75571" x="2120900" y="3244850"/>
          <p14:tracePt t="75572" x="2139950" y="3238500"/>
          <p14:tracePt t="75588" x="2171700" y="3225800"/>
          <p14:tracePt t="75606" x="2247900" y="3225800"/>
          <p14:tracePt t="75621" x="2362200" y="3225800"/>
          <p14:tracePt t="75638" x="2457450" y="3225800"/>
          <p14:tracePt t="75655" x="2546350" y="3257550"/>
          <p14:tracePt t="75672" x="2603500" y="3282950"/>
          <p14:tracePt t="75688" x="2647950" y="3321050"/>
          <p14:tracePt t="75705" x="2679700" y="3352800"/>
          <p14:tracePt t="75721" x="2692400" y="3365500"/>
          <p14:tracePt t="75739" x="2692400" y="3384550"/>
          <p14:tracePt t="75755" x="2692400" y="3403600"/>
          <p14:tracePt t="75756" x="2692400" y="3416300"/>
          <p14:tracePt t="75772" x="2692400" y="3435350"/>
          <p14:tracePt t="75788" x="2692400" y="3454400"/>
          <p14:tracePt t="75806" x="2692400" y="3467100"/>
          <p14:tracePt t="75821" x="2692400" y="3479800"/>
          <p14:tracePt t="75838" x="2686050" y="3492500"/>
          <p14:tracePt t="75855" x="2660650" y="3505200"/>
          <p14:tracePt t="75873" x="2622550" y="3517900"/>
          <p14:tracePt t="75888" x="2584450" y="3530600"/>
          <p14:tracePt t="75905" x="2533650" y="3536950"/>
          <p14:tracePt t="75921" x="2470150" y="3549650"/>
          <p14:tracePt t="75940" x="2368550" y="3549650"/>
          <p14:tracePt t="75955" x="2336800" y="3549650"/>
          <p14:tracePt t="75972" x="2273300" y="3549650"/>
          <p14:tracePt t="75988" x="2254250" y="3549650"/>
          <p14:tracePt t="76772" x="2247900" y="3543300"/>
          <p14:tracePt t="76780" x="2241550" y="3536950"/>
          <p14:tracePt t="76789" x="2241550" y="3530600"/>
          <p14:tracePt t="76806" x="2228850" y="3511550"/>
          <p14:tracePt t="76823" x="2222500" y="3492500"/>
          <p14:tracePt t="76840" x="2216150" y="3479800"/>
          <p14:tracePt t="76856" x="2216150" y="3473450"/>
          <p14:tracePt t="77052" x="2203450" y="3473450"/>
          <p14:tracePt t="77068" x="2190750" y="3473450"/>
          <p14:tracePt t="77076" x="2184400" y="3473450"/>
          <p14:tracePt t="77084" x="2165350" y="3473450"/>
          <p14:tracePt t="77092" x="2152650" y="3460750"/>
          <p14:tracePt t="77106" x="2146300" y="3460750"/>
          <p14:tracePt t="77123" x="2127250" y="3454400"/>
          <p14:tracePt t="77124" x="2120900" y="3441700"/>
          <p14:tracePt t="77140" x="2114550" y="3441700"/>
          <p14:tracePt t="77140" x="2101850" y="3435350"/>
          <p14:tracePt t="77156" x="2095500" y="3429000"/>
          <p14:tracePt t="77173" x="2082800" y="3409950"/>
          <p14:tracePt t="77191" x="2076450" y="3403600"/>
          <p14:tracePt t="77206" x="2076450" y="3397250"/>
          <p14:tracePt t="77268" x="2076450" y="3390900"/>
          <p14:tracePt t="77276" x="2070100" y="3390900"/>
          <p14:tracePt t="77292" x="2070100" y="3384550"/>
          <p14:tracePt t="77300" x="2070100" y="3378200"/>
          <p14:tracePt t="77308" x="2063750" y="3378200"/>
          <p14:tracePt t="77323" x="2063750" y="3371850"/>
          <p14:tracePt t="77341" x="2063750" y="3333750"/>
          <p14:tracePt t="77356" x="2063750" y="3302000"/>
          <p14:tracePt t="77373" x="2063750" y="3270250"/>
          <p14:tracePt t="77390" x="2063750" y="3251200"/>
          <p14:tracePt t="77407" x="2063750" y="3244850"/>
          <p14:tracePt t="77423" x="2063750" y="3232150"/>
          <p14:tracePt t="77440" x="2063750" y="3225800"/>
          <p14:tracePt t="77456" x="2101850" y="3213100"/>
          <p14:tracePt t="77475" x="2184400" y="3200400"/>
          <p14:tracePt t="77490" x="2286000" y="3187700"/>
          <p14:tracePt t="77507" x="2362200" y="3187700"/>
          <p14:tracePt t="77523" x="2387600" y="3187700"/>
          <p14:tracePt t="77548" x="2406650" y="3194050"/>
          <p14:tracePt t="77556" x="2406650" y="3206750"/>
          <p14:tracePt t="77573" x="2432050" y="3244850"/>
          <p14:tracePt t="77590" x="2444750" y="3289300"/>
          <p14:tracePt t="77608" x="2457450" y="3340100"/>
          <p14:tracePt t="77623" x="2470150" y="3378200"/>
          <p14:tracePt t="77640" x="2476500" y="3397250"/>
          <p14:tracePt t="77656" x="2476500" y="3403600"/>
          <p14:tracePt t="77674" x="2476500" y="3416300"/>
          <p14:tracePt t="77690" x="2476500" y="3422650"/>
          <p14:tracePt t="77707" x="2476500" y="3435350"/>
          <p14:tracePt t="77723" x="2476500" y="3441700"/>
          <p14:tracePt t="77724" x="2470150" y="3454400"/>
          <p14:tracePt t="77741" x="2457450" y="3460750"/>
          <p14:tracePt t="77757" x="2438400" y="3473450"/>
          <p14:tracePt t="77773" x="2406650" y="3492500"/>
          <p14:tracePt t="77790" x="2368550" y="3505200"/>
          <p14:tracePt t="77807" x="2349500" y="3511550"/>
          <p14:tracePt t="77823" x="2311400" y="3517900"/>
          <p14:tracePt t="77840" x="2273300" y="3517900"/>
          <p14:tracePt t="77857" x="2241550" y="3517900"/>
          <p14:tracePt t="77875" x="2222500" y="3517900"/>
          <p14:tracePt t="77890" x="2203450" y="3517900"/>
          <p14:tracePt t="77907" x="2178050" y="3505200"/>
          <p14:tracePt t="77923" x="2152650" y="3492500"/>
          <p14:tracePt t="77924" x="2139950" y="3486150"/>
          <p14:tracePt t="77941" x="2133600" y="3486150"/>
          <p14:tracePt t="77957" x="2120900" y="3479800"/>
          <p14:tracePt t="77974" x="2108200" y="3473450"/>
          <p14:tracePt t="77990" x="2095500" y="3467100"/>
          <p14:tracePt t="78008" x="2089150" y="3467100"/>
          <p14:tracePt t="78024" x="2082800" y="3460750"/>
          <p14:tracePt t="78040" x="2076450" y="3448050"/>
          <p14:tracePt t="78057" x="2070100" y="3422650"/>
          <p14:tracePt t="78075" x="2070100" y="3397250"/>
          <p14:tracePt t="78090" x="2063750" y="3371850"/>
          <p14:tracePt t="78107" x="2063750" y="3359150"/>
          <p14:tracePt t="78108" x="2063750" y="3352800"/>
          <p14:tracePt t="78124" x="2063750" y="3340100"/>
          <p14:tracePt t="78141" x="2063750" y="3333750"/>
          <p14:tracePt t="78157" x="2063750" y="3314700"/>
          <p14:tracePt t="78174" x="2070100" y="3302000"/>
          <p14:tracePt t="78190" x="2082800" y="3282950"/>
          <p14:tracePt t="78208" x="2089150" y="3276600"/>
          <p14:tracePt t="78224" x="2101850" y="3263900"/>
          <p14:tracePt t="78240" x="2114550" y="3263900"/>
          <p14:tracePt t="78257" x="2139950" y="3257550"/>
          <p14:tracePt t="78275" x="2184400" y="3238500"/>
          <p14:tracePt t="78291" x="2209800" y="3238500"/>
          <p14:tracePt t="78307" x="2247900" y="3232150"/>
          <p14:tracePt t="78324" x="2298700" y="3232150"/>
          <p14:tracePt t="78341" x="2362200" y="3232150"/>
          <p14:tracePt t="78357" x="2432050" y="3232150"/>
          <p14:tracePt t="78374" x="2470150" y="3232150"/>
          <p14:tracePt t="78420" x="2482850" y="3238500"/>
          <p14:tracePt t="78428" x="2495550" y="3251200"/>
          <p14:tracePt t="78436" x="2508250" y="3263900"/>
          <p14:tracePt t="78444" x="2533650" y="3276600"/>
          <p14:tracePt t="78457" x="2540000" y="3282950"/>
          <p14:tracePt t="78474" x="2559050" y="3302000"/>
          <p14:tracePt t="78492" x="2559050" y="3314700"/>
          <p14:tracePt t="78507" x="2565400" y="3321050"/>
          <p14:tracePt t="78524" x="2565400" y="3340100"/>
          <p14:tracePt t="78541" x="2565400" y="3359150"/>
          <p14:tracePt t="78558" x="2565400" y="3384550"/>
          <p14:tracePt t="78574" x="2565400" y="3397250"/>
          <p14:tracePt t="78591" x="2565400" y="3403600"/>
          <p14:tracePt t="78607" x="2565400" y="3422650"/>
          <p14:tracePt t="78625" x="2552700" y="3429000"/>
          <p14:tracePt t="78641" x="2533650" y="3441700"/>
          <p14:tracePt t="78658" x="2527300" y="3448050"/>
          <p14:tracePt t="78674" x="2520950" y="3454400"/>
          <p14:tracePt t="78692" x="2489200" y="3473450"/>
          <p14:tracePt t="78708" x="2438400" y="3479800"/>
          <p14:tracePt t="78724" x="2400300" y="3486150"/>
          <p14:tracePt t="78741" x="2368550" y="3492500"/>
          <p14:tracePt t="78759" x="2355850" y="3492500"/>
          <p14:tracePt t="78774" x="2349500" y="3492500"/>
          <p14:tracePt t="78791" x="2336800" y="3492500"/>
          <p14:tracePt t="78808" x="2305050" y="3492500"/>
          <p14:tracePt t="78825" x="2254250" y="3486150"/>
          <p14:tracePt t="78841" x="2216150" y="3479800"/>
          <p14:tracePt t="78858" x="2197100" y="3473450"/>
          <p14:tracePt t="78874" x="2184400" y="3473450"/>
          <p14:tracePt t="78901" x="2178050" y="3473450"/>
          <p14:tracePt t="78908" x="2171700" y="3473450"/>
          <p14:tracePt t="78925" x="2133600" y="3448050"/>
          <p14:tracePt t="78941" x="2101850" y="3435350"/>
          <p14:tracePt t="78959" x="2082800" y="3429000"/>
          <p14:tracePt t="78975" x="2076450" y="3416300"/>
          <p14:tracePt t="78991" x="2063750" y="3397250"/>
          <p14:tracePt t="79008" x="2051050" y="3378200"/>
          <p14:tracePt t="79025" x="2044700" y="3359150"/>
          <p14:tracePt t="79041" x="2038350" y="3340100"/>
          <p14:tracePt t="79058" x="2032000" y="3327400"/>
          <p14:tracePt t="79075" x="2032000" y="3314700"/>
          <p14:tracePt t="79092" x="2032000" y="3302000"/>
          <p14:tracePt t="79108" x="2038350" y="3295650"/>
          <p14:tracePt t="79125" x="2063750" y="3276600"/>
          <p14:tracePt t="79141" x="2089150" y="3270250"/>
          <p14:tracePt t="79159" x="2133600" y="3257550"/>
          <p14:tracePt t="79175" x="2209800" y="3251200"/>
          <p14:tracePt t="79191" x="2324100" y="3251200"/>
          <p14:tracePt t="79208" x="2438400" y="3251200"/>
          <p14:tracePt t="79226" x="2489200" y="3251200"/>
          <p14:tracePt t="79241" x="2501900" y="3251200"/>
          <p14:tracePt t="79258" x="2508250" y="3251200"/>
          <p14:tracePt t="79275" x="2527300" y="3263900"/>
          <p14:tracePt t="79292" x="2546350" y="3295650"/>
          <p14:tracePt t="79292" x="2552700" y="3302000"/>
          <p14:tracePt t="79308" x="2578100" y="3333750"/>
          <p14:tracePt t="79325" x="2584450" y="3352800"/>
          <p14:tracePt t="79341" x="2597150" y="3378200"/>
          <p14:tracePt t="79359" x="2603500" y="3390900"/>
          <p14:tracePt t="79375" x="2603500" y="3416300"/>
          <p14:tracePt t="79392" x="2609850" y="3429000"/>
          <p14:tracePt t="79408" x="2609850" y="3448050"/>
          <p14:tracePt t="79426" x="2609850" y="3460750"/>
          <p14:tracePt t="79442" x="2609850" y="3467100"/>
          <p14:tracePt t="79458" x="2609850" y="3473450"/>
          <p14:tracePt t="79475" x="2609850" y="3479800"/>
          <p14:tracePt t="79493" x="2603500" y="3486150"/>
          <p14:tracePt t="79508" x="2597150" y="3492500"/>
          <p14:tracePt t="79525" x="2597150" y="3498850"/>
          <p14:tracePt t="79542" x="2590800" y="3498850"/>
          <p14:tracePt t="79559" x="2578100" y="3498850"/>
          <p14:tracePt t="79575" x="2552700" y="3511550"/>
          <p14:tracePt t="79592" x="2533650" y="3511550"/>
          <p14:tracePt t="79608" x="2520950" y="3517900"/>
          <p14:tracePt t="79626" x="2520950" y="3524250"/>
          <p14:tracePt t="79660" x="2514600" y="3524250"/>
          <p14:tracePt t="79668" x="2501900" y="3524250"/>
          <p14:tracePt t="79676" x="2495550" y="3524250"/>
          <p14:tracePt t="79693" x="2470150" y="3524250"/>
          <p14:tracePt t="79709" x="2463800" y="3524250"/>
          <p14:tracePt t="79789" x="2457450" y="3524250"/>
          <p14:tracePt t="79797" x="2451100" y="3524250"/>
          <p14:tracePt t="79836" x="2444750" y="3524250"/>
          <p14:tracePt t="79852" x="2438400" y="3524250"/>
          <p14:tracePt t="79860" x="2432050" y="3524250"/>
          <p14:tracePt t="79868" x="2413000" y="3524250"/>
          <p14:tracePt t="79877" x="2387600" y="3524250"/>
          <p14:tracePt t="79892" x="2343150" y="3517900"/>
          <p14:tracePt t="79909" x="2324100" y="3517900"/>
          <p14:tracePt t="79926" x="2317750" y="3517900"/>
          <p14:tracePt t="79948" x="2311400" y="3511550"/>
          <p14:tracePt t="79965" x="2298700" y="3505200"/>
          <p14:tracePt t="79976" x="2286000" y="3498850"/>
          <p14:tracePt t="79992" x="2247900" y="3479800"/>
          <p14:tracePt t="80010" x="2222500" y="3460750"/>
          <p14:tracePt t="80026" x="2203450" y="3448050"/>
          <p14:tracePt t="80042" x="2197100" y="3441700"/>
          <p14:tracePt t="80059" x="2178050" y="3429000"/>
          <p14:tracePt t="80077" x="2165350" y="3409950"/>
          <p14:tracePt t="80092" x="2159000" y="3397250"/>
          <p14:tracePt t="80109" x="2152650" y="3371850"/>
          <p14:tracePt t="80126" x="2139950" y="3346450"/>
          <p14:tracePt t="80143" x="2139950" y="3327400"/>
          <p14:tracePt t="80159" x="2139950" y="3308350"/>
          <p14:tracePt t="80176" x="2139950" y="3295650"/>
          <p14:tracePt t="80192" x="2139950" y="3263900"/>
          <p14:tracePt t="80210" x="2139950" y="3244850"/>
          <p14:tracePt t="80226" x="2146300" y="3244850"/>
          <p14:tracePt t="80242" x="2146300" y="3238500"/>
          <p14:tracePt t="80259" x="2171700" y="3232150"/>
          <p14:tracePt t="80277" x="2254250" y="3232150"/>
          <p14:tracePt t="80292" x="2343150" y="3232150"/>
          <p14:tracePt t="80309" x="2393950" y="3232150"/>
          <p14:tracePt t="80326" x="2419350" y="3232150"/>
          <p14:tracePt t="80343" x="2451100" y="3232150"/>
          <p14:tracePt t="80359" x="2476500" y="3238500"/>
          <p14:tracePt t="80376" x="2533650" y="3263900"/>
          <p14:tracePt t="80393" x="2590800" y="3289300"/>
          <p14:tracePt t="80410" x="2609850" y="3302000"/>
          <p14:tracePt t="80426" x="2616200" y="3302000"/>
          <p14:tracePt t="80443" x="2628900" y="3314700"/>
          <p14:tracePt t="80460" x="2628900" y="3327400"/>
          <p14:tracePt t="80477" x="2641600" y="3359150"/>
          <p14:tracePt t="80493" x="2641600" y="3378200"/>
          <p14:tracePt t="80509" x="2641600" y="3397250"/>
          <p14:tracePt t="80526" x="2641600" y="3409950"/>
          <p14:tracePt t="80543" x="2641600" y="3422650"/>
          <p14:tracePt t="80559" x="2641600" y="3429000"/>
          <p14:tracePt t="80576" x="2635250" y="3441700"/>
          <p14:tracePt t="80593" x="2622550" y="3448050"/>
          <p14:tracePt t="80611" x="2603500" y="3467100"/>
          <p14:tracePt t="80626" x="2578100" y="3473450"/>
          <p14:tracePt t="80643" x="2540000" y="3479800"/>
          <p14:tracePt t="80659" x="2501900" y="3479800"/>
          <p14:tracePt t="80677" x="2463800" y="3479800"/>
          <p14:tracePt t="80700" x="2457450" y="3479800"/>
          <p14:tracePt t="80717" x="2451100" y="3479800"/>
          <p14:tracePt t="80726" x="2451100" y="3486150"/>
          <p14:tracePt t="80744" x="2425700" y="3486150"/>
          <p14:tracePt t="80759" x="2387600" y="3486150"/>
          <p14:tracePt t="80776" x="2355850" y="3486150"/>
          <p14:tracePt t="80793" x="2343150" y="3486150"/>
          <p14:tracePt t="80845" x="2336800" y="3486150"/>
          <p14:tracePt t="80852" x="2330450" y="3486150"/>
          <p14:tracePt t="80860" x="2311400" y="3486150"/>
          <p14:tracePt t="80877" x="2266950" y="3486150"/>
          <p14:tracePt t="80893" x="2235200" y="3486150"/>
          <p14:tracePt t="80910" x="2228850" y="3486150"/>
          <p14:tracePt t="80949" x="2222500" y="3486150"/>
          <p14:tracePt t="80957" x="2209800" y="3486150"/>
          <p14:tracePt t="80964" x="2197100" y="3479800"/>
          <p14:tracePt t="80976" x="2171700" y="3473450"/>
          <p14:tracePt t="80993" x="2139950" y="3460750"/>
          <p14:tracePt t="81010" x="2127250" y="3454400"/>
          <p14:tracePt t="81028" x="2120900" y="3454400"/>
          <p14:tracePt t="81045" x="2114550" y="3448050"/>
          <p14:tracePt t="81060" x="2114550" y="3429000"/>
          <p14:tracePt t="81076" x="2089150" y="3378200"/>
          <p14:tracePt t="81094" x="2076450" y="3340100"/>
          <p14:tracePt t="81110" x="2076450" y="3327400"/>
          <p14:tracePt t="81127" x="2076450" y="3321050"/>
          <p14:tracePt t="81157" x="2076450" y="3314700"/>
          <p14:tracePt t="81164" x="2076450" y="3308350"/>
          <p14:tracePt t="81177" x="2076450" y="3302000"/>
          <p14:tracePt t="81193" x="2089150" y="3295650"/>
          <p14:tracePt t="81210" x="2114550" y="3282950"/>
          <p14:tracePt t="81228" x="2152650" y="3276600"/>
          <p14:tracePt t="81229" x="2159000" y="3276600"/>
          <p14:tracePt t="81243" x="2171700" y="3263900"/>
          <p14:tracePt t="81260" x="2209800" y="3263900"/>
          <p14:tracePt t="81277" x="2216150" y="3263900"/>
          <p14:tracePt t="81685" x="2222500" y="3263900"/>
          <p14:tracePt t="81709" x="2222500" y="3270250"/>
          <p14:tracePt t="81716" x="2222500" y="3276600"/>
          <p14:tracePt t="81733" x="2222500" y="3282950"/>
          <p14:tracePt t="81757" x="2216150" y="3295650"/>
          <p14:tracePt t="81765" x="2216150" y="3302000"/>
          <p14:tracePt t="81773" x="2209800" y="3302000"/>
          <p14:tracePt t="81780" x="2203450" y="3308350"/>
          <p14:tracePt t="81794" x="2203450" y="3314700"/>
          <p14:tracePt t="81811" x="2190750" y="3321050"/>
          <p14:tracePt t="81829" x="2178050" y="3327400"/>
          <p14:tracePt t="81844" x="2178050" y="3333750"/>
          <p14:tracePt t="81861" x="2171700" y="3333750"/>
          <p14:tracePt t="81878" x="2165350" y="3340100"/>
          <p14:tracePt t="81900" x="2159000" y="3346450"/>
          <p14:tracePt t="81917" x="2146300" y="3352800"/>
          <p14:tracePt t="81933" x="2139950" y="3352800"/>
          <p14:tracePt t="81944" x="2133600" y="3359150"/>
          <p14:tracePt t="81962" x="2120900" y="3365500"/>
          <p14:tracePt t="81978" x="2114550" y="3371850"/>
          <p14:tracePt t="81994" x="2108200" y="3371850"/>
          <p14:tracePt t="82011" x="2101850" y="3371850"/>
          <p14:tracePt t="82029" x="2095500" y="3371850"/>
          <p14:tracePt t="82044" x="2095500" y="3378200"/>
          <p14:tracePt t="82061" x="2076450" y="3378200"/>
          <p14:tracePt t="82077" x="2044700" y="3378200"/>
          <p14:tracePt t="82095" x="2012950" y="3378200"/>
          <p14:tracePt t="82111" x="1987550" y="3378200"/>
          <p14:tracePt t="82128" x="1968500" y="3371850"/>
          <p14:tracePt t="82144" x="1949450" y="3371850"/>
          <p14:tracePt t="82162" x="1930400" y="3371850"/>
          <p14:tracePt t="82178" x="1917700" y="3371850"/>
          <p14:tracePt t="82194" x="1911350" y="3371850"/>
          <p14:tracePt t="82211" x="1892300" y="3365500"/>
          <p14:tracePt t="82229" x="1873250" y="3359150"/>
          <p14:tracePt t="82244" x="1866900" y="3359150"/>
          <p14:tracePt t="82613" x="1854200" y="3352800"/>
          <p14:tracePt t="82621" x="1841500" y="3346450"/>
          <p14:tracePt t="82629" x="1816100" y="3333750"/>
          <p14:tracePt t="82645" x="1784350" y="3321050"/>
          <p14:tracePt t="82661" x="1771650" y="3314700"/>
          <p14:tracePt t="82678" x="1758950" y="3308350"/>
          <p14:tracePt t="82708" x="1752600" y="3302000"/>
          <p14:tracePt t="82725" x="1752600" y="3295650"/>
          <p14:tracePt t="82733" x="1746250" y="3289300"/>
          <p14:tracePt t="82749" x="1739900" y="3282950"/>
          <p14:tracePt t="82762" x="1739900" y="3263900"/>
          <p14:tracePt t="82778" x="1739900" y="3232150"/>
          <p14:tracePt t="82795" x="1739900" y="3206750"/>
          <p14:tracePt t="82812" x="1739900" y="3187700"/>
          <p14:tracePt t="82813" x="1739900" y="3181350"/>
          <p14:tracePt t="82829" x="1739900" y="3168650"/>
          <p14:tracePt t="82845" x="1739900" y="3162300"/>
          <p14:tracePt t="82877" x="1739900" y="3155950"/>
          <p14:tracePt t="82893" x="1739900" y="3149600"/>
          <p14:tracePt t="82901" x="1739900" y="3143250"/>
          <p14:tracePt t="82917" x="1746250" y="3136900"/>
          <p14:tracePt t="82928" x="1752600" y="3124200"/>
          <p14:tracePt t="82945" x="1758950" y="3117850"/>
          <p14:tracePt t="82962" x="1771650" y="3105150"/>
          <p14:tracePt t="82978" x="1778000" y="3105150"/>
          <p14:tracePt t="82995" x="1784350" y="3105150"/>
          <p14:tracePt t="83012" x="1790700" y="3105150"/>
          <p14:tracePt t="83030" x="1847850" y="3098800"/>
          <p14:tracePt t="83045" x="1924050" y="3098800"/>
          <p14:tracePt t="83062" x="2006600" y="3098800"/>
          <p14:tracePt t="83078" x="2038350" y="3098800"/>
          <p14:tracePt t="83096" x="2044700" y="3098800"/>
          <p14:tracePt t="83125" x="2051050" y="3098800"/>
          <p14:tracePt t="83133" x="2063750" y="3098800"/>
          <p14:tracePt t="83145" x="2076450" y="3105150"/>
          <p14:tracePt t="83163" x="2101850" y="3136900"/>
          <p14:tracePt t="83179" x="2114550" y="3162300"/>
          <p14:tracePt t="83195" x="2127250" y="3194050"/>
          <p14:tracePt t="83212" x="2133600" y="3232150"/>
          <p14:tracePt t="83213" x="2133600" y="3251200"/>
          <p14:tracePt t="83230" x="2133600" y="3282950"/>
          <p14:tracePt t="83245" x="2133600" y="3314700"/>
          <p14:tracePt t="83262" x="2133600" y="3327400"/>
          <p14:tracePt t="83278" x="2120900" y="3346450"/>
          <p14:tracePt t="83297" x="2101850" y="3378200"/>
          <p14:tracePt t="83312" x="2082800" y="3409950"/>
          <p14:tracePt t="83329" x="2063750" y="3429000"/>
          <p14:tracePt t="83345" x="2051050" y="3435350"/>
          <p14:tracePt t="83363" x="2038350" y="3448050"/>
          <p14:tracePt t="83379" x="2019300" y="3448050"/>
          <p14:tracePt t="83395" x="2000250" y="3454400"/>
          <p14:tracePt t="83412" x="1962150" y="3454400"/>
          <p14:tracePt t="83413" x="1949450" y="3454400"/>
          <p14:tracePt t="83430" x="1924050" y="3454400"/>
          <p14:tracePt t="83446" x="1917700" y="3454400"/>
          <p14:tracePt t="83462" x="1911350" y="3454400"/>
          <p14:tracePt t="83479" x="1898650" y="3454400"/>
          <p14:tracePt t="83496" x="1866900" y="3454400"/>
          <p14:tracePt t="83512" x="1835150" y="3454400"/>
          <p14:tracePt t="83529" x="1803400" y="3429000"/>
          <p14:tracePt t="83545" x="1797050" y="3422650"/>
          <p14:tracePt t="83563" x="1784350" y="3403600"/>
          <p14:tracePt t="83579" x="1778000" y="3371850"/>
          <p14:tracePt t="83596" x="1765300" y="3321050"/>
          <p14:tracePt t="83612" x="1752600" y="3219450"/>
          <p14:tracePt t="83630" x="1752600" y="3168650"/>
          <p14:tracePt t="83645" x="1752600" y="3130550"/>
          <p14:tracePt t="83662" x="1758950" y="3105150"/>
          <p14:tracePt t="83679" x="1784350" y="3092450"/>
          <p14:tracePt t="83697" x="1816100" y="3086100"/>
          <p14:tracePt t="83712" x="1873250" y="3086100"/>
          <p14:tracePt t="83729" x="1949450" y="3086100"/>
          <p14:tracePt t="83746" x="2000250" y="3092450"/>
          <p14:tracePt t="83763" x="2044700" y="3124200"/>
          <p14:tracePt t="83779" x="2063750" y="3162300"/>
          <p14:tracePt t="83796" x="2063750" y="3194050"/>
          <p14:tracePt t="83812" x="2063750" y="3238500"/>
          <p14:tracePt t="83830" x="2057400" y="3276600"/>
          <p14:tracePt t="83846" x="2038350" y="3308350"/>
          <p14:tracePt t="83862" x="2012950" y="3340100"/>
          <p14:tracePt t="83879" x="1981200" y="3378200"/>
          <p14:tracePt t="83897" x="1924050" y="3429000"/>
          <p14:tracePt t="83912" x="1866900" y="3454400"/>
          <p14:tracePt t="83929" x="1803400" y="3505200"/>
          <p14:tracePt t="83946" x="1746250" y="3536950"/>
          <p14:tracePt t="83964" x="1670050" y="3575050"/>
          <p14:tracePt t="83979" x="1600200" y="3613150"/>
          <p14:tracePt t="83996" x="1530350" y="3651250"/>
          <p14:tracePt t="83997" x="1511300" y="3663950"/>
          <p14:tracePt t="84013" x="1479550" y="3689350"/>
          <p14:tracePt t="84030" x="1454150" y="3695700"/>
          <p14:tracePt t="84046" x="1435100" y="3708400"/>
          <p14:tracePt t="84062" x="1422400" y="3708400"/>
          <p14:tracePt t="84079" x="1397000" y="3721100"/>
          <p14:tracePt t="84097" x="1371600" y="3727450"/>
          <p14:tracePt t="84112" x="1352550" y="3740150"/>
          <p14:tracePt t="84130" x="1320800" y="3740150"/>
          <p14:tracePt t="84146" x="1270000" y="3740150"/>
          <p14:tracePt t="84164" x="1225550" y="3740150"/>
          <p14:tracePt t="84180" x="1181100" y="3746500"/>
          <p14:tracePt t="84196" x="1168400" y="3746500"/>
          <p14:tracePt t="84213" x="1149350" y="3759200"/>
          <p14:tracePt t="84230" x="1136650" y="3759200"/>
          <p14:tracePt t="84246" x="1092200" y="3759200"/>
          <p14:tracePt t="84263" x="1028700" y="3759200"/>
          <p14:tracePt t="84279" x="965200" y="3752850"/>
          <p14:tracePt t="84297" x="939800" y="3752850"/>
          <p14:tracePt t="84313" x="933450" y="3752850"/>
          <p14:tracePt t="84509" x="965200" y="3752850"/>
          <p14:tracePt t="84517" x="1022350" y="3752850"/>
          <p14:tracePt t="84525" x="1079500" y="3759200"/>
          <p14:tracePt t="84533" x="1143000" y="3759200"/>
          <p14:tracePt t="84546" x="1187450" y="3759200"/>
          <p14:tracePt t="84563" x="1250950" y="3759200"/>
          <p14:tracePt t="84581" x="1276350" y="3759200"/>
          <p14:tracePt t="84597" x="1282700" y="3759200"/>
          <p14:tracePt t="84613" x="1314450" y="3759200"/>
          <p14:tracePt t="84630" x="1416050" y="3759200"/>
          <p14:tracePt t="84647" x="1549400" y="3759200"/>
          <p14:tracePt t="84663" x="1689100" y="3759200"/>
          <p14:tracePt t="84680" x="1784350" y="3759200"/>
          <p14:tracePt t="84697" x="1835150" y="3759200"/>
          <p14:tracePt t="84714" x="1841500" y="3759200"/>
          <p14:tracePt t="84774" x="1854200" y="3759200"/>
          <p14:tracePt t="84781" x="1873250" y="3759200"/>
          <p14:tracePt t="84789" x="1885950" y="3759200"/>
          <p14:tracePt t="84797" x="1898650" y="3759200"/>
          <p14:tracePt t="84813" x="1905000" y="3759200"/>
          <p14:tracePt t="84934" x="1911350" y="3759200"/>
          <p14:tracePt t="84949" x="1911350" y="3765550"/>
          <p14:tracePt t="84957" x="1898650" y="3778250"/>
          <p14:tracePt t="84965" x="1879600" y="3778250"/>
          <p14:tracePt t="84980" x="1860550" y="3784600"/>
          <p14:tracePt t="84997" x="1816100" y="3797300"/>
          <p14:tracePt t="85014" x="1790700" y="3797300"/>
          <p14:tracePt t="85030" x="1746250" y="3797300"/>
          <p14:tracePt t="85047" x="1682750" y="3797300"/>
          <p14:tracePt t="85063" x="1593850" y="3797300"/>
          <p14:tracePt t="85081" x="1492250" y="3797300"/>
          <p14:tracePt t="85097" x="1435100" y="3797300"/>
          <p14:tracePt t="85113" x="1403350" y="3797300"/>
          <p14:tracePt t="85130" x="1384300" y="3797300"/>
          <p14:tracePt t="85148" x="1358900" y="3797300"/>
          <p14:tracePt t="85164" x="1301750" y="3797300"/>
          <p14:tracePt t="85181" x="1200150" y="3797300"/>
          <p14:tracePt t="85198" x="1117600" y="3790950"/>
          <p14:tracePt t="85215" x="1066800" y="3784600"/>
          <p14:tracePt t="85231" x="1041400" y="3778250"/>
          <p14:tracePt t="85247" x="1028700" y="3771900"/>
          <p14:tracePt t="85264" x="1009650" y="3752850"/>
          <p14:tracePt t="85281" x="971550" y="3714750"/>
          <p14:tracePt t="85297" x="952500" y="3689350"/>
          <p14:tracePt t="85314" x="933450" y="3663950"/>
          <p14:tracePt t="85330" x="927100" y="3651250"/>
          <p14:tracePt t="85348" x="927100" y="3625850"/>
          <p14:tracePt t="85349" x="927100" y="3613150"/>
          <p14:tracePt t="85364" x="927100" y="3594100"/>
          <p14:tracePt t="85381" x="927100" y="3549650"/>
          <p14:tracePt t="85397" x="927100" y="3524250"/>
          <p14:tracePt t="85415" x="933450" y="3511550"/>
          <p14:tracePt t="85431" x="958850" y="3498850"/>
          <p14:tracePt t="85447" x="990600" y="3492500"/>
          <p14:tracePt t="85464" x="1085850" y="3479800"/>
          <p14:tracePt t="85482" x="1212850" y="3479800"/>
          <p14:tracePt t="85497" x="1352550" y="3473450"/>
          <p14:tracePt t="85514" x="1492250" y="3473450"/>
          <p14:tracePt t="85531" x="1612900" y="3473450"/>
          <p14:tracePt t="85549" x="1752600" y="3479800"/>
          <p14:tracePt t="85564" x="1790700" y="3479800"/>
          <p14:tracePt t="85581" x="1943100" y="3524250"/>
          <p14:tracePt t="85597" x="2051050" y="3536950"/>
          <p14:tracePt t="85615" x="2159000" y="3562350"/>
          <p14:tracePt t="85631" x="2260600" y="3568700"/>
          <p14:tracePt t="85647" x="2317750" y="3581400"/>
          <p14:tracePt t="85664" x="2355850" y="3587750"/>
          <p14:tracePt t="85741" x="2362200" y="3594100"/>
          <p14:tracePt t="85749" x="2368550" y="3594100"/>
          <p14:tracePt t="85757" x="2368550" y="3600450"/>
          <p14:tracePt t="85765" x="2368550" y="3606800"/>
          <p14:tracePt t="85781" x="2368550" y="3632200"/>
          <p14:tracePt t="85798" x="2368550" y="3651250"/>
          <p14:tracePt t="85814" x="2368550" y="3670300"/>
          <p14:tracePt t="85832" x="2368550" y="3683000"/>
          <p14:tracePt t="85848" x="2362200" y="3702050"/>
          <p14:tracePt t="85864" x="2343150" y="3714750"/>
          <p14:tracePt t="85881" x="2298700" y="3740150"/>
          <p14:tracePt t="85899" x="2260600" y="3771900"/>
          <p14:tracePt t="85914" x="2235200" y="3803650"/>
          <p14:tracePt t="85931" x="2216150" y="3822700"/>
          <p14:tracePt t="85948" x="2203450" y="3829050"/>
          <p14:tracePt t="85965" x="2165350" y="3841750"/>
          <p14:tracePt t="85981" x="2101850" y="3848100"/>
          <p14:tracePt t="85998" x="2025650" y="3848100"/>
          <p14:tracePt t="86014" x="1962150" y="3860800"/>
          <p14:tracePt t="86032" x="1905000" y="3867150"/>
          <p14:tracePt t="86048" x="1860550" y="3867150"/>
          <p14:tracePt t="86065" x="1809750" y="3867150"/>
          <p14:tracePt t="86081" x="1720850" y="3867150"/>
          <p14:tracePt t="86099" x="1644650" y="3867150"/>
          <p14:tracePt t="86115" x="1568450" y="3867150"/>
          <p14:tracePt t="86132" x="1511300" y="3867150"/>
          <p14:tracePt t="86148" x="1479550" y="3867150"/>
          <p14:tracePt t="86149" x="1460500" y="3867150"/>
          <p14:tracePt t="86166" x="1403350" y="3867150"/>
          <p14:tracePt t="86181" x="1308100" y="3848100"/>
          <p14:tracePt t="86198" x="1231900" y="3835400"/>
          <p14:tracePt t="86215" x="1155700" y="3822700"/>
          <p14:tracePt t="86232" x="1104900" y="3810000"/>
          <p14:tracePt t="86248" x="1073150" y="3790950"/>
          <p14:tracePt t="86265" x="1041400" y="3778250"/>
          <p14:tracePt t="86281" x="971550" y="3740150"/>
          <p14:tracePt t="86299" x="889000" y="3708400"/>
          <p14:tracePt t="86315" x="850900" y="3702050"/>
          <p14:tracePt t="86331" x="844550" y="3702050"/>
          <p14:tracePt t="86358" x="838200" y="3689350"/>
          <p14:tracePt t="86366" x="838200" y="3683000"/>
          <p14:tracePt t="86382" x="825500" y="3651250"/>
          <p14:tracePt t="86398" x="825500" y="3625850"/>
          <p14:tracePt t="86415" x="825500" y="3606800"/>
          <p14:tracePt t="86433" x="831850" y="3581400"/>
          <p14:tracePt t="86448" x="857250" y="3575050"/>
          <p14:tracePt t="86465" x="889000" y="3556000"/>
          <p14:tracePt t="86481" x="933450" y="3543300"/>
          <p14:tracePt t="86499" x="1009650" y="3530600"/>
          <p14:tracePt t="86515" x="1117600" y="3517900"/>
          <p14:tracePt t="86532" x="1276350" y="3492500"/>
          <p14:tracePt t="86549" x="1485900" y="3492500"/>
          <p14:tracePt t="86566" x="1581150" y="3492500"/>
          <p14:tracePt t="86582" x="1657350" y="3492500"/>
          <p14:tracePt t="86598" x="1720850" y="3492500"/>
          <p14:tracePt t="86615" x="1822450" y="3511550"/>
          <p14:tracePt t="86633" x="1949450" y="3530600"/>
          <p14:tracePt t="86649" x="2044700" y="3536950"/>
          <p14:tracePt t="86665" x="2082800" y="3543300"/>
          <p14:tracePt t="86718" x="2095500" y="3549650"/>
          <p14:tracePt t="86725" x="2095500" y="3556000"/>
          <p14:tracePt t="86733" x="2108200" y="3568700"/>
          <p14:tracePt t="86748" x="2120900" y="3587750"/>
          <p14:tracePt t="86765" x="2139950" y="3619500"/>
          <p14:tracePt t="86782" x="2139950" y="3638550"/>
          <p14:tracePt t="86800" x="2139950" y="3651250"/>
          <p14:tracePt t="86815" x="2139950" y="3670300"/>
          <p14:tracePt t="86832" x="2139950" y="3689350"/>
          <p14:tracePt t="86848" x="2139950" y="3702050"/>
          <p14:tracePt t="86867" x="2139950" y="3714750"/>
          <p14:tracePt t="86882" x="2139950" y="3721100"/>
          <p14:tracePt t="86899" x="2139950" y="3733800"/>
          <p14:tracePt t="86916" x="2133600" y="3752850"/>
          <p14:tracePt t="86933" x="2114550" y="3771900"/>
          <p14:tracePt t="86958" x="2108200" y="3778250"/>
          <p14:tracePt t="86965" x="2108200" y="3784600"/>
          <p14:tracePt t="86982" x="2101850" y="3790950"/>
          <p14:tracePt t="87000" x="2095500" y="3797300"/>
          <p14:tracePt t="87015" x="2076450" y="3803650"/>
          <p14:tracePt t="87032" x="2051050" y="3803650"/>
          <p14:tracePt t="87049" x="2025650" y="3816350"/>
          <p14:tracePt t="87067" x="2012950" y="3822700"/>
          <p14:tracePt t="87082" x="2000250" y="3829050"/>
          <p14:tracePt t="87099" x="1981200" y="3835400"/>
          <p14:tracePt t="87115" x="1949450" y="3835400"/>
          <p14:tracePt t="87133" x="1860550" y="3841750"/>
          <p14:tracePt t="87149" x="1790700" y="3848100"/>
          <p14:tracePt t="87166" x="1746250" y="3848100"/>
          <p14:tracePt t="87182" x="1708150" y="3848100"/>
          <p14:tracePt t="87200" x="1676400" y="3848100"/>
          <p14:tracePt t="87216" x="1612900" y="3848100"/>
          <p14:tracePt t="87232" x="1549400" y="3841750"/>
          <p14:tracePt t="87249" x="1479550" y="3835400"/>
          <p14:tracePt t="87267" x="1416050" y="3835400"/>
          <p14:tracePt t="87282" x="1384300" y="3835400"/>
          <p14:tracePt t="87299" x="1352550" y="3822700"/>
          <p14:tracePt t="87316" x="1308100" y="3810000"/>
          <p14:tracePt t="87333" x="1193800" y="3771900"/>
          <p14:tracePt t="87350" x="1123950" y="3765550"/>
          <p14:tracePt t="87366" x="1098550" y="3765550"/>
          <p14:tracePt t="87382" x="1085850" y="3759200"/>
          <p14:tracePt t="87400" x="1079500" y="3752850"/>
          <p14:tracePt t="87416" x="1054100" y="3721100"/>
          <p14:tracePt t="87432" x="1035050" y="3689350"/>
          <p14:tracePt t="87449" x="1016000" y="3670300"/>
          <p14:tracePt t="87467" x="1016000" y="3663950"/>
          <p14:tracePt t="87483" x="1016000" y="3651250"/>
          <p14:tracePt t="87499" x="1009650" y="3632200"/>
          <p14:tracePt t="87516" x="1009650" y="3613150"/>
          <p14:tracePt t="87534" x="1022350" y="3575050"/>
          <p14:tracePt t="87549" x="1035050" y="3556000"/>
          <p14:tracePt t="87566" x="1066800" y="3536950"/>
          <p14:tracePt t="87583" x="1168400" y="3524250"/>
          <p14:tracePt t="87600" x="1333500" y="3511550"/>
          <p14:tracePt t="87616" x="1504950" y="3511550"/>
          <p14:tracePt t="87633" x="1676400" y="3511550"/>
          <p14:tracePt t="87649" x="1816100" y="3511550"/>
          <p14:tracePt t="87667" x="1936750" y="3511550"/>
          <p14:tracePt t="87683" x="2044700" y="3517900"/>
          <p14:tracePt t="87699" x="2133600" y="3530600"/>
          <p14:tracePt t="87716" x="2178050" y="3536950"/>
          <p14:tracePt t="87734" x="2197100" y="3543300"/>
          <p14:tracePt t="87758" x="2203450" y="3549650"/>
          <p14:tracePt t="87774" x="2203450" y="3556000"/>
          <p14:tracePt t="87789" x="2209800" y="3562350"/>
          <p14:tracePt t="87814" x="2209800" y="3568700"/>
          <p14:tracePt t="87838" x="2209800" y="3575050"/>
          <p14:tracePt t="87846" x="2209800" y="3581400"/>
          <p14:tracePt t="87862" x="2209800" y="3587750"/>
          <p14:tracePt t="87869" x="2209800" y="3594100"/>
          <p14:tracePt t="87883" x="2209800" y="3600450"/>
          <p14:tracePt t="87900" x="2209800" y="3613150"/>
          <p14:tracePt t="87901" x="2203450" y="3625850"/>
          <p14:tracePt t="87916" x="2203450" y="3632200"/>
          <p14:tracePt t="87934" x="2197100" y="3657600"/>
          <p14:tracePt t="87950" x="2190750" y="3676650"/>
          <p14:tracePt t="87966" x="2184400" y="3695700"/>
          <p14:tracePt t="87983" x="2184400" y="3702050"/>
          <p14:tracePt t="88005" x="2178050" y="3708400"/>
          <p14:tracePt t="88021" x="2178050" y="3714750"/>
          <p14:tracePt t="88037" x="2171700" y="3721100"/>
          <p14:tracePt t="88050" x="2165350" y="3733800"/>
          <p14:tracePt t="88068" x="2159000" y="3740150"/>
          <p14:tracePt t="88083" x="2146300" y="3752850"/>
          <p14:tracePt t="88100" x="2133600" y="3759200"/>
          <p14:tracePt t="88118" x="2127250" y="3765550"/>
          <p14:tracePt t="88134" x="2101850" y="3771900"/>
          <p14:tracePt t="88150" x="2076450" y="3778250"/>
          <p14:tracePt t="88167" x="2032000" y="3790950"/>
          <p14:tracePt t="88183" x="2000250" y="3797300"/>
          <p14:tracePt t="88201" x="1981200" y="3797300"/>
          <p14:tracePt t="88230" x="1974850" y="3797300"/>
          <p14:tracePt t="88245" x="1962150" y="3797300"/>
          <p14:tracePt t="88253" x="1943100" y="3797300"/>
          <p14:tracePt t="88267" x="1924050" y="3797300"/>
          <p14:tracePt t="88283" x="1879600" y="3797300"/>
          <p14:tracePt t="88300" x="1854200" y="3797300"/>
          <p14:tracePt t="88317" x="1847850" y="3797300"/>
          <p14:tracePt t="88366" x="1841500" y="3797300"/>
          <p14:tracePt t="89006" x="1892300" y="3790950"/>
          <p14:tracePt t="89014" x="2012950" y="3759200"/>
          <p14:tracePt t="89021" x="2222500" y="3702050"/>
          <p14:tracePt t="89034" x="2546350" y="3632200"/>
          <p14:tracePt t="89051" x="3340100" y="3460750"/>
          <p14:tracePt t="89067" x="4241800" y="3289300"/>
          <p14:tracePt t="89085" x="5537200" y="3130550"/>
          <p14:tracePt t="89101" x="6127750" y="3073400"/>
          <p14:tracePt t="89117" x="6464300" y="3073400"/>
          <p14:tracePt t="89134" x="6584950" y="3073400"/>
          <p14:tracePt t="89152" x="6648450" y="3060700"/>
          <p14:tracePt t="89167" x="6667500" y="3060700"/>
          <p14:tracePt t="89184" x="6680200" y="3041650"/>
          <p14:tracePt t="89201" x="6699250" y="3022600"/>
          <p14:tracePt t="89219" x="6711950" y="3016250"/>
          <p14:tracePt t="89235" x="6718300" y="3009900"/>
          <p14:tracePt t="89251" x="6731000" y="2984500"/>
          <p14:tracePt t="89268" x="6750050" y="2946400"/>
          <p14:tracePt t="89284" x="6788150" y="2908300"/>
          <p14:tracePt t="89302" x="6896100" y="2851150"/>
          <p14:tracePt t="89318" x="6972300" y="2825750"/>
          <p14:tracePt t="89334" x="7016750" y="2806700"/>
          <p14:tracePt t="89351" x="7042150" y="2794000"/>
          <p14:tracePt t="89369" x="7048500" y="2794000"/>
          <p14:tracePt t="89384" x="7061200" y="2787650"/>
          <p14:tracePt t="89401" x="7105650" y="2774950"/>
          <p14:tracePt t="89418" x="7169150" y="2768600"/>
          <p14:tracePt t="89435" x="7239000" y="2762250"/>
          <p14:tracePt t="89451" x="7277100" y="2749550"/>
          <p14:tracePt t="89468" x="7277100" y="2743200"/>
          <p14:tracePt t="89574" x="7283450" y="2743200"/>
          <p14:tracePt t="89638" x="7270750" y="2743200"/>
          <p14:tracePt t="89646" x="7251700" y="2743200"/>
          <p14:tracePt t="89653" x="7219950" y="2743200"/>
          <p14:tracePt t="89668" x="7194550" y="2743200"/>
          <p14:tracePt t="89685" x="7124700" y="2743200"/>
          <p14:tracePt t="89685" x="7092950" y="2743200"/>
          <p14:tracePt t="89701" x="7054850" y="2743200"/>
          <p14:tracePt t="89719" x="7042150" y="2743200"/>
          <p14:tracePt t="89735" x="7016750" y="2730500"/>
          <p14:tracePt t="89751" x="7010400" y="2724150"/>
          <p14:tracePt t="89768" x="6978650" y="2711450"/>
          <p14:tracePt t="89786" x="6934200" y="2692400"/>
          <p14:tracePt t="89801" x="6896100" y="2679700"/>
          <p14:tracePt t="89818" x="6883400" y="2673350"/>
          <p14:tracePt t="89835" x="6883400" y="2667000"/>
          <p14:tracePt t="89853" x="6870700" y="2654300"/>
          <p14:tracePt t="89853" x="6870700" y="2647950"/>
          <p14:tracePt t="89868" x="6864350" y="2622550"/>
          <p14:tracePt t="89885" x="6864350" y="2590800"/>
          <p14:tracePt t="89902" x="6845300" y="2540000"/>
          <p14:tracePt t="89919" x="6838950" y="2520950"/>
          <p14:tracePt t="89935" x="6832600" y="2508250"/>
          <p14:tracePt t="89952" x="6832600" y="2489200"/>
          <p14:tracePt t="89968" x="6832600" y="2470150"/>
          <p14:tracePt t="89986" x="6832600" y="2438400"/>
          <p14:tracePt t="90002" x="6851650" y="2413000"/>
          <p14:tracePt t="90019" x="6858000" y="2393950"/>
          <p14:tracePt t="90035" x="6883400" y="2381250"/>
          <p14:tracePt t="90053" x="6921500" y="2368550"/>
          <p14:tracePt t="90068" x="6991350" y="2349500"/>
          <p14:tracePt t="90085" x="7124700" y="2330450"/>
          <p14:tracePt t="90102" x="7169150" y="2317750"/>
          <p14:tracePt t="90125" x="7175500" y="2317750"/>
          <p14:tracePt t="90142" x="7188200" y="2317750"/>
          <p14:tracePt t="90152" x="7200900" y="2317750"/>
          <p14:tracePt t="90168" x="7277100" y="2324100"/>
          <p14:tracePt t="90186" x="7334250" y="2330450"/>
          <p14:tracePt t="90202" x="7359650" y="2343150"/>
          <p14:tracePt t="90222" x="7366000" y="2349500"/>
          <p14:tracePt t="90237" x="7372350" y="2362200"/>
          <p14:tracePt t="90253" x="7378700" y="2374900"/>
          <p14:tracePt t="90268" x="7410450" y="2400300"/>
          <p14:tracePt t="90285" x="7429500" y="2432050"/>
          <p14:tracePt t="90302" x="7429500" y="2451100"/>
          <p14:tracePt t="90320" x="7429500" y="2463800"/>
          <p14:tracePt t="90335" x="7429500" y="2495550"/>
          <p14:tracePt t="90352" x="7442200" y="2540000"/>
          <p14:tracePt t="90368" x="7442200" y="2590800"/>
          <p14:tracePt t="90386" x="7442200" y="2628900"/>
          <p14:tracePt t="90402" x="7442200" y="2641600"/>
          <p14:tracePt t="90419" x="7442200" y="2647950"/>
          <p14:tracePt t="90435" x="7442200" y="2660650"/>
          <p14:tracePt t="90453" x="7435850" y="2673350"/>
          <p14:tracePt t="90469" x="7435850" y="2679700"/>
          <p14:tracePt t="90485" x="7423150" y="2686050"/>
          <p14:tracePt t="90502" x="7416800" y="2692400"/>
          <p14:tracePt t="90520" x="7404100" y="2698750"/>
          <p14:tracePt t="90536" x="7372350" y="2698750"/>
          <p14:tracePt t="90552" x="7334250" y="2705100"/>
          <p14:tracePt t="90569" x="7321550" y="2711450"/>
          <p14:tracePt t="90586" x="7315200" y="2711450"/>
          <p14:tracePt t="90630" x="7308850" y="2711450"/>
          <p14:tracePt t="90637" x="7302500" y="2711450"/>
          <p14:tracePt t="90653" x="7289800" y="2711450"/>
          <p14:tracePt t="90661" x="7283450" y="2711450"/>
          <p14:tracePt t="90677" x="7270750" y="2711450"/>
          <p14:tracePt t="90686" x="7264400" y="2711450"/>
          <p14:tracePt t="90702" x="7258050" y="2717800"/>
          <p14:tracePt t="90726" x="7251700" y="2717800"/>
          <p14:tracePt t="90742" x="7245350" y="2717800"/>
          <p14:tracePt t="90752" x="7239000" y="2717800"/>
          <p14:tracePt t="90774" x="7232650" y="2717800"/>
          <p14:tracePt t="90786" x="7226300" y="2717800"/>
          <p14:tracePt t="90814" x="7219950" y="2717800"/>
          <p14:tracePt t="91630" x="7207250" y="2717800"/>
          <p14:tracePt t="91638" x="7181850" y="2717800"/>
          <p14:tracePt t="91645" x="7143750" y="2717800"/>
          <p14:tracePt t="91654" x="7105650" y="2717800"/>
          <p14:tracePt t="91670" x="7029450" y="2717800"/>
          <p14:tracePt t="91686" x="6965950" y="2717800"/>
          <p14:tracePt t="91704" x="6927850" y="2717800"/>
          <p14:tracePt t="91720" x="6883400" y="2717800"/>
          <p14:tracePt t="91737" x="6858000" y="2724150"/>
          <p14:tracePt t="91753" x="6838950" y="2730500"/>
          <p14:tracePt t="91771" x="6819900" y="2730500"/>
          <p14:tracePt t="91787" x="6775450" y="2749550"/>
          <p14:tracePt t="91803" x="6686550" y="2762250"/>
          <p14:tracePt t="91820" x="6578600" y="2774950"/>
          <p14:tracePt t="91838" x="6388100" y="2813050"/>
          <p14:tracePt t="91853" x="6273800" y="2851150"/>
          <p14:tracePt t="91870" x="6184900" y="2895600"/>
          <p14:tracePt t="91887" x="6108700" y="2927350"/>
          <p14:tracePt t="91904" x="6007100" y="2971800"/>
          <p14:tracePt t="91920" x="5899150" y="3016250"/>
          <p14:tracePt t="91937" x="5791200" y="3073400"/>
          <p14:tracePt t="91953" x="5676900" y="3136900"/>
          <p14:tracePt t="91971" x="5575300" y="3200400"/>
          <p14:tracePt t="91987" x="5467350" y="3257550"/>
          <p14:tracePt t="92003" x="5372100" y="3314700"/>
          <p14:tracePt t="92020" x="5276850" y="3384550"/>
          <p14:tracePt t="92022" x="5238750" y="3416300"/>
          <p14:tracePt t="92038" x="5156200" y="3486150"/>
          <p14:tracePt t="92054" x="5080000" y="3556000"/>
          <p14:tracePt t="92070" x="4997450" y="3619500"/>
          <p14:tracePt t="92087" x="4940300" y="3670300"/>
          <p14:tracePt t="92104" x="4883150" y="3733800"/>
          <p14:tracePt t="92120" x="4845050" y="3765550"/>
          <p14:tracePt t="92137" x="4781550" y="3810000"/>
          <p14:tracePt t="92154" x="4724400" y="3860800"/>
          <p14:tracePt t="92171" x="4679950" y="3892550"/>
          <p14:tracePt t="92187" x="4622800" y="3930650"/>
          <p14:tracePt t="92204" x="4584700" y="3962400"/>
          <p14:tracePt t="92221" x="4540250" y="4000500"/>
          <p14:tracePt t="92222" x="4514850" y="4025900"/>
          <p14:tracePt t="92238" x="4464050" y="4064000"/>
          <p14:tracePt t="92254" x="4413250" y="4108450"/>
          <p14:tracePt t="92270" x="4337050" y="4171950"/>
          <p14:tracePt t="92287" x="4248150" y="4222750"/>
          <p14:tracePt t="92305" x="4191000" y="4248150"/>
          <p14:tracePt t="92320" x="4171950" y="4254500"/>
          <p14:tracePt t="92337" x="4165600" y="4254500"/>
          <p14:tracePt t="92399" x="4159250" y="4254500"/>
          <p14:tracePt t="92406" x="4146550" y="4254500"/>
          <p14:tracePt t="92414" x="4127500" y="4222750"/>
          <p14:tracePt t="92422" x="4121150" y="4216400"/>
          <p14:tracePt t="92437" x="4114800" y="4197350"/>
          <p14:tracePt t="92454" x="4108450" y="4178300"/>
          <p14:tracePt t="92472" x="4102100" y="4178300"/>
          <p14:tracePt t="92487" x="4089400" y="4178300"/>
          <p14:tracePt t="92504" x="4076700" y="4178300"/>
          <p14:tracePt t="92521" x="4064000" y="4178300"/>
          <p14:tracePt t="92538" x="4057650" y="4178300"/>
          <p14:tracePt t="92558" x="4051300" y="4178300"/>
          <p14:tracePt t="92582" x="4038600" y="4178300"/>
          <p14:tracePt t="92598" x="4038600" y="4184650"/>
          <p14:tracePt t="92614" x="4019550" y="4197350"/>
          <p14:tracePt t="92622" x="4000500" y="4216400"/>
          <p14:tracePt t="92638" x="3962400" y="4260850"/>
          <p14:tracePt t="92654" x="3886200" y="4337050"/>
          <p14:tracePt t="92672" x="3803650" y="4413250"/>
          <p14:tracePt t="92687" x="3752850" y="4476750"/>
          <p14:tracePt t="92704" x="3702050" y="4546600"/>
          <p14:tracePt t="92721" x="3683000" y="4591050"/>
          <p14:tracePt t="92739" x="3670300" y="4629150"/>
          <p14:tracePt t="92754" x="3670300" y="4648200"/>
          <p14:tracePt t="92771" x="3657600" y="4679950"/>
          <p14:tracePt t="92788" x="3657600" y="4705350"/>
          <p14:tracePt t="92805" x="3651250" y="4743450"/>
          <p14:tracePt t="92821" x="3651250" y="4749800"/>
          <p14:tracePt t="92837" x="3651250" y="4781550"/>
          <p14:tracePt t="92854" x="3638550" y="4800600"/>
          <p14:tracePt t="92872" x="3632200" y="4826000"/>
          <p14:tracePt t="92887" x="3619500" y="4864100"/>
          <p14:tracePt t="92904" x="3613150" y="4914900"/>
          <p14:tracePt t="92921" x="3581400" y="4959350"/>
          <p14:tracePt t="92939" x="3562350" y="4978400"/>
          <p14:tracePt t="92954" x="3549650" y="4997450"/>
          <p14:tracePt t="92971" x="3536950" y="5003800"/>
          <p14:tracePt t="92988" x="3530600" y="5010150"/>
          <p14:tracePt t="93006" x="3524250" y="5010150"/>
          <p14:tracePt t="93174" x="3498850" y="5010150"/>
          <p14:tracePt t="93182" x="3460750" y="4997450"/>
          <p14:tracePt t="93190" x="3429000" y="4997450"/>
          <p14:tracePt t="93204" x="3390900" y="4984750"/>
          <p14:tracePt t="93222" x="3321050" y="4978400"/>
          <p14:tracePt t="93238" x="3308350" y="4978400"/>
          <p14:tracePt t="93262" x="3302000" y="4978400"/>
          <p14:tracePt t="93271" x="3295650" y="4972050"/>
          <p14:tracePt t="93288" x="3251200" y="4965700"/>
          <p14:tracePt t="93305" x="3200400" y="4959350"/>
          <p14:tracePt t="93322" x="3162300" y="4959350"/>
          <p14:tracePt t="93338" x="3155950" y="4959350"/>
          <p14:tracePt t="93526" x="3143250" y="4959350"/>
          <p14:tracePt t="93534" x="3124200" y="4959350"/>
          <p14:tracePt t="93542" x="3105150" y="4953000"/>
          <p14:tracePt t="93555" x="3079750" y="4940300"/>
          <p14:tracePt t="93571" x="3022600" y="4933950"/>
          <p14:tracePt t="93588" x="2965450" y="4914900"/>
          <p14:tracePt t="93606" x="2952750" y="4914900"/>
          <p14:tracePt t="93622" x="2946400" y="4914900"/>
          <p14:tracePt t="93638" x="2933700" y="4895850"/>
          <p14:tracePt t="93655" x="2914650" y="4870450"/>
          <p14:tracePt t="93672" x="2895600" y="4838700"/>
          <p14:tracePt t="93688" x="2870200" y="4813300"/>
          <p14:tracePt t="93705" x="2851150" y="4768850"/>
          <p14:tracePt t="93722" x="2844800" y="4718050"/>
          <p14:tracePt t="93740" x="2825750" y="4648200"/>
          <p14:tracePt t="93755" x="2819400" y="4591050"/>
          <p14:tracePt t="93772" x="2819400" y="4559300"/>
          <p14:tracePt t="93788" x="2819400" y="4527550"/>
          <p14:tracePt t="93806" x="2857500" y="4470400"/>
          <p14:tracePt t="93822" x="2933700" y="4445000"/>
          <p14:tracePt t="93838" x="3079750" y="4419600"/>
          <p14:tracePt t="93855" x="3187700" y="4419600"/>
          <p14:tracePt t="93873" x="3276600" y="4425950"/>
          <p14:tracePt t="93889" x="3346450" y="4457700"/>
          <p14:tracePt t="93906" x="3409950" y="4521200"/>
          <p14:tracePt t="93922" x="3454400" y="4584700"/>
          <p14:tracePt t="93940" x="3479800" y="4648200"/>
          <p14:tracePt t="93955" x="3492500" y="4737100"/>
          <p14:tracePt t="93972" x="3492500" y="4806950"/>
          <p14:tracePt t="93989" x="3492500" y="4864100"/>
          <p14:tracePt t="94007" x="3486150" y="4921250"/>
          <p14:tracePt t="94022" x="3473450" y="4940300"/>
          <p14:tracePt t="94118" x="3479800" y="4946650"/>
          <p14:tracePt t="94126" x="3498850" y="4946650"/>
          <p14:tracePt t="94135" x="3524250" y="4946650"/>
          <p14:tracePt t="94142" x="3562350" y="4940300"/>
          <p14:tracePt t="94155" x="3581400" y="4940300"/>
          <p14:tracePt t="94172" x="3619500" y="4927600"/>
          <p14:tracePt t="94191" x="3638550" y="4914900"/>
          <p14:tracePt t="94205" x="3644900" y="4914900"/>
          <p14:tracePt t="94238" x="3651250" y="4908550"/>
          <p14:tracePt t="94270" x="3657600" y="4902200"/>
          <p14:tracePt t="94351" x="3663950" y="4902200"/>
          <p14:tracePt t="94366" x="3670300" y="4902200"/>
          <p14:tracePt t="94374" x="3683000" y="4889500"/>
          <p14:tracePt t="94382" x="3689350" y="4889500"/>
          <p14:tracePt t="94390" x="3689350" y="4883150"/>
          <p14:tracePt t="94422" x="3695700" y="4876800"/>
          <p14:tracePt t="94550" x="3702050" y="4876800"/>
          <p14:tracePt t="94558" x="3733800" y="4876800"/>
          <p14:tracePt t="94566" x="3771900" y="4876800"/>
          <p14:tracePt t="94574" x="3810000" y="4876800"/>
          <p14:tracePt t="94589" x="3841750" y="4876800"/>
          <p14:tracePt t="94606" x="3879850" y="4870450"/>
          <p14:tracePt t="94624" x="3892550" y="4870450"/>
          <p14:tracePt t="94798" x="3905250" y="4864100"/>
          <p14:tracePt t="94806" x="3917950" y="4857750"/>
          <p14:tracePt t="94814" x="3943350" y="4857750"/>
          <p14:tracePt t="94823" x="3987800" y="4857750"/>
          <p14:tracePt t="94840" x="4114800" y="4857750"/>
          <p14:tracePt t="94856" x="4273550" y="4857750"/>
          <p14:tracePt t="94874" x="4419600" y="4857750"/>
          <p14:tracePt t="94890" x="4470400" y="4857750"/>
          <p14:tracePt t="94906" x="4476750" y="4857750"/>
          <p14:tracePt t="95038" x="4495800" y="4857750"/>
          <p14:tracePt t="95046" x="4514850" y="4857750"/>
          <p14:tracePt t="95056" x="4552950" y="4857750"/>
          <p14:tracePt t="95073" x="4667250" y="4857750"/>
          <p14:tracePt t="95090" x="4743450" y="4857750"/>
          <p14:tracePt t="95107" x="4749800" y="4857750"/>
          <p14:tracePt t="95135" x="4749800" y="4864100"/>
          <p14:tracePt t="95143" x="4743450" y="4870450"/>
          <p14:tracePt t="95156" x="4730750" y="4876800"/>
          <p14:tracePt t="95174" x="4699000" y="4908550"/>
          <p14:tracePt t="95190" x="4660900" y="4927600"/>
          <p14:tracePt t="95206" x="4610100" y="4933950"/>
          <p14:tracePt t="95223" x="4527550" y="4933950"/>
          <p14:tracePt t="95241" x="4419600" y="4914900"/>
          <p14:tracePt t="95257" x="4343400" y="4870450"/>
          <p14:tracePt t="95273" x="4305300" y="4826000"/>
          <p14:tracePt t="95290" x="4279900" y="4768850"/>
          <p14:tracePt t="95308" x="4273550" y="4718050"/>
          <p14:tracePt t="95323" x="4273550" y="4654550"/>
          <p14:tracePt t="95340" x="4330700" y="4591050"/>
          <p14:tracePt t="95357" x="4438650" y="4559300"/>
          <p14:tracePt t="95374" x="4787900" y="4546600"/>
          <p14:tracePt t="95390" x="5080000" y="4597400"/>
          <p14:tracePt t="95407" x="5238750" y="4660900"/>
          <p14:tracePt t="95423" x="5321300" y="4730750"/>
          <p14:tracePt t="95441" x="5346700" y="4794250"/>
          <p14:tracePt t="95457" x="5346700" y="4826000"/>
          <p14:tracePt t="95473" x="5346700" y="4851400"/>
          <p14:tracePt t="95490" x="5353050" y="4870450"/>
          <p14:tracePt t="95508" x="5397500" y="4895850"/>
          <p14:tracePt t="95524" x="5511800" y="4921250"/>
          <p14:tracePt t="95540" x="5695950" y="4927600"/>
          <p14:tracePt t="95557" x="5962650" y="4927600"/>
          <p14:tracePt t="95575" x="6445250" y="4927600"/>
          <p14:tracePt t="95591" x="6699250" y="4927600"/>
          <p14:tracePt t="95607" x="6845300" y="4953000"/>
          <p14:tracePt t="95624" x="6870700" y="4953000"/>
          <p14:tracePt t="95862" x="6870700" y="4959350"/>
          <p14:tracePt t="95879" x="6858000" y="4959350"/>
          <p14:tracePt t="95886" x="6832600" y="4959350"/>
          <p14:tracePt t="95894" x="6819900" y="4959350"/>
          <p14:tracePt t="95907" x="6807200" y="4959350"/>
          <p14:tracePt t="95924" x="6794500" y="4959350"/>
          <p14:tracePt t="96047" x="6788150" y="4953000"/>
          <p14:tracePt t="96071" x="6788150" y="4946650"/>
          <p14:tracePt t="96078" x="6800850" y="4946650"/>
          <p14:tracePt t="96086" x="6813550" y="4946650"/>
          <p14:tracePt t="96094" x="6832600" y="4946650"/>
          <p14:tracePt t="96107" x="6870700" y="4946650"/>
          <p14:tracePt t="96125" x="6921500" y="4946650"/>
          <p14:tracePt t="96141" x="6946900" y="4940300"/>
          <p14:tracePt t="96157" x="6953250" y="4940300"/>
          <p14:tracePt t="96174" x="6965950" y="4940300"/>
          <p14:tracePt t="96192" x="6997700" y="4940300"/>
          <p14:tracePt t="96207" x="7048500" y="4940300"/>
          <p14:tracePt t="96225" x="7086600" y="4940300"/>
          <p14:tracePt t="96241" x="7099300" y="4940300"/>
          <p14:tracePt t="96270" x="7105650" y="4940300"/>
          <p14:tracePt t="96278" x="7124700" y="4940300"/>
          <p14:tracePt t="96291" x="7162800" y="4940300"/>
          <p14:tracePt t="96308" x="7258050" y="4940300"/>
          <p14:tracePt t="96325" x="7372350" y="4940300"/>
          <p14:tracePt t="96341" x="7442200" y="4940300"/>
          <p14:tracePt t="96342" x="7448550" y="4940300"/>
          <p14:tracePt t="96358" x="7454900" y="4940300"/>
          <p14:tracePt t="96623" x="7467600" y="4940300"/>
          <p14:tracePt t="96631" x="7505700" y="4940300"/>
          <p14:tracePt t="96638" x="7562850" y="4940300"/>
          <p14:tracePt t="96646" x="7626350" y="4940300"/>
          <p14:tracePt t="96658" x="7689850" y="4940300"/>
          <p14:tracePt t="96675" x="7772400" y="4933950"/>
          <p14:tracePt t="96692" x="7823200" y="4927600"/>
          <p14:tracePt t="96951" x="7835900" y="4921250"/>
          <p14:tracePt t="96958" x="7861300" y="4921250"/>
          <p14:tracePt t="96966" x="7918450" y="4921250"/>
          <p14:tracePt t="96975" x="7981950" y="4921250"/>
          <p14:tracePt t="96991" x="8121650" y="4921250"/>
          <p14:tracePt t="97008" x="8235950" y="4921250"/>
          <p14:tracePt t="97026" x="8255000" y="4921250"/>
          <p14:tracePt t="97095" x="8261350" y="4921250"/>
          <p14:tracePt t="97127" x="8267700" y="4914900"/>
          <p14:tracePt t="97134" x="8280400" y="4914900"/>
          <p14:tracePt t="97142" x="8286750" y="4914900"/>
          <p14:tracePt t="97158" x="8318500" y="4914900"/>
          <p14:tracePt t="97176" x="8407400" y="4914900"/>
          <p14:tracePt t="97192" x="8470900" y="4914900"/>
          <p14:tracePt t="97208" x="8502650" y="4914900"/>
          <p14:tracePt t="97375" x="8509000" y="4914900"/>
          <p14:tracePt t="97383" x="8521700" y="4908550"/>
          <p14:tracePt t="97392" x="8528050" y="4902200"/>
          <p14:tracePt t="97409" x="8585200" y="4902200"/>
          <p14:tracePt t="97426" x="8661400" y="4902200"/>
          <p14:tracePt t="97443" x="8705850" y="4902200"/>
          <p14:tracePt t="97459" x="8731250" y="4895850"/>
          <p14:tracePt t="97475" x="8756650" y="4883150"/>
          <p14:tracePt t="97492" x="8794750" y="4883150"/>
          <p14:tracePt t="97510" x="8845550" y="4883150"/>
          <p14:tracePt t="97525" x="8858250" y="4883150"/>
          <p14:tracePt t="97526" x="8870950" y="4883150"/>
          <p14:tracePt t="97542" x="8877300" y="4883150"/>
          <p14:tracePt t="97567" x="8883650" y="4883150"/>
          <p14:tracePt t="97576" x="8890000" y="4883150"/>
          <p14:tracePt t="97592" x="8934450" y="4876800"/>
          <p14:tracePt t="97609" x="9017000" y="4876800"/>
          <p14:tracePt t="97625" x="9086850" y="4876800"/>
          <p14:tracePt t="97643" x="9112250" y="4876800"/>
          <p14:tracePt t="97743" x="9080500" y="4889500"/>
          <p14:tracePt t="97751" x="9048750" y="4902200"/>
          <p14:tracePt t="97759" x="9010650" y="4914900"/>
          <p14:tracePt t="97776" x="8864600" y="4940300"/>
          <p14:tracePt t="97792" x="8667750" y="4965700"/>
          <p14:tracePt t="97809" x="8521700" y="4984750"/>
          <p14:tracePt t="97827" x="8401050" y="5003800"/>
          <p14:tracePt t="97842" x="8293100" y="5010150"/>
          <p14:tracePt t="97859" x="8153400" y="5010150"/>
          <p14:tracePt t="97876" x="7981950" y="5010150"/>
          <p14:tracePt t="97893" x="7804150" y="5010150"/>
          <p14:tracePt t="97894" x="7715250" y="5010150"/>
          <p14:tracePt t="97909" x="7639050" y="5010150"/>
          <p14:tracePt t="97926" x="7505700" y="5010150"/>
          <p14:tracePt t="97927" x="7454900" y="5010150"/>
          <p14:tracePt t="97943" x="7378700" y="5010150"/>
          <p14:tracePt t="97960" x="7308850" y="4991100"/>
          <p14:tracePt t="97976" x="7194550" y="4927600"/>
          <p14:tracePt t="97992" x="7086600" y="4883150"/>
          <p14:tracePt t="98009" x="6991350" y="4845050"/>
          <p14:tracePt t="98027" x="6921500" y="4819650"/>
          <p14:tracePt t="98043" x="6896100" y="4806950"/>
          <p14:tracePt t="98059" x="6883400" y="4787900"/>
          <p14:tracePt t="98076" x="6877050" y="4749800"/>
          <p14:tracePt t="98094" x="6870700" y="4699000"/>
          <p14:tracePt t="98094" x="6870700" y="4673600"/>
          <p14:tracePt t="98109" x="6870700" y="4648200"/>
          <p14:tracePt t="98126" x="6870700" y="4572000"/>
          <p14:tracePt t="98143" x="6896100" y="4502150"/>
          <p14:tracePt t="98160" x="6985000" y="4406900"/>
          <p14:tracePt t="98176" x="7092950" y="4324350"/>
          <p14:tracePt t="98193" x="7258050" y="4248150"/>
          <p14:tracePt t="98209" x="7429500" y="4216400"/>
          <p14:tracePt t="98228" x="7664450" y="4210050"/>
          <p14:tracePt t="98243" x="7905750" y="4210050"/>
          <p14:tracePt t="98259" x="8197850" y="4235450"/>
          <p14:tracePt t="98276" x="8489950" y="4298950"/>
          <p14:tracePt t="98294" x="8674100" y="4337050"/>
          <p14:tracePt t="98294" x="8731250" y="4356100"/>
          <p14:tracePt t="98309" x="8775700" y="4375150"/>
          <p14:tracePt t="98326" x="8890000" y="4445000"/>
          <p14:tracePt t="98343" x="8966200" y="4502150"/>
          <p14:tracePt t="98360" x="9004300" y="4552950"/>
          <p14:tracePt t="98376" x="9017000" y="4584700"/>
          <p14:tracePt t="98393" x="9017000" y="4603750"/>
          <p14:tracePt t="98409" x="9017000" y="4629150"/>
          <p14:tracePt t="98427" x="9010650" y="4660900"/>
          <p14:tracePt t="98443" x="8985250" y="4718050"/>
          <p14:tracePt t="98459" x="8928100" y="4794250"/>
          <p14:tracePt t="98476" x="8864600" y="4857750"/>
          <p14:tracePt t="98494" x="8775700" y="4914900"/>
          <p14:tracePt t="98495" x="8737600" y="4940300"/>
          <p14:tracePt t="98510" x="8686800" y="4946650"/>
          <p14:tracePt t="98526" x="8432800" y="4978400"/>
          <p14:tracePt t="98543" x="8166100" y="5035550"/>
          <p14:tracePt t="98561" x="7937500" y="5073650"/>
          <p14:tracePt t="98576" x="7721600" y="5118100"/>
          <p14:tracePt t="98593" x="7556500" y="5124450"/>
          <p14:tracePt t="98610" x="7315200" y="5124450"/>
          <p14:tracePt t="98627" x="6883400" y="5080000"/>
          <p14:tracePt t="98643" x="6375400" y="5003800"/>
          <p14:tracePt t="98660" x="5949950" y="4991100"/>
          <p14:tracePt t="98677" x="5568950" y="4991100"/>
          <p14:tracePt t="98678" x="5397500" y="4991100"/>
          <p14:tracePt t="98694" x="5156200" y="4991100"/>
          <p14:tracePt t="98710" x="5035550" y="4984750"/>
          <p14:tracePt t="98727" x="4730750" y="4933950"/>
          <p14:tracePt t="98743" x="4565650" y="4927600"/>
          <p14:tracePt t="98761" x="4419600" y="4927600"/>
          <p14:tracePt t="98776" x="4337050" y="4927600"/>
          <p14:tracePt t="98793" x="4305300" y="4933950"/>
          <p14:tracePt t="98810" x="4279900" y="4940300"/>
          <p14:tracePt t="98828" x="4267200" y="4940300"/>
          <p14:tracePt t="98843" x="4235450" y="4946650"/>
          <p14:tracePt t="98860" x="4171950" y="4953000"/>
          <p14:tracePt t="98877" x="4114800" y="4959350"/>
          <p14:tracePt t="98894" x="4064000" y="4965700"/>
          <p14:tracePt t="98910" x="4057650" y="4965700"/>
          <p14:tracePt t="98935" x="4044950" y="4965700"/>
          <p14:tracePt t="98943" x="4032250" y="4965700"/>
          <p14:tracePt t="98961" x="3987800" y="4965700"/>
          <p14:tracePt t="98977" x="3956050" y="4965700"/>
          <p14:tracePt t="98993" x="3937000" y="4965700"/>
          <p14:tracePt t="99047" x="3924300" y="4965700"/>
          <p14:tracePt t="99055" x="3911600" y="4965700"/>
          <p14:tracePt t="99063" x="3892550" y="4965700"/>
          <p14:tracePt t="99077" x="3867150" y="4965700"/>
          <p14:tracePt t="99093" x="3841750" y="4959350"/>
          <p14:tracePt t="99110" x="3803650" y="4959350"/>
          <p14:tracePt t="99128" x="3771900" y="4959350"/>
          <p14:tracePt t="99144" x="3727450" y="4953000"/>
          <p14:tracePt t="99160" x="3638550" y="4946650"/>
          <p14:tracePt t="99177" x="3536950" y="4940300"/>
          <p14:tracePt t="99195" x="3460750" y="4933950"/>
          <p14:tracePt t="99210" x="3429000" y="4927600"/>
          <p14:tracePt t="99228" x="3422650" y="4927600"/>
          <p14:tracePt t="99255" x="3403600" y="4908550"/>
          <p14:tracePt t="99262" x="3390900" y="4895850"/>
          <p14:tracePt t="99277" x="3365500" y="4883150"/>
          <p14:tracePt t="99294" x="3308350" y="4838700"/>
          <p14:tracePt t="99310" x="3263900" y="4813300"/>
          <p14:tracePt t="99328" x="3251200" y="4806950"/>
          <p14:tracePt t="99344" x="3244850" y="4794250"/>
          <p14:tracePt t="99360" x="3225800" y="4762500"/>
          <p14:tracePt t="99377" x="3206750" y="4724400"/>
          <p14:tracePt t="99395" x="3181350" y="4673600"/>
          <p14:tracePt t="99410" x="3168650" y="4641850"/>
          <p14:tracePt t="99427" x="3162300" y="4622800"/>
          <p14:tracePt t="99444" x="3162300" y="4591050"/>
          <p14:tracePt t="99461" x="3162300" y="4565650"/>
          <p14:tracePt t="99477" x="3175000" y="4514850"/>
          <p14:tracePt t="99479" x="3194050" y="4489450"/>
          <p14:tracePt t="99494" x="3225800" y="4451350"/>
          <p14:tracePt t="99511" x="3295650" y="4356100"/>
          <p14:tracePt t="99528" x="3352800" y="4305300"/>
          <p14:tracePt t="99544" x="3409950" y="4286250"/>
          <p14:tracePt t="99561" x="3511550" y="4273550"/>
          <p14:tracePt t="99577" x="3663950" y="4254500"/>
          <p14:tracePt t="99595" x="3797300" y="4254500"/>
          <p14:tracePt t="99611" x="3898900" y="4229100"/>
          <p14:tracePt t="99627" x="3994150" y="4229100"/>
          <p14:tracePt t="99644" x="4102100" y="4229100"/>
          <p14:tracePt t="99662" x="4222750" y="4229100"/>
          <p14:tracePt t="99677" x="4337050" y="4229100"/>
          <p14:tracePt t="99694" x="4451350" y="4241800"/>
          <p14:tracePt t="99711" x="4514850" y="4254500"/>
          <p14:tracePt t="99728" x="4521200" y="4254500"/>
          <p14:tracePt t="99744" x="4540250" y="4273550"/>
          <p14:tracePt t="99761" x="4572000" y="4311650"/>
          <p14:tracePt t="99777" x="4610100" y="4349750"/>
          <p14:tracePt t="99795" x="4667250" y="4406900"/>
          <p14:tracePt t="99811" x="4711700" y="4464050"/>
          <p14:tracePt t="99827" x="4724400" y="4483100"/>
          <p14:tracePt t="99844" x="4730750" y="4508500"/>
          <p14:tracePt t="99862" x="4730750" y="4527550"/>
          <p14:tracePt t="99862" x="4737100" y="4546600"/>
          <p14:tracePt t="99878" x="4737100" y="4559300"/>
          <p14:tracePt t="99894" x="4737100" y="4603750"/>
          <p14:tracePt t="99894" x="4737100" y="4616450"/>
          <p14:tracePt t="99912" x="4737100" y="4648200"/>
          <p14:tracePt t="99929" x="4737100" y="4679950"/>
          <p14:tracePt t="99944" x="4724400" y="4699000"/>
          <p14:tracePt t="99961" x="4718050" y="4724400"/>
          <p14:tracePt t="99978" x="4705350" y="4749800"/>
          <p14:tracePt t="99995" x="4686300" y="4787900"/>
          <p14:tracePt t="100011" x="4679950" y="4806950"/>
          <p14:tracePt t="100028" x="4648200" y="4832350"/>
          <p14:tracePt t="100044" x="4597400" y="4864100"/>
          <p14:tracePt t="100062" x="4540250" y="4876800"/>
          <p14:tracePt t="100062" x="4502150" y="4895850"/>
          <p14:tracePt t="100078" x="4476750" y="4902200"/>
          <p14:tracePt t="100095" x="4432300" y="4914900"/>
          <p14:tracePt t="100112" x="4419600" y="4914900"/>
          <p14:tracePt t="100129" x="4419600" y="4921250"/>
          <p14:tracePt t="101383" x="4413250" y="4921250"/>
          <p14:tracePt t="101391" x="4406900" y="4921250"/>
          <p14:tracePt t="101527" x="4400550" y="4921250"/>
          <p14:tracePt t="101535" x="4394200" y="4889500"/>
          <p14:tracePt t="101543" x="4394200" y="4864100"/>
          <p14:tracePt t="101551" x="4394200" y="4832350"/>
          <p14:tracePt t="101563" x="4387850" y="4819650"/>
          <p14:tracePt t="101579" x="4381500" y="4787900"/>
          <p14:tracePt t="101597" x="4375150" y="4768850"/>
          <p14:tracePt t="101613" x="4375150" y="4749800"/>
          <p14:tracePt t="101630" x="4375150" y="4743450"/>
          <p14:tracePt t="101743" x="4368800" y="4743450"/>
          <p14:tracePt t="101783" x="4362450" y="4743450"/>
          <p14:tracePt t="101791" x="4343400" y="4749800"/>
          <p14:tracePt t="101799" x="4311650" y="4775200"/>
          <p14:tracePt t="101814" x="4286250" y="4794250"/>
          <p14:tracePt t="101830" x="4178300" y="4845050"/>
          <p14:tracePt t="101846" x="4051300" y="4883150"/>
          <p14:tracePt t="101847" x="3975100" y="4895850"/>
          <p14:tracePt t="101863" x="3841750" y="4921250"/>
          <p14:tracePt t="101880" x="3746500" y="4927600"/>
          <p14:tracePt t="101896" x="3708400" y="4927600"/>
          <p14:tracePt t="101913" x="3702050" y="4940300"/>
          <p14:tracePt t="102143" x="3702050" y="4914900"/>
          <p14:tracePt t="102151" x="3708400" y="4889500"/>
          <p14:tracePt t="102159" x="3721100" y="4845050"/>
          <p14:tracePt t="102167" x="3740150" y="4806950"/>
          <p14:tracePt t="102180" x="3752850" y="4775200"/>
          <p14:tracePt t="102196" x="3765550" y="4743450"/>
          <p14:tracePt t="102214" x="3784600" y="4718050"/>
          <p14:tracePt t="102319" x="3797300" y="4718050"/>
          <p14:tracePt t="102327" x="3822700" y="4730750"/>
          <p14:tracePt t="102335" x="3848100" y="4749800"/>
          <p14:tracePt t="102347" x="3879850" y="4762500"/>
          <p14:tracePt t="102363" x="3949700" y="4781550"/>
          <p14:tracePt t="102380" x="4032250" y="4800600"/>
          <p14:tracePt t="102398" x="4108450" y="4806950"/>
          <p14:tracePt t="102413" x="4127500" y="4806950"/>
          <p14:tracePt t="102584" x="4133850" y="4826000"/>
          <p14:tracePt t="102591" x="4140200" y="4851400"/>
          <p14:tracePt t="102599" x="4146550" y="4883150"/>
          <p14:tracePt t="102614" x="4171950" y="4927600"/>
          <p14:tracePt t="102630" x="4216400" y="5022850"/>
          <p14:tracePt t="102647" x="4260850" y="5105400"/>
          <p14:tracePt t="102664" x="4267200" y="5137150"/>
          <p14:tracePt t="102680" x="4279900" y="5168900"/>
          <p14:tracePt t="102697" x="4279900" y="5194300"/>
          <p14:tracePt t="102713" x="4279900" y="5232400"/>
          <p14:tracePt t="102731" x="4279900" y="5270500"/>
          <p14:tracePt t="102747" x="4279900" y="5295900"/>
          <p14:tracePt t="102763" x="4279900" y="5327650"/>
          <p14:tracePt t="102780" x="4286250" y="5365750"/>
          <p14:tracePt t="102799" x="4298950" y="5448300"/>
          <p14:tracePt t="102814" x="4311650" y="5480050"/>
          <p14:tracePt t="102830" x="4330700" y="5549900"/>
          <p14:tracePt t="102848" x="4381500" y="5657850"/>
          <p14:tracePt t="102865" x="4413250" y="5708650"/>
          <p14:tracePt t="102880" x="4438650" y="5753100"/>
          <p14:tracePt t="102898" x="4451350" y="5778500"/>
          <p14:tracePt t="102914" x="4457700" y="5797550"/>
          <p14:tracePt t="102931" x="4470400" y="5810250"/>
          <p14:tracePt t="102947" x="4476750" y="5822950"/>
          <p14:tracePt t="102964" x="4483100" y="5835650"/>
          <p14:tracePt t="102980" x="4514850" y="5867400"/>
          <p14:tracePt t="102998" x="4565650" y="5899150"/>
          <p14:tracePt t="103014" x="4584700" y="5905500"/>
          <p14:tracePt t="103031" x="4591050" y="5911850"/>
          <p14:tracePt t="103047" x="4616450" y="5918200"/>
          <p14:tracePt t="103065" x="4679950" y="5956300"/>
          <p14:tracePt t="103081" x="4794250" y="5988050"/>
          <p14:tracePt t="103097" x="4933950" y="6026150"/>
          <p14:tracePt t="103114" x="5041900" y="6051550"/>
          <p14:tracePt t="103132" x="5067300" y="6051550"/>
          <p14:tracePt t="103167" x="5073650" y="6051550"/>
          <p14:tracePt t="103176" x="5080000" y="6045200"/>
          <p14:tracePt t="103183" x="5086350" y="6045200"/>
          <p14:tracePt t="103199" x="5105400" y="6045200"/>
          <p14:tracePt t="103214" x="5118100" y="6045200"/>
          <p14:tracePt t="103231" x="5130800" y="6045200"/>
          <p14:tracePt t="103271" x="5137150" y="6038850"/>
          <p14:tracePt t="103376" x="5143500" y="6038850"/>
          <p14:tracePt t="103431" x="5143500" y="6032500"/>
          <p14:tracePt t="103456" x="5143500" y="6026150"/>
          <p14:tracePt t="103463" x="5143500" y="6019800"/>
          <p14:tracePt t="103471" x="5143500" y="6007100"/>
          <p14:tracePt t="103481" x="5143500" y="6000750"/>
          <p14:tracePt t="103498" x="5137150" y="5994400"/>
          <p14:tracePt t="103515" x="5137150" y="5988050"/>
          <p14:tracePt t="103872" x="5137150" y="5975350"/>
          <p14:tracePt t="103879" x="5156200" y="5975350"/>
          <p14:tracePt t="103887" x="5175250" y="5975350"/>
          <p14:tracePt t="103898" x="5194300" y="5975350"/>
          <p14:tracePt t="103915" x="5238750" y="5975350"/>
          <p14:tracePt t="103931" x="5276850" y="5962650"/>
          <p14:tracePt t="103950" x="5283200" y="5962650"/>
          <p14:tracePt t="104223" x="5295900" y="5962650"/>
          <p14:tracePt t="104231" x="5308600" y="5956300"/>
          <p14:tracePt t="104240" x="5334000" y="5949950"/>
          <p14:tracePt t="104248" x="5372100" y="5943600"/>
          <p14:tracePt t="104265" x="5461000" y="5937250"/>
          <p14:tracePt t="104282" x="5505450" y="5930900"/>
          <p14:tracePt t="104299" x="5511800" y="5924550"/>
          <p14:tracePt t="104315" x="5518150" y="5924550"/>
          <p14:tracePt t="104332" x="5530850" y="5924550"/>
          <p14:tracePt t="104408" x="5537200" y="5924550"/>
          <p14:tracePt t="104415" x="5549900" y="5918200"/>
          <p14:tracePt t="104423" x="5568950" y="5918200"/>
          <p14:tracePt t="104432" x="5600700" y="5918200"/>
          <p14:tracePt t="104448" x="5657850" y="5918200"/>
          <p14:tracePt t="104466" x="5670550" y="5911850"/>
          <p14:tracePt t="104888" x="5676900" y="5911850"/>
          <p14:tracePt t="105160" x="5683250" y="5911850"/>
          <p14:tracePt t="105167" x="5708650" y="5918200"/>
          <p14:tracePt t="105175" x="5746750" y="5924550"/>
          <p14:tracePt t="105183" x="5778500" y="5937250"/>
          <p14:tracePt t="105199" x="5829300" y="5949950"/>
          <p14:tracePt t="105216" x="5848350" y="5956300"/>
          <p14:tracePt t="105234" x="5854700" y="5956300"/>
          <p14:tracePt t="105464" x="5867400" y="5956300"/>
          <p14:tracePt t="105472" x="5905500" y="5956300"/>
          <p14:tracePt t="105479" x="5937250" y="5956300"/>
          <p14:tracePt t="105487" x="5981700" y="5956300"/>
          <p14:tracePt t="105499" x="6013450" y="5956300"/>
          <p14:tracePt t="105516" x="6096000" y="5956300"/>
          <p14:tracePt t="105534" x="6159500" y="5956300"/>
          <p14:tracePt t="105550" x="6197600" y="5962650"/>
          <p14:tracePt t="106216" x="6203950" y="5962650"/>
          <p14:tracePt t="106224" x="6216650" y="5962650"/>
          <p14:tracePt t="106247" x="6229350" y="5949950"/>
          <p14:tracePt t="106255" x="6235700" y="5943600"/>
          <p14:tracePt t="106267" x="6242050" y="5930900"/>
          <p14:tracePt t="106285" x="6254750" y="5911850"/>
          <p14:tracePt t="106300" x="6261100" y="5899150"/>
          <p14:tracePt t="106317" x="6267450" y="5886450"/>
          <p14:tracePt t="106334" x="6267450" y="5880100"/>
          <p14:tracePt t="106351" x="6267450" y="5867400"/>
          <p14:tracePt t="106367" x="6267450" y="5861050"/>
          <p14:tracePt t="106384" x="6267450" y="5854700"/>
          <p14:tracePt t="106488" x="6254750" y="5867400"/>
          <p14:tracePt t="106495" x="6242050" y="5886450"/>
          <p14:tracePt t="106503" x="6216650" y="5911850"/>
          <p14:tracePt t="106517" x="6210300" y="5943600"/>
          <p14:tracePt t="106534" x="6197600" y="5975350"/>
          <p14:tracePt t="106551" x="6191250" y="5988050"/>
          <p14:tracePt t="106568" x="6191250" y="5994400"/>
          <p14:tracePt t="106672" x="6203950" y="5988050"/>
          <p14:tracePt t="106687" x="6210300" y="5981700"/>
          <p14:tracePt t="106728" x="6216650" y="5981700"/>
          <p14:tracePt t="106752" x="6216650" y="5975350"/>
          <p14:tracePt t="106759" x="6229350" y="5975350"/>
          <p14:tracePt t="106775" x="6242050" y="5975350"/>
          <p14:tracePt t="106784" x="6248400" y="5975350"/>
          <p14:tracePt t="106801" x="6261100" y="5969000"/>
          <p14:tracePt t="106817" x="6267450" y="5969000"/>
          <p14:tracePt t="106835" x="6286500" y="5969000"/>
          <p14:tracePt t="106851" x="6311900" y="5969000"/>
          <p14:tracePt t="106867" x="6337300" y="5962650"/>
          <p14:tracePt t="106884" x="6350000" y="5949950"/>
          <p14:tracePt t="106902" x="6362700" y="5943600"/>
          <p14:tracePt t="106968" x="6369050" y="5937250"/>
          <p14:tracePt t="106976" x="6375400" y="5937250"/>
          <p14:tracePt t="106984" x="6375400" y="5930900"/>
          <p14:tracePt t="107496" x="6375400" y="5937250"/>
          <p14:tracePt t="107512" x="6375400" y="5943600"/>
          <p14:tracePt t="107568" x="6375400" y="5949950"/>
          <p14:tracePt t="107576" x="6375400" y="5956300"/>
          <p14:tracePt t="107585" x="6375400" y="5962650"/>
          <p14:tracePt t="107602" x="6375400" y="5981700"/>
          <p14:tracePt t="107618" x="6375400" y="5994400"/>
          <p14:tracePt t="107636" x="6375400" y="6013450"/>
          <p14:tracePt t="107655" x="6375400" y="6019800"/>
          <p14:tracePt t="107668" x="6375400" y="6026150"/>
          <p14:tracePt t="107685" x="6375400" y="6038850"/>
          <p14:tracePt t="107703" x="6375400" y="6045200"/>
          <p14:tracePt t="107718" x="6375400" y="6064250"/>
          <p14:tracePt t="107735" x="6375400" y="6070600"/>
          <p14:tracePt t="107752" x="6369050" y="6076950"/>
          <p14:tracePt t="107769" x="6356350" y="6083300"/>
          <p14:tracePt t="107785" x="6343650" y="6083300"/>
          <p14:tracePt t="107802" x="6318250" y="6076950"/>
          <p14:tracePt t="107819" x="6311900" y="6064250"/>
          <p14:tracePt t="107836" x="6299200" y="6038850"/>
          <p14:tracePt t="107852" x="6280150" y="6007100"/>
          <p14:tracePt t="107869" x="6267450" y="5956300"/>
          <p14:tracePt t="107885" x="6261100" y="5899150"/>
          <p14:tracePt t="107903" x="6261100" y="5854700"/>
          <p14:tracePt t="107919" x="6261100" y="5829300"/>
          <p14:tracePt t="107935" x="6267450" y="5803900"/>
          <p14:tracePt t="107952" x="6280150" y="5797550"/>
          <p14:tracePt t="107969" x="6305550" y="5778500"/>
          <p14:tracePt t="107985" x="6343650" y="5753100"/>
          <p14:tracePt t="108002" x="6394450" y="5734050"/>
          <p14:tracePt t="108018" x="6451600" y="5708650"/>
          <p14:tracePt t="108036" x="6515100" y="5702300"/>
          <p14:tracePt t="108052" x="6572250" y="5683250"/>
          <p14:tracePt t="108069" x="6635750" y="5683250"/>
          <p14:tracePt t="108085" x="6705600" y="5683250"/>
          <p14:tracePt t="108103" x="6807200" y="5683250"/>
          <p14:tracePt t="108120" x="6864350" y="5683250"/>
          <p14:tracePt t="108136" x="6965950" y="5683250"/>
          <p14:tracePt t="108152" x="7073900" y="5683250"/>
          <p14:tracePt t="108170" x="7194550" y="5683250"/>
          <p14:tracePt t="108185" x="7302500" y="5683250"/>
          <p14:tracePt t="108202" x="7397750" y="5683250"/>
          <p14:tracePt t="108219" x="7480300" y="5683250"/>
          <p14:tracePt t="108237" x="7556500" y="5683250"/>
          <p14:tracePt t="108252" x="7607300" y="5683250"/>
          <p14:tracePt t="108269" x="7645400" y="5683250"/>
          <p14:tracePt t="108285" x="7658100" y="5683250"/>
          <p14:tracePt t="108320" x="7664450" y="5683250"/>
          <p14:tracePt t="108328" x="7670800" y="5683250"/>
          <p14:tracePt t="108335" x="7696200" y="5695950"/>
          <p14:tracePt t="108352" x="7727950" y="5715000"/>
          <p14:tracePt t="108370" x="7747000" y="5740400"/>
          <p14:tracePt t="108386" x="7747000" y="5753100"/>
          <p14:tracePt t="108402" x="7747000" y="5778500"/>
          <p14:tracePt t="108419" x="7747000" y="5810250"/>
          <p14:tracePt t="108436" x="7747000" y="5848350"/>
          <p14:tracePt t="108452" x="7747000" y="5867400"/>
          <p14:tracePt t="108469" x="7740650" y="5886450"/>
          <p14:tracePt t="108486" x="7721600" y="5905500"/>
          <p14:tracePt t="108503" x="7658100" y="5956300"/>
          <p14:tracePt t="108519" x="7556500" y="6000750"/>
          <p14:tracePt t="108536" x="7454900" y="6038850"/>
          <p14:tracePt t="108552" x="7385050" y="6070600"/>
          <p14:tracePt t="108570" x="7327900" y="6089650"/>
          <p14:tracePt t="108586" x="7283450" y="6096000"/>
          <p14:tracePt t="108602" x="7188200" y="6108700"/>
          <p14:tracePt t="108619" x="7023100" y="6108700"/>
          <p14:tracePt t="108637" x="6756400" y="6108700"/>
          <p14:tracePt t="108653" x="6515100" y="6108700"/>
          <p14:tracePt t="108669" x="6324600" y="6108700"/>
          <p14:tracePt t="108686" x="6210300" y="6108700"/>
          <p14:tracePt t="108704" x="6083300" y="6096000"/>
          <p14:tracePt t="108719" x="5962650" y="6057900"/>
          <p14:tracePt t="108736" x="5759450" y="6007100"/>
          <p14:tracePt t="108752" x="5613400" y="5988050"/>
          <p14:tracePt t="108770" x="5486400" y="5988050"/>
          <p14:tracePt t="108786" x="5403850" y="5975350"/>
          <p14:tracePt t="108803" x="5353050" y="5962650"/>
          <p14:tracePt t="108819" x="5314950" y="5949950"/>
          <p14:tracePt t="108837" x="5238750" y="5930900"/>
          <p14:tracePt t="108853" x="5130800" y="5899150"/>
          <p14:tracePt t="108869" x="5016500" y="5867400"/>
          <p14:tracePt t="108886" x="4959350" y="5854700"/>
          <p14:tracePt t="108904" x="4946650" y="5848350"/>
          <p14:tracePt t="108928" x="4940300" y="5848350"/>
          <p14:tracePt t="108936" x="4933950" y="5848350"/>
          <p14:tracePt t="108953" x="4902200" y="5803900"/>
          <p14:tracePt t="108970" x="4870450" y="5740400"/>
          <p14:tracePt t="108986" x="4851400" y="5689600"/>
          <p14:tracePt t="109003" x="4838700" y="5657850"/>
          <p14:tracePt t="109020" x="4838700" y="5638800"/>
          <p14:tracePt t="109037" x="4838700" y="5626100"/>
          <p14:tracePt t="109053" x="4838700" y="5613400"/>
          <p14:tracePt t="109070" x="4845050" y="5600700"/>
          <p14:tracePt t="109086" x="4864100" y="5581650"/>
          <p14:tracePt t="109087" x="4876800" y="5568950"/>
          <p14:tracePt t="109104" x="4908550" y="5549900"/>
          <p14:tracePt t="109120" x="4946650" y="5543550"/>
          <p14:tracePt t="109136" x="5035550" y="5530850"/>
          <p14:tracePt t="109153" x="5137150" y="5518150"/>
          <p14:tracePt t="109170" x="5232400" y="5499100"/>
          <p14:tracePt t="109186" x="5295900" y="5492750"/>
          <p14:tracePt t="109203" x="5321300" y="5486400"/>
          <p14:tracePt t="109219" x="5359400" y="5473700"/>
          <p14:tracePt t="109237" x="5403850" y="5473700"/>
          <p14:tracePt t="109253" x="5492750" y="5454650"/>
          <p14:tracePt t="109270" x="5600700" y="5454650"/>
          <p14:tracePt t="109286" x="5708650" y="5454650"/>
          <p14:tracePt t="109304" x="5803900" y="5448300"/>
          <p14:tracePt t="109320" x="5854700" y="5435600"/>
          <p14:tracePt t="109336" x="5924550" y="5435600"/>
          <p14:tracePt t="109353" x="6013450" y="5435600"/>
          <p14:tracePt t="109371" x="6140450" y="5435600"/>
          <p14:tracePt t="109386" x="6267450" y="5435600"/>
          <p14:tracePt t="109403" x="6375400" y="5435600"/>
          <p14:tracePt t="109420" x="6477000" y="5435600"/>
          <p14:tracePt t="109437" x="6553200" y="5435600"/>
          <p14:tracePt t="109453" x="6629400" y="5441950"/>
          <p14:tracePt t="109470" x="6711950" y="5454650"/>
          <p14:tracePt t="109486" x="6807200" y="5473700"/>
          <p14:tracePt t="109504" x="6921500" y="5492750"/>
          <p14:tracePt t="109520" x="6946900" y="5492750"/>
          <p14:tracePt t="109537" x="6965950" y="5505450"/>
          <p14:tracePt t="109553" x="6985000" y="5511800"/>
          <p14:tracePt t="109571" x="7023100" y="5530850"/>
          <p14:tracePt t="109587" x="7061200" y="5549900"/>
          <p14:tracePt t="109603" x="7092950" y="5562600"/>
          <p14:tracePt t="109620" x="7099300" y="5562600"/>
          <p14:tracePt t="109638" x="7105650" y="5568950"/>
          <p14:tracePt t="109653" x="7112000" y="5600700"/>
          <p14:tracePt t="109670" x="7124700" y="5632450"/>
          <p14:tracePt t="109687" x="7124700" y="5670550"/>
          <p14:tracePt t="109704" x="7124700" y="5727700"/>
          <p14:tracePt t="109720" x="7124700" y="5753100"/>
          <p14:tracePt t="109737" x="7124700" y="5791200"/>
          <p14:tracePt t="109754" x="7112000" y="5848350"/>
          <p14:tracePt t="109771" x="7092950" y="5911850"/>
          <p14:tracePt t="109787" x="7092950" y="5937250"/>
          <p14:tracePt t="109804" x="7080250" y="5969000"/>
          <p14:tracePt t="109820" x="7073900" y="5981700"/>
          <p14:tracePt t="109838" x="7073900" y="5994400"/>
          <p14:tracePt t="109854" x="7054850" y="6007100"/>
          <p14:tracePt t="109870" x="7042150" y="6019800"/>
          <p14:tracePt t="109887" x="7023100" y="6026150"/>
          <p14:tracePt t="109905" x="7004050" y="6032500"/>
          <p14:tracePt t="109920" x="6972300" y="6032500"/>
          <p14:tracePt t="109937" x="6934200" y="6051550"/>
          <p14:tracePt t="109954" x="6883400" y="6057900"/>
          <p14:tracePt t="109971" x="6826250" y="6070600"/>
          <p14:tracePt t="109987" x="6756400" y="6076950"/>
          <p14:tracePt t="110004" x="6686550" y="6076950"/>
          <p14:tracePt t="110020" x="6629400" y="6076950"/>
          <p14:tracePt t="110038" x="6572250" y="6083300"/>
          <p14:tracePt t="110054" x="6515100" y="6083300"/>
          <p14:tracePt t="110070" x="6451600" y="6083300"/>
          <p14:tracePt t="110087" x="6356350" y="6083300"/>
          <p14:tracePt t="110088" x="6299200" y="6083300"/>
          <p14:tracePt t="110105" x="6184900" y="6083300"/>
          <p14:tracePt t="110121" x="6076950" y="6083300"/>
          <p14:tracePt t="110137" x="5975350" y="6083300"/>
          <p14:tracePt t="110154" x="5899150" y="6083300"/>
          <p14:tracePt t="110171" x="5822950" y="6064250"/>
          <p14:tracePt t="110187" x="5734050" y="6045200"/>
          <p14:tracePt t="110204" x="5619750" y="6019800"/>
          <p14:tracePt t="110222" x="5461000" y="5969000"/>
          <p14:tracePt t="110238" x="5283200" y="5899150"/>
          <p14:tracePt t="110254" x="5143500" y="5835650"/>
          <p14:tracePt t="110271" x="5029200" y="5759450"/>
          <p14:tracePt t="110272" x="4965700" y="5721350"/>
          <p14:tracePt t="110287" x="4914900" y="5664200"/>
          <p14:tracePt t="110305" x="4673600" y="5461000"/>
          <p14:tracePt t="110321" x="4476750" y="5334000"/>
          <p14:tracePt t="110337" x="4260850" y="5168900"/>
          <p14:tracePt t="110354" x="4140200" y="5092700"/>
          <p14:tracePt t="110372" x="4095750" y="5060950"/>
          <p14:tracePt t="110387" x="4083050" y="5048250"/>
          <p14:tracePt t="110404" x="4076700" y="5041900"/>
          <p14:tracePt t="110425" x="4076700" y="5035550"/>
          <p14:tracePt t="110438" x="4070350" y="5029200"/>
          <p14:tracePt t="110454" x="4070350" y="5016500"/>
          <p14:tracePt t="110471" x="4064000" y="5010150"/>
          <p14:tracePt t="110552" x="4057650" y="5010150"/>
          <p14:tracePt t="110568" x="4051300" y="5003800"/>
          <p14:tracePt t="110600" x="4044950" y="4997450"/>
          <p14:tracePt t="110616" x="4044950" y="4991100"/>
          <p14:tracePt t="110624" x="4038600" y="4978400"/>
          <p14:tracePt t="110632" x="4032250" y="4972050"/>
          <p14:tracePt t="110640" x="4032250" y="4965700"/>
          <p14:tracePt t="110655" x="4025900" y="4959350"/>
          <p14:tracePt t="110760" x="4019550" y="4959350"/>
          <p14:tracePt t="110768" x="4013200" y="4959350"/>
          <p14:tracePt t="110776" x="4006850" y="4959350"/>
          <p14:tracePt t="110808" x="4000500" y="4959350"/>
          <p14:tracePt t="110816" x="3994150" y="4959350"/>
          <p14:tracePt t="110824" x="3987800" y="4959350"/>
          <p14:tracePt t="110839" x="3975100" y="4959350"/>
          <p14:tracePt t="110854" x="3943350" y="4959350"/>
          <p14:tracePt t="110871" x="3937000" y="4959350"/>
          <p14:tracePt t="110872" x="3930650" y="4959350"/>
          <p14:tracePt t="110945" x="3924300" y="4959350"/>
          <p14:tracePt t="110952" x="3917950" y="4959350"/>
          <p14:tracePt t="110969" x="3911600" y="4959350"/>
          <p14:tracePt t="110984" x="3905250" y="4959350"/>
          <p14:tracePt t="111008" x="3898900" y="4959350"/>
          <p14:tracePt t="111016" x="3886200" y="4946650"/>
          <p14:tracePt t="111024" x="3873500" y="4946650"/>
          <p14:tracePt t="111040" x="3860800" y="4946650"/>
          <p14:tracePt t="111055" x="3860800" y="4940300"/>
          <p14:tracePt t="111072" x="3854450" y="4940300"/>
          <p14:tracePt t="111089" x="3848100" y="4940300"/>
          <p14:tracePt t="111105" x="3841750" y="4933950"/>
          <p14:tracePt t="111121" x="3835400" y="4933950"/>
          <p14:tracePt t="111138" x="3822700" y="4927600"/>
          <p14:tracePt t="111156" x="3803650" y="4914900"/>
          <p14:tracePt t="111171" x="3797300" y="4908550"/>
          <p14:tracePt t="111192" x="3790950" y="4908550"/>
          <p14:tracePt t="111208" x="3784600" y="4902200"/>
          <p14:tracePt t="111224" x="3771900" y="4883150"/>
          <p14:tracePt t="111238" x="3752850" y="4864100"/>
          <p14:tracePt t="111255" x="3733800" y="4851400"/>
          <p14:tracePt t="111272" x="3714750" y="4838700"/>
          <p14:tracePt t="111289" x="3708400" y="4832350"/>
          <p14:tracePt t="111305" x="3702050" y="4826000"/>
          <p14:tracePt t="111322" x="3689350" y="4806950"/>
          <p14:tracePt t="111339" x="3676650" y="4787900"/>
          <p14:tracePt t="111356" x="3670300" y="4781550"/>
          <p14:tracePt t="111372" x="3663950" y="4768850"/>
          <p14:tracePt t="111388" x="3657600" y="4762500"/>
          <p14:tracePt t="111405" x="3657600" y="4756150"/>
          <p14:tracePt t="111423" x="3657600" y="4743450"/>
          <p14:tracePt t="111438" x="3644900" y="4711700"/>
          <p14:tracePt t="111455" x="3644900" y="4699000"/>
          <p14:tracePt t="111472" x="3638550" y="4660900"/>
          <p14:tracePt t="111489" x="3638550" y="4635500"/>
          <p14:tracePt t="111505" x="3638550" y="4616450"/>
          <p14:tracePt t="111522" x="3644900" y="4584700"/>
          <p14:tracePt t="111538" x="3651250" y="4559300"/>
          <p14:tracePt t="111556" x="3663950" y="4533900"/>
          <p14:tracePt t="111572" x="3689350" y="4495800"/>
          <p14:tracePt t="111588" x="3702050" y="4483100"/>
          <p14:tracePt t="111605" x="3733800" y="4476750"/>
          <p14:tracePt t="111631" x="3822700" y="4464050"/>
          <p14:tracePt t="111632" x="3867150" y="4464050"/>
          <p14:tracePt t="111640" x="3905250" y="4464050"/>
          <p14:tracePt t="111655" x="3943350" y="4464050"/>
          <p14:tracePt t="111672" x="4000500" y="4464050"/>
          <p14:tracePt t="111696" x="4006850" y="4464050"/>
          <p14:tracePt t="111705" x="4013200" y="4464050"/>
          <p14:tracePt t="111722" x="4038600" y="4483100"/>
          <p14:tracePt t="111739" x="4064000" y="4508500"/>
          <p14:tracePt t="111756" x="4102100" y="4540250"/>
          <p14:tracePt t="111772" x="4127500" y="4565650"/>
          <p14:tracePt t="111789" x="4127500" y="4591050"/>
          <p14:tracePt t="111805" x="4133850" y="4616450"/>
          <p14:tracePt t="111823" x="4140200" y="4648200"/>
          <p14:tracePt t="111824" x="4146550" y="4673600"/>
          <p14:tracePt t="111839" x="4146550" y="4692650"/>
          <p14:tracePt t="111856" x="4152900" y="4756150"/>
          <p14:tracePt t="111872" x="4152900" y="4794250"/>
          <p14:tracePt t="111890" x="4152900" y="4832350"/>
          <p14:tracePt t="111905" x="4152900" y="4857750"/>
          <p14:tracePt t="111922" x="4146550" y="4876800"/>
          <p14:tracePt t="111939" x="4140200" y="4895850"/>
          <p14:tracePt t="111957" x="4133850" y="4914900"/>
          <p14:tracePt t="111972" x="4127500" y="4946650"/>
          <p14:tracePt t="111989" x="4114800" y="4984750"/>
          <p14:tracePt t="112006" x="4108450" y="5016500"/>
          <p14:tracePt t="112023" x="4102100" y="5041900"/>
          <p14:tracePt t="112024" x="4095750" y="5048250"/>
          <p14:tracePt t="112039" x="4095750" y="5054600"/>
          <p14:tracePt t="112056" x="4089400" y="5067300"/>
          <p14:tracePt t="112073" x="4083050" y="5080000"/>
          <p14:tracePt t="112090" x="4083050" y="5086350"/>
          <p14:tracePt t="112120" x="4083050" y="5092700"/>
          <p14:tracePt t="112144" x="4083050" y="5099050"/>
          <p14:tracePt t="112168" x="4076700" y="5105400"/>
          <p14:tracePt t="112177" x="4076700" y="5111750"/>
          <p14:tracePt t="112184" x="4076700" y="5118100"/>
          <p14:tracePt t="112192" x="4076700" y="5130800"/>
          <p14:tracePt t="112206" x="4076700" y="5137150"/>
          <p14:tracePt t="112223" x="4076700" y="5143500"/>
          <p14:tracePt t="112240" x="4076700" y="5149850"/>
          <p14:tracePt t="112288" x="4076700" y="5156200"/>
          <p14:tracePt t="112650" x="0" y="0"/>
        </p14:tracePtLst>
      </p14:laserTraceLst>
    </p:ext>
  </p:extLs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589506" y="622570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139326" y="3176588"/>
            <a:ext cx="3157108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3, 5, 7}</a:t>
            </a:r>
          </a:p>
        </p:txBody>
      </p:sp>
      <p:sp>
        <p:nvSpPr>
          <p:cNvPr id="8" name="오른쪽 화살표 7"/>
          <p:cNvSpPr/>
          <p:nvPr/>
        </p:nvSpPr>
        <p:spPr>
          <a:xfrm>
            <a:off x="5740604" y="2981288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481395" y="3011481"/>
            <a:ext cx="3312673" cy="58477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 = {1,3,3,5,7}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44430" y="114739"/>
            <a:ext cx="5506700" cy="230832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Set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중복된 원소를 제거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{ } 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로 표시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empty set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은 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set()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로 정의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integer, float, tuple, string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을 원소로 가질 수 있다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7139326" y="4295541"/>
            <a:ext cx="315710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set()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{9}</a:t>
            </a:r>
          </a:p>
        </p:txBody>
      </p:sp>
      <p:sp>
        <p:nvSpPr>
          <p:cNvPr id="12" name="오른쪽 화살표 11"/>
          <p:cNvSpPr/>
          <p:nvPr/>
        </p:nvSpPr>
        <p:spPr>
          <a:xfrm>
            <a:off x="5740604" y="4290030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481395" y="4130434"/>
            <a:ext cx="3312673" cy="10772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 = set( 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a.add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(9)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7139325" y="5794072"/>
            <a:ext cx="4019257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{2.3, 1, 'ABC', (5, 6, 'D')}</a:t>
            </a:r>
          </a:p>
        </p:txBody>
      </p:sp>
      <p:sp>
        <p:nvSpPr>
          <p:cNvPr id="15" name="오른쪽 화살표 14"/>
          <p:cNvSpPr/>
          <p:nvPr/>
        </p:nvSpPr>
        <p:spPr>
          <a:xfrm>
            <a:off x="5740604" y="5544542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640081" y="5628965"/>
            <a:ext cx="4153988" cy="58477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 = {1, 2.3, "ABC", (5,6,"D")}</a:t>
            </a:r>
          </a:p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59548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41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589506" y="1236524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123359" y="1280779"/>
            <a:ext cx="486834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TypeError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unhashable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type: 'list'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오른쪽 화살표 7"/>
          <p:cNvSpPr/>
          <p:nvPr/>
        </p:nvSpPr>
        <p:spPr>
          <a:xfrm>
            <a:off x="5753667" y="1142865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494458" y="1173058"/>
            <a:ext cx="3312673" cy="58477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 = {[1,2,3]}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7123360" y="4441023"/>
            <a:ext cx="3157108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&lt;class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'&gt;</a:t>
            </a:r>
          </a:p>
        </p:txBody>
      </p:sp>
      <p:sp>
        <p:nvSpPr>
          <p:cNvPr id="12" name="오른쪽 화살표 11"/>
          <p:cNvSpPr/>
          <p:nvPr/>
        </p:nvSpPr>
        <p:spPr>
          <a:xfrm>
            <a:off x="5753667" y="4255000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494458" y="4339423"/>
            <a:ext cx="3312673" cy="58477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 = { 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print(type(a))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7123359" y="5549078"/>
            <a:ext cx="3157109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&lt;class 'set'&gt;</a:t>
            </a:r>
          </a:p>
        </p:txBody>
      </p:sp>
      <p:sp>
        <p:nvSpPr>
          <p:cNvPr id="15" name="오른쪽 화살표 14"/>
          <p:cNvSpPr/>
          <p:nvPr/>
        </p:nvSpPr>
        <p:spPr>
          <a:xfrm>
            <a:off x="5753667" y="5363055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494458" y="5447478"/>
            <a:ext cx="3312674" cy="58477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a=set( )</a:t>
            </a:r>
          </a:p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print(type(a))</a:t>
            </a: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51149" y="681123"/>
            <a:ext cx="7773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>
                <a:latin typeface="Arial" panose="020B0604020202020204" pitchFamily="34" charset="0"/>
              </a:rPr>
              <a:t>mutable(</a:t>
            </a:r>
            <a:r>
              <a:rPr lang="ko-KR" altLang="en-US" dirty="0">
                <a:latin typeface="Arial" panose="020B0604020202020204" pitchFamily="34" charset="0"/>
              </a:rPr>
              <a:t>변할 수 있는</a:t>
            </a:r>
            <a:r>
              <a:rPr lang="en-US" altLang="ko-KR" dirty="0">
                <a:latin typeface="Arial" panose="020B0604020202020204" pitchFamily="34" charset="0"/>
              </a:rPr>
              <a:t>) element</a:t>
            </a:r>
            <a:r>
              <a:rPr lang="ko-KR" altLang="en-US" dirty="0">
                <a:latin typeface="Arial" panose="020B0604020202020204" pitchFamily="34" charset="0"/>
              </a:rPr>
              <a:t>인 </a:t>
            </a:r>
            <a:r>
              <a:rPr lang="en-US" altLang="ko-KR" dirty="0">
                <a:latin typeface="Arial" panose="020B0604020202020204" pitchFamily="34" charset="0"/>
              </a:rPr>
              <a:t>list, dictionary</a:t>
            </a:r>
            <a:r>
              <a:rPr lang="ko-KR" altLang="en-US" dirty="0">
                <a:latin typeface="Arial" panose="020B0604020202020204" pitchFamily="34" charset="0"/>
              </a:rPr>
              <a:t>를 원소로 가질 수 없다</a:t>
            </a:r>
            <a:r>
              <a:rPr lang="en-US" altLang="ko-KR" dirty="0">
                <a:latin typeface="Arial" panose="020B0604020202020204" pitchFamily="34" charset="0"/>
              </a:rPr>
              <a:t>.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7123360" y="2388622"/>
            <a:ext cx="3157108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3}</a:t>
            </a:r>
          </a:p>
        </p:txBody>
      </p:sp>
      <p:sp>
        <p:nvSpPr>
          <p:cNvPr id="18" name="오른쪽 화살표 17"/>
          <p:cNvSpPr/>
          <p:nvPr/>
        </p:nvSpPr>
        <p:spPr>
          <a:xfrm>
            <a:off x="5753667" y="2202599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494458" y="2287022"/>
            <a:ext cx="3312673" cy="58477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 = </a:t>
            </a:r>
            <a:r>
              <a:rPr lang="en-US" altLang="ko-K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([1,2,3])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351149" y="3810481"/>
            <a:ext cx="7773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>
                <a:latin typeface="Arial" panose="020B0604020202020204" pitchFamily="34" charset="0"/>
              </a:rPr>
              <a:t>set </a:t>
            </a:r>
            <a:r>
              <a:rPr lang="ko-KR" altLang="en-US" dirty="0">
                <a:latin typeface="Arial" panose="020B0604020202020204" pitchFamily="34" charset="0"/>
              </a:rPr>
              <a:t>선언 </a:t>
            </a:r>
            <a:r>
              <a:rPr lang="en-US" altLang="ko-KR" dirty="0">
                <a:latin typeface="Arial" panose="020B0604020202020204" pitchFamily="34" charset="0"/>
              </a:rPr>
              <a:t>a={ }</a:t>
            </a:r>
            <a:r>
              <a:rPr lang="ko-KR" altLang="en-US" dirty="0">
                <a:latin typeface="Arial" panose="020B0604020202020204" pitchFamily="34" charset="0"/>
              </a:rPr>
              <a:t>은 </a:t>
            </a:r>
            <a:r>
              <a:rPr lang="en-US" altLang="ko-KR" dirty="0">
                <a:latin typeface="Arial" panose="020B0604020202020204" pitchFamily="34" charset="0"/>
              </a:rPr>
              <a:t>dictionary</a:t>
            </a:r>
            <a:r>
              <a:rPr lang="ko-KR" altLang="en-US" dirty="0">
                <a:latin typeface="Arial" panose="020B0604020202020204" pitchFamily="34" charset="0"/>
              </a:rPr>
              <a:t>를 선언한다</a:t>
            </a:r>
            <a:r>
              <a:rPr lang="en-US" altLang="ko-KR" dirty="0">
                <a:latin typeface="Arial" panose="020B0604020202020204" pitchFamily="34" charset="0"/>
              </a:rPr>
              <a:t>.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59420" y="1770484"/>
            <a:ext cx="21707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>
                <a:latin typeface="Arial" panose="020B0604020202020204" pitchFamily="34" charset="0"/>
                <a:ea typeface="맑은 고딕" panose="020B0503020000020004" pitchFamily="50" charset="-127"/>
              </a:rPr>
              <a:t>리스트 </a:t>
            </a:r>
            <a:r>
              <a:rPr lang="en-US" altLang="ko-KR" sz="1200">
                <a:latin typeface="Arial" panose="020B0604020202020204" pitchFamily="34" charset="0"/>
                <a:ea typeface="맑은 고딕" panose="020B0503020000020004" pitchFamily="50" charset="-127"/>
              </a:rPr>
              <a:t>[1,2,3]</a:t>
            </a:r>
            <a:r>
              <a:rPr lang="ko-KR" altLang="en-US" sz="1200">
                <a:latin typeface="Arial" panose="020B0604020202020204" pitchFamily="34" charset="0"/>
                <a:ea typeface="맑은 고딕" panose="020B0503020000020004" pitchFamily="50" charset="-127"/>
              </a:rPr>
              <a:t>을 원소로 한다</a:t>
            </a:r>
            <a:r>
              <a:rPr lang="en-US" altLang="ko-KR" sz="120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12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58068" y="2935831"/>
            <a:ext cx="337784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>
                <a:latin typeface="Arial" panose="020B0604020202020204" pitchFamily="34" charset="0"/>
                <a:ea typeface="맑은 고딕" panose="020B0503020000020004" pitchFamily="50" charset="-127"/>
              </a:rPr>
              <a:t>리스트 </a:t>
            </a:r>
            <a:r>
              <a:rPr lang="en-US" altLang="ko-KR" sz="1200">
                <a:latin typeface="Arial" panose="020B0604020202020204" pitchFamily="34" charset="0"/>
                <a:ea typeface="맑은 고딕" panose="020B0503020000020004" pitchFamily="50" charset="-127"/>
              </a:rPr>
              <a:t>[1,2,3]</a:t>
            </a:r>
            <a:r>
              <a:rPr lang="ko-KR" altLang="en-US" sz="1200">
                <a:latin typeface="Arial" panose="020B0604020202020204" pitchFamily="34" charset="0"/>
                <a:ea typeface="맑은 고딕" panose="020B0503020000020004" pitchFamily="50" charset="-127"/>
              </a:rPr>
              <a:t>이 갖고 있는 값들을 원소로 한다</a:t>
            </a:r>
            <a:r>
              <a:rPr lang="en-US" altLang="ko-KR" sz="120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12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40061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42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589506" y="772067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123359" y="816322"/>
            <a:ext cx="4868343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3}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3, 4}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오른쪽 화살표 7"/>
          <p:cNvSpPr/>
          <p:nvPr/>
        </p:nvSpPr>
        <p:spPr>
          <a:xfrm>
            <a:off x="5753667" y="678408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494458" y="708601"/>
            <a:ext cx="3312673" cy="10772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 {1,2,3}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a.add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(4)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7123360" y="3983120"/>
            <a:ext cx="3157108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3, 4, 5}</a:t>
            </a:r>
          </a:p>
        </p:txBody>
      </p:sp>
      <p:sp>
        <p:nvSpPr>
          <p:cNvPr id="12" name="오른쪽 화살표 11"/>
          <p:cNvSpPr/>
          <p:nvPr/>
        </p:nvSpPr>
        <p:spPr>
          <a:xfrm>
            <a:off x="5753667" y="3790543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494458" y="3874966"/>
            <a:ext cx="3312673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 {1,2,3}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a.update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([4,5])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7123359" y="4899773"/>
            <a:ext cx="3157109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3, 4, 5}</a:t>
            </a:r>
          </a:p>
        </p:txBody>
      </p:sp>
      <p:sp>
        <p:nvSpPr>
          <p:cNvPr id="15" name="오른쪽 화살표 14"/>
          <p:cNvSpPr/>
          <p:nvPr/>
        </p:nvSpPr>
        <p:spPr>
          <a:xfrm>
            <a:off x="5753667" y="4759719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494458" y="4791619"/>
            <a:ext cx="3312674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 {1,2,3}</a:t>
            </a:r>
          </a:p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a.update((4,5))</a:t>
            </a:r>
          </a:p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51149" y="216666"/>
            <a:ext cx="7773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err="1">
                <a:latin typeface="Arial" panose="020B0604020202020204" pitchFamily="34" charset="0"/>
              </a:rPr>
              <a:t>set_name.add</a:t>
            </a:r>
            <a:r>
              <a:rPr lang="en-US" altLang="ko-KR" dirty="0">
                <a:latin typeface="Arial" panose="020B0604020202020204" pitchFamily="34" charset="0"/>
              </a:rPr>
              <a:t>( )</a:t>
            </a:r>
            <a:r>
              <a:rPr lang="ko-KR" altLang="en-US" dirty="0">
                <a:latin typeface="Arial" panose="020B0604020202020204" pitchFamily="34" charset="0"/>
              </a:rPr>
              <a:t>는 하나의 원소를 추가한다</a:t>
            </a:r>
            <a:r>
              <a:rPr lang="en-US" altLang="ko-KR" dirty="0">
                <a:latin typeface="Arial" panose="020B0604020202020204" pitchFamily="34" charset="0"/>
              </a:rPr>
              <a:t>.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7123360" y="2052753"/>
            <a:ext cx="4868342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TypeError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: add() takes exactly one argument (2 given)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오른쪽 화살표 17"/>
          <p:cNvSpPr/>
          <p:nvPr/>
        </p:nvSpPr>
        <p:spPr>
          <a:xfrm>
            <a:off x="5753667" y="1999693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494458" y="2227367"/>
            <a:ext cx="3312673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a.add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(5,6)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351149" y="3346024"/>
            <a:ext cx="7773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err="1">
                <a:latin typeface="Arial" panose="020B0604020202020204" pitchFamily="34" charset="0"/>
              </a:rPr>
              <a:t>set_name.update</a:t>
            </a:r>
            <a:r>
              <a:rPr lang="en-US" altLang="ko-KR" dirty="0">
                <a:latin typeface="Arial" panose="020B0604020202020204" pitchFamily="34" charset="0"/>
              </a:rPr>
              <a:t>(  ): </a:t>
            </a:r>
            <a:r>
              <a:rPr lang="ko-KR" altLang="en-US" dirty="0">
                <a:latin typeface="Arial" panose="020B0604020202020204" pitchFamily="34" charset="0"/>
              </a:rPr>
              <a:t>괄호 내에는 </a:t>
            </a:r>
            <a:r>
              <a:rPr lang="en-US" altLang="ko-KR" dirty="0">
                <a:latin typeface="Arial" panose="020B0604020202020204" pitchFamily="34" charset="0"/>
              </a:rPr>
              <a:t>tuple, list, string </a:t>
            </a:r>
            <a:r>
              <a:rPr lang="ko-KR" altLang="en-US" dirty="0">
                <a:latin typeface="Arial" panose="020B0604020202020204" pitchFamily="34" charset="0"/>
              </a:rPr>
              <a:t>또는 </a:t>
            </a:r>
            <a:r>
              <a:rPr lang="en-US" altLang="ko-KR" dirty="0">
                <a:latin typeface="Arial" panose="020B0604020202020204" pitchFamily="34" charset="0"/>
              </a:rPr>
              <a:t>set.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7123359" y="5890380"/>
            <a:ext cx="3157109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{(1, 2), (3, 4)}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{(1, 2), (3, 4), 5, 6}</a:t>
            </a:r>
          </a:p>
        </p:txBody>
      </p:sp>
      <p:sp>
        <p:nvSpPr>
          <p:cNvPr id="22" name="오른쪽 화살표 21"/>
          <p:cNvSpPr/>
          <p:nvPr/>
        </p:nvSpPr>
        <p:spPr>
          <a:xfrm>
            <a:off x="5753667" y="5890380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494458" y="5782226"/>
            <a:ext cx="3312674" cy="10772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 {(1,2),(3,4)}</a:t>
            </a:r>
          </a:p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a.update((5,6))</a:t>
            </a:r>
          </a:p>
          <a:p>
            <a:r>
              <a:rPr lang="fi-FI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</p:spTree>
    <p:extLst>
      <p:ext uri="{BB962C8B-B14F-4D97-AF65-F5344CB8AC3E}">
        <p14:creationId xmlns:p14="http://schemas.microsoft.com/office/powerpoint/2010/main" val="28628788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43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458877" y="1976753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992730" y="2021008"/>
            <a:ext cx="4868343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{(1, 2), (3, 4)}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{(1, 2), (3, 4), (5, 6)}</a:t>
            </a:r>
          </a:p>
        </p:txBody>
      </p:sp>
      <p:sp>
        <p:nvSpPr>
          <p:cNvPr id="8" name="오른쪽 화살표 7"/>
          <p:cNvSpPr/>
          <p:nvPr/>
        </p:nvSpPr>
        <p:spPr>
          <a:xfrm>
            <a:off x="5623038" y="1883094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363829" y="1913287"/>
            <a:ext cx="3312673" cy="10772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 {(1,2),(3,4)}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a.add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((5,6))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</p:spTree>
    <p:extLst>
      <p:ext uri="{BB962C8B-B14F-4D97-AF65-F5344CB8AC3E}">
        <p14:creationId xmlns:p14="http://schemas.microsoft.com/office/powerpoint/2010/main" val="32243299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44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153827" y="1941526"/>
            <a:ext cx="315710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{2, 3}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{3}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오른쪽 화살표 11"/>
          <p:cNvSpPr/>
          <p:nvPr/>
        </p:nvSpPr>
        <p:spPr>
          <a:xfrm>
            <a:off x="5784134" y="1857103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567030" y="1653518"/>
            <a:ext cx="3312673" cy="132343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a={1,2,3}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a.discard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(1)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a.remove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(2)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438235" y="878596"/>
            <a:ext cx="7773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err="1">
                <a:latin typeface="Arial" panose="020B0604020202020204" pitchFamily="34" charset="0"/>
              </a:rPr>
              <a:t>set_name.discard</a:t>
            </a:r>
            <a:r>
              <a:rPr lang="en-US" altLang="ko-KR" dirty="0">
                <a:latin typeface="Arial" panose="020B0604020202020204" pitchFamily="34" charset="0"/>
              </a:rPr>
              <a:t>(  ) </a:t>
            </a:r>
            <a:r>
              <a:rPr lang="ko-KR" altLang="en-US" dirty="0">
                <a:latin typeface="Arial" panose="020B0604020202020204" pitchFamily="34" charset="0"/>
              </a:rPr>
              <a:t>또는 </a:t>
            </a:r>
            <a:r>
              <a:rPr lang="en-US" altLang="ko-KR" dirty="0" err="1">
                <a:latin typeface="Arial" panose="020B0604020202020204" pitchFamily="34" charset="0"/>
              </a:rPr>
              <a:t>set_name.remove</a:t>
            </a:r>
            <a:r>
              <a:rPr lang="en-US" altLang="ko-KR" dirty="0">
                <a:latin typeface="Arial" panose="020B0604020202020204" pitchFamily="34" charset="0"/>
              </a:rPr>
              <a:t>( ):  </a:t>
            </a:r>
            <a:r>
              <a:rPr lang="ko-KR" altLang="en-US" dirty="0">
                <a:latin typeface="Arial" panose="020B0604020202020204" pitchFamily="34" charset="0"/>
              </a:rPr>
              <a:t>괄호 내에는 원소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7128992" y="4279674"/>
            <a:ext cx="3186793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3}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. . . . .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a.remove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(4)</a:t>
            </a: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KeyError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: 4}</a:t>
            </a:r>
          </a:p>
        </p:txBody>
      </p:sp>
      <p:sp>
        <p:nvSpPr>
          <p:cNvPr id="22" name="오른쪽 화살표 21"/>
          <p:cNvSpPr/>
          <p:nvPr/>
        </p:nvSpPr>
        <p:spPr>
          <a:xfrm>
            <a:off x="5784134" y="4462716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567029" y="4279674"/>
            <a:ext cx="3312674" cy="132343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a={1,2,3}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a.discard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(4)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a.remove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(4)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  <a:endParaRPr lang="fi-FI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38235" y="3494389"/>
            <a:ext cx="95766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>
                <a:latin typeface="Arial" panose="020B0604020202020204" pitchFamily="34" charset="0"/>
              </a:rPr>
              <a:t>discard</a:t>
            </a:r>
            <a:r>
              <a:rPr lang="ko-KR" altLang="en-US" dirty="0">
                <a:latin typeface="Arial" panose="020B0604020202020204" pitchFamily="34" charset="0"/>
              </a:rPr>
              <a:t>는 </a:t>
            </a:r>
            <a:r>
              <a:rPr lang="en-US" altLang="ko-KR" dirty="0">
                <a:latin typeface="Arial" panose="020B0604020202020204" pitchFamily="34" charset="0"/>
              </a:rPr>
              <a:t>set </a:t>
            </a:r>
            <a:r>
              <a:rPr lang="ko-KR" altLang="en-US" dirty="0">
                <a:latin typeface="Arial" panose="020B0604020202020204" pitchFamily="34" charset="0"/>
              </a:rPr>
              <a:t>내에 원소가 없어도 가능</a:t>
            </a:r>
            <a:r>
              <a:rPr lang="en-US" altLang="ko-KR" dirty="0">
                <a:latin typeface="Arial" panose="020B0604020202020204" pitchFamily="34" charset="0"/>
              </a:rPr>
              <a:t>. remove</a:t>
            </a:r>
            <a:r>
              <a:rPr lang="ko-KR" altLang="en-US" dirty="0">
                <a:latin typeface="Arial" panose="020B0604020202020204" pitchFamily="34" charset="0"/>
              </a:rPr>
              <a:t>는 원소가 없을 경우 </a:t>
            </a:r>
            <a:r>
              <a:rPr lang="en-US" altLang="ko-KR" dirty="0">
                <a:latin typeface="Arial" panose="020B0604020202020204" pitchFamily="34" charset="0"/>
              </a:rPr>
              <a:t>error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80414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45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415083" y="3107253"/>
            <a:ext cx="315710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4}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4}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오른쪽 화살표 11"/>
          <p:cNvSpPr/>
          <p:nvPr/>
        </p:nvSpPr>
        <p:spPr>
          <a:xfrm>
            <a:off x="6011621" y="3022831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033928" y="1899315"/>
            <a:ext cx="4514456" cy="255454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a={1,2,3,4,5}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b=set( 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for x in a: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if x not in {3,5}: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b.add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(x)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print(b)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a={1,2,3,4,5}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a={x for x in a if x not in {3,5}}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438235" y="878596"/>
            <a:ext cx="7773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dirty="0">
                <a:latin typeface="Arial" panose="020B0604020202020204" pitchFamily="34" charset="0"/>
              </a:rPr>
              <a:t>여러 개의 원소를 제거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34037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46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415083" y="2360979"/>
            <a:ext cx="315710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3, 4, 5}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3, 4, 5}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오른쪽 화살표 11"/>
          <p:cNvSpPr/>
          <p:nvPr/>
        </p:nvSpPr>
        <p:spPr>
          <a:xfrm>
            <a:off x="6134992" y="2276556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033928" y="1899315"/>
            <a:ext cx="4514456" cy="15696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a={1,2,3}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b={3,4,5}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 =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a|b</a:t>
            </a:r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print(c)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a.union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(b))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96686" y="1116647"/>
            <a:ext cx="1285929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union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465386" y="4771715"/>
            <a:ext cx="315710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{3}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{3}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6203950" y="4905047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033928" y="4540883"/>
            <a:ext cx="4514456" cy="132343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a={1,2,3}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b={3,4,5}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 &amp; b)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a.intersection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(b))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6686" y="3758215"/>
            <a:ext cx="210666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intersection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882339" y="327053"/>
            <a:ext cx="25830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latin typeface="Arial" panose="020B0604020202020204" pitchFamily="34" charset="0"/>
              </a:rPr>
              <a:t>set operation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015667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47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357026" y="2128750"/>
            <a:ext cx="315710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2}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오른쪽 화살표 11"/>
          <p:cNvSpPr/>
          <p:nvPr/>
        </p:nvSpPr>
        <p:spPr>
          <a:xfrm>
            <a:off x="6076935" y="2044327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033928" y="1899315"/>
            <a:ext cx="4514456" cy="10772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a={1,2,3}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b={3,4,5}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 - b)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a.difference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(b))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96686" y="1116647"/>
            <a:ext cx="1878271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difference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465386" y="4771715"/>
            <a:ext cx="315710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4, 5}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{1, 2, 4, 5}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오른쪽 화살표 8"/>
          <p:cNvSpPr/>
          <p:nvPr/>
        </p:nvSpPr>
        <p:spPr>
          <a:xfrm>
            <a:off x="6076935" y="4802925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033928" y="4540883"/>
            <a:ext cx="4514456" cy="10772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a={1,2,3}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b={3,4,5}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 ^ b)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a.symmetric_difference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(b))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6686" y="3758215"/>
            <a:ext cx="3468450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symmetric difference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76669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48</a:t>
            </a:fld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357026" y="2041666"/>
            <a:ext cx="315710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오른쪽 화살표 11"/>
          <p:cNvSpPr/>
          <p:nvPr/>
        </p:nvSpPr>
        <p:spPr>
          <a:xfrm>
            <a:off x="6076935" y="1957243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033928" y="1899315"/>
            <a:ext cx="4514456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a={1,2,3}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print(2 in a)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print(5 in a)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96686" y="1116647"/>
            <a:ext cx="1661032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member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45074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49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99173" y="868264"/>
            <a:ext cx="5763116" cy="230832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Dictionary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{ ‘key’ : ’value ’}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{ } 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로 표시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key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는 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immutable{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변할 수 없는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} type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을 가져야 한다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string, number, tuple 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가능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502169" y="4192443"/>
            <a:ext cx="3157108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{1: 'car', 2: 'house'}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오른쪽 화살표 4"/>
          <p:cNvSpPr/>
          <p:nvPr/>
        </p:nvSpPr>
        <p:spPr>
          <a:xfrm>
            <a:off x="6251107" y="4192443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179071" y="3931315"/>
            <a:ext cx="4514456" cy="132343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 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 = {1: 'car', 2: 'house'}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</p:spTree>
    <p:extLst>
      <p:ext uri="{BB962C8B-B14F-4D97-AF65-F5344CB8AC3E}">
        <p14:creationId xmlns:p14="http://schemas.microsoft.com/office/powerpoint/2010/main" val="349453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324225" y="1781175"/>
            <a:ext cx="1535998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days += 2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211114" y="1781175"/>
            <a:ext cx="235673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days = days + 2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24225" y="2581275"/>
            <a:ext cx="1459054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days -= 2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11114" y="2581275"/>
            <a:ext cx="227979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days = days - 2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4225" y="3543300"/>
            <a:ext cx="1476686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days *= 2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11114" y="3543300"/>
            <a:ext cx="227979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days = days * 2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24225" y="4476750"/>
            <a:ext cx="144142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days /= 2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11114" y="4476750"/>
            <a:ext cx="227979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days = days / 2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1" name="오른쪽 화살표 10"/>
          <p:cNvSpPr/>
          <p:nvPr/>
        </p:nvSpPr>
        <p:spPr>
          <a:xfrm>
            <a:off x="5508322" y="2996219"/>
            <a:ext cx="1039677" cy="1397362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오디오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7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00"/>
    </mc:Choice>
    <mc:Fallback xmlns="">
      <p:transition spd="slow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947" x="5499100" y="3994150"/>
          <p14:tracePt t="13964" x="5492750" y="3994150"/>
          <p14:tracePt t="13971" x="5486400" y="4000500"/>
          <p14:tracePt t="13987" x="5480050" y="4000500"/>
          <p14:tracePt t="14003" x="5467350" y="4006850"/>
          <p14:tracePt t="14019" x="5461000" y="4013200"/>
          <p14:tracePt t="14028" x="5448300" y="4019550"/>
          <p14:tracePt t="14043" x="5422900" y="4025900"/>
          <p14:tracePt t="14060" x="5378450" y="4044950"/>
          <p14:tracePt t="14077" x="5334000" y="4057650"/>
          <p14:tracePt t="14094" x="5276850" y="4076700"/>
          <p14:tracePt t="14110" x="5226050" y="4102100"/>
          <p14:tracePt t="14126" x="5168900" y="4127500"/>
          <p14:tracePt t="14143" x="5111750" y="4146550"/>
          <p14:tracePt t="14161" x="5054600" y="4165600"/>
          <p14:tracePt t="14177" x="5016500" y="4178300"/>
          <p14:tracePt t="14193" x="4984750" y="4197350"/>
          <p14:tracePt t="14210" x="4940300" y="4216400"/>
          <p14:tracePt t="14211" x="4921250" y="4222750"/>
          <p14:tracePt t="14228" x="4864100" y="4241800"/>
          <p14:tracePt t="14243" x="4819650" y="4273550"/>
          <p14:tracePt t="14260" x="4775200" y="4298950"/>
          <p14:tracePt t="14277" x="4737100" y="4330700"/>
          <p14:tracePt t="14294" x="4705350" y="4356100"/>
          <p14:tracePt t="14310" x="4660900" y="4381500"/>
          <p14:tracePt t="14327" x="4616450" y="4406900"/>
          <p14:tracePt t="14344" x="4559300" y="4425950"/>
          <p14:tracePt t="14361" x="4476750" y="4438650"/>
          <p14:tracePt t="14377" x="4387850" y="4451350"/>
          <p14:tracePt t="14393" x="4298950" y="4451350"/>
          <p14:tracePt t="14410" x="4191000" y="4451350"/>
          <p14:tracePt t="14428" x="4019550" y="4413250"/>
          <p14:tracePt t="14444" x="3879850" y="4337050"/>
          <p14:tracePt t="14460" x="3759200" y="4267200"/>
          <p14:tracePt t="14477" x="3657600" y="4184650"/>
          <p14:tracePt t="14494" x="3562350" y="4095750"/>
          <p14:tracePt t="14510" x="3467100" y="4000500"/>
          <p14:tracePt t="14527" x="3390900" y="3905250"/>
          <p14:tracePt t="14544" x="3314700" y="3771900"/>
          <p14:tracePt t="14562" x="3232150" y="3575050"/>
          <p14:tracePt t="14577" x="3175000" y="3378200"/>
          <p14:tracePt t="14594" x="3162300" y="3244850"/>
          <p14:tracePt t="14611" x="3162300" y="3035300"/>
          <p14:tracePt t="14628" x="3162300" y="2882900"/>
          <p14:tracePt t="14644" x="3187700" y="2711450"/>
          <p14:tracePt t="14660" x="3213100" y="2571750"/>
          <p14:tracePt t="14677" x="3232150" y="2444750"/>
          <p14:tracePt t="14695" x="3244850" y="2317750"/>
          <p14:tracePt t="14711" x="3270250" y="2184400"/>
          <p14:tracePt t="14727" x="3289300" y="2089150"/>
          <p14:tracePt t="14744" x="3321050" y="2019300"/>
          <p14:tracePt t="14762" x="3346450" y="1955800"/>
          <p14:tracePt t="14778" x="3390900" y="1892300"/>
          <p14:tracePt t="14794" x="3441700" y="1828800"/>
          <p14:tracePt t="14811" x="3524250" y="1758950"/>
          <p14:tracePt t="14828" x="3581400" y="1727200"/>
          <p14:tracePt t="14844" x="3644900" y="1708150"/>
          <p14:tracePt t="14861" x="3708400" y="1695450"/>
          <p14:tracePt t="14877" x="3771900" y="1689100"/>
          <p14:tracePt t="14895" x="3867150" y="1689100"/>
          <p14:tracePt t="14911" x="3987800" y="1689100"/>
          <p14:tracePt t="14927" x="4095750" y="1689100"/>
          <p14:tracePt t="14944" x="4191000" y="1720850"/>
          <p14:tracePt t="14962" x="4279900" y="1752600"/>
          <p14:tracePt t="14978" x="4362450" y="1809750"/>
          <p14:tracePt t="14994" x="4445000" y="1879600"/>
          <p14:tracePt t="14995" x="4476750" y="1924050"/>
          <p14:tracePt t="15011" x="4546600" y="2038350"/>
          <p14:tracePt t="15028" x="4622800" y="2171700"/>
          <p14:tracePt t="15044" x="4673600" y="2298700"/>
          <p14:tracePt t="15061" x="4730750" y="2425700"/>
          <p14:tracePt t="15078" x="4768850" y="2559050"/>
          <p14:tracePt t="15095" x="4800600" y="2679700"/>
          <p14:tracePt t="15111" x="4845050" y="2806700"/>
          <p14:tracePt t="15128" x="4870450" y="2946400"/>
          <p14:tracePt t="15144" x="4889500" y="3105150"/>
          <p14:tracePt t="15162" x="4914900" y="3276600"/>
          <p14:tracePt t="15163" x="4921250" y="3352800"/>
          <p14:tracePt t="15178" x="4933950" y="3429000"/>
          <p14:tracePt t="15194" x="4933950" y="3619500"/>
          <p14:tracePt t="15196" x="4933950" y="3695700"/>
          <p14:tracePt t="15211" x="4933950" y="3854450"/>
          <p14:tracePt t="15229" x="4927600" y="3962400"/>
          <p14:tracePt t="15244" x="4927600" y="4038600"/>
          <p14:tracePt t="15261" x="4927600" y="4095750"/>
          <p14:tracePt t="15278" x="4927600" y="4146550"/>
          <p14:tracePt t="15295" x="4991100" y="4197350"/>
          <p14:tracePt t="15312" x="5143500" y="4241800"/>
          <p14:tracePt t="15328" x="5537200" y="4286250"/>
          <p14:tracePt t="15344" x="6191250" y="4362450"/>
          <p14:tracePt t="15362" x="6965950" y="4476750"/>
          <p14:tracePt t="15363" x="7327900" y="4527550"/>
          <p14:tracePt t="15378" x="7670800" y="4572000"/>
          <p14:tracePt t="15395" x="8115300" y="4654550"/>
          <p14:tracePt t="15395" x="8216900" y="4673600"/>
          <p14:tracePt t="15411" x="8318500" y="4699000"/>
          <p14:tracePt t="15429" x="8331200" y="4718050"/>
          <p14:tracePt t="15444" x="8337550" y="4718050"/>
          <p14:tracePt t="15540" x="8337550" y="4724400"/>
          <p14:tracePt t="15547" x="8337550" y="4749800"/>
          <p14:tracePt t="15556" x="8331200" y="4762500"/>
          <p14:tracePt t="15563" x="8312150" y="4781550"/>
          <p14:tracePt t="15578" x="8293100" y="4806950"/>
          <p14:tracePt t="15595" x="8216900" y="4826000"/>
          <p14:tracePt t="15612" x="8121650" y="4832350"/>
          <p14:tracePt t="15628" x="8026400" y="4832350"/>
          <p14:tracePt t="15645" x="7918450" y="4813300"/>
          <p14:tracePt t="15662" x="7810500" y="4762500"/>
          <p14:tracePt t="15679" x="7689850" y="4679950"/>
          <p14:tracePt t="15695" x="7581900" y="4546600"/>
          <p14:tracePt t="15712" x="7499350" y="4394200"/>
          <p14:tracePt t="15728" x="7404100" y="4184650"/>
          <p14:tracePt t="15746" x="7308850" y="3937000"/>
          <p14:tracePt t="15762" x="7219950" y="3613150"/>
          <p14:tracePt t="15763" x="7169150" y="3441700"/>
          <p14:tracePt t="15778" x="7137400" y="3289300"/>
          <p14:tracePt t="15795" x="7086600" y="2914650"/>
          <p14:tracePt t="15812" x="7086600" y="2717800"/>
          <p14:tracePt t="15828" x="7086600" y="2533650"/>
          <p14:tracePt t="15845" x="7124700" y="2311400"/>
          <p14:tracePt t="15861" x="7200900" y="2108200"/>
          <p14:tracePt t="15879" x="7245350" y="1936750"/>
          <p14:tracePt t="15895" x="7289800" y="1797050"/>
          <p14:tracePt t="15911" x="7346950" y="1701800"/>
          <p14:tracePt t="15928" x="7404100" y="1638300"/>
          <p14:tracePt t="15946" x="7473950" y="1600200"/>
          <p14:tracePt t="15962" x="7594600" y="1593850"/>
          <p14:tracePt t="15978" x="7753350" y="1593850"/>
          <p14:tracePt t="15979" x="7861300" y="1593850"/>
          <p14:tracePt t="15995" x="8115300" y="1631950"/>
          <p14:tracePt t="16013" x="8343900" y="1708150"/>
          <p14:tracePt t="16028" x="8547100" y="1803400"/>
          <p14:tracePt t="16045" x="8743950" y="1968500"/>
          <p14:tracePt t="16062" x="8909050" y="2184400"/>
          <p14:tracePt t="16079" x="9048750" y="2419350"/>
          <p14:tracePt t="16095" x="9124950" y="2654300"/>
          <p14:tracePt t="16112" x="9169400" y="2908300"/>
          <p14:tracePt t="16129" x="9169400" y="3111500"/>
          <p14:tracePt t="16146" x="9080500" y="3321050"/>
          <p14:tracePt t="16147" x="9010650" y="3409950"/>
          <p14:tracePt t="16162" x="8902700" y="3517900"/>
          <p14:tracePt t="16179" x="8661400" y="3676650"/>
          <p14:tracePt t="16180" x="8496300" y="3765550"/>
          <p14:tracePt t="16195" x="8077200" y="3924300"/>
          <p14:tracePt t="16213" x="7613650" y="4051300"/>
          <p14:tracePt t="16229" x="7073900" y="4152900"/>
          <p14:tracePt t="16245" x="6559550" y="4254500"/>
          <p14:tracePt t="16262" x="6165850" y="4362450"/>
          <p14:tracePt t="16279" x="5835650" y="4483100"/>
          <p14:tracePt t="16296" x="5543550" y="4591050"/>
          <p14:tracePt t="16312" x="5359400" y="4686300"/>
          <p14:tracePt t="16329" x="5213350" y="4787900"/>
          <p14:tracePt t="16346" x="5111750" y="4857750"/>
          <p14:tracePt t="16347" x="5067300" y="4895850"/>
          <p14:tracePt t="16362" x="5022850" y="4933950"/>
          <p14:tracePt t="16379" x="4914900" y="5035550"/>
          <p14:tracePt t="16395" x="4883150" y="5073650"/>
          <p14:tracePt t="16413" x="4857750" y="5099050"/>
          <p14:tracePt t="16429" x="4838700" y="5124450"/>
          <p14:tracePt t="16445" x="4813300" y="5149850"/>
          <p14:tracePt t="16462" x="4787900" y="5175250"/>
          <p14:tracePt t="16480" x="4781550" y="5187950"/>
          <p14:tracePt t="16496" x="4762500" y="5219700"/>
          <p14:tracePt t="16512" x="4724400" y="5251450"/>
          <p14:tracePt t="16529" x="4686300" y="5276850"/>
          <p14:tracePt t="16547" x="4578350" y="5314950"/>
          <p14:tracePt t="16562" x="4527550" y="5321300"/>
          <p14:tracePt t="16579" x="4387850" y="5346700"/>
          <p14:tracePt t="16595" x="4298950" y="5346700"/>
          <p14:tracePt t="16613" x="4197350" y="5346700"/>
          <p14:tracePt t="16629" x="4089400" y="5314950"/>
          <p14:tracePt t="16646" x="3968750" y="5276850"/>
          <p14:tracePt t="16662" x="3835400" y="5213350"/>
          <p14:tracePt t="16680" x="3721100" y="5149850"/>
          <p14:tracePt t="16696" x="3619500" y="5060950"/>
          <p14:tracePt t="16713" x="3543300" y="4965700"/>
          <p14:tracePt t="16729" x="3429000" y="4787900"/>
          <p14:tracePt t="16747" x="3206750" y="4413250"/>
          <p14:tracePt t="16763" x="3124200" y="4260850"/>
          <p14:tracePt t="16779" x="2940050" y="3911600"/>
          <p14:tracePt t="16796" x="2889250" y="3746500"/>
          <p14:tracePt t="16813" x="2838450" y="3562350"/>
          <p14:tracePt t="16829" x="2819400" y="3378200"/>
          <p14:tracePt t="16846" x="2813050" y="3213100"/>
          <p14:tracePt t="16863" x="2813050" y="3054350"/>
          <p14:tracePt t="16880" x="2813050" y="2908300"/>
          <p14:tracePt t="16896" x="2813050" y="2787650"/>
          <p14:tracePt t="16913" x="2838450" y="2679700"/>
          <p14:tracePt t="16929" x="2863850" y="2565400"/>
          <p14:tracePt t="16947" x="2921000" y="2400300"/>
          <p14:tracePt t="16964" x="2978150" y="2286000"/>
          <p14:tracePt t="16980" x="3041650" y="2171700"/>
          <p14:tracePt t="16996" x="3111500" y="2076450"/>
          <p14:tracePt t="17014" x="3181350" y="1993900"/>
          <p14:tracePt t="17029" x="3232150" y="1930400"/>
          <p14:tracePt t="17046" x="3289300" y="1885950"/>
          <p14:tracePt t="17063" x="3352800" y="1847850"/>
          <p14:tracePt t="17080" x="3448050" y="1809750"/>
          <p14:tracePt t="17096" x="3568700" y="1778000"/>
          <p14:tracePt t="17113" x="3714750" y="1727200"/>
          <p14:tracePt t="17129" x="3829050" y="1689100"/>
          <p14:tracePt t="17148" x="3968750" y="1644650"/>
          <p14:tracePt t="17164" x="4044950" y="1631950"/>
          <p14:tracePt t="17180" x="4108450" y="1631950"/>
          <p14:tracePt t="17196" x="4184650" y="1631950"/>
          <p14:tracePt t="17214" x="4279900" y="1663700"/>
          <p14:tracePt t="17230" x="4356100" y="1701800"/>
          <p14:tracePt t="17246" x="4425950" y="1758950"/>
          <p14:tracePt t="17263" x="4476750" y="1828800"/>
          <p14:tracePt t="17281" x="4552950" y="1962150"/>
          <p14:tracePt t="17296" x="4635500" y="2146300"/>
          <p14:tracePt t="17313" x="4705350" y="2311400"/>
          <p14:tracePt t="17330" x="4749800" y="2470150"/>
          <p14:tracePt t="17348" x="4787900" y="2698750"/>
          <p14:tracePt t="17363" x="4806950" y="2851150"/>
          <p14:tracePt t="17380" x="4813300" y="3054350"/>
          <p14:tracePt t="17396" x="4819650" y="3244850"/>
          <p14:tracePt t="17414" x="4832350" y="3409950"/>
          <p14:tracePt t="17430" x="4832350" y="3549650"/>
          <p14:tracePt t="17446" x="4832350" y="3657600"/>
          <p14:tracePt t="17463" x="4832350" y="3765550"/>
          <p14:tracePt t="17481" x="4832350" y="3905250"/>
          <p14:tracePt t="17496" x="4832350" y="4057650"/>
          <p14:tracePt t="17513" x="4832350" y="4203700"/>
          <p14:tracePt t="17530" x="4832350" y="4318000"/>
          <p14:tracePt t="17548" x="4800600" y="4451350"/>
          <p14:tracePt t="17563" x="4768850" y="4533900"/>
          <p14:tracePt t="17580" x="4737100" y="4635500"/>
          <p14:tracePt t="17597" x="4705350" y="4724400"/>
          <p14:tracePt t="17614" x="4679950" y="4813300"/>
          <p14:tracePt t="17630" x="4654550" y="4883150"/>
          <p14:tracePt t="17647" x="4641850" y="4927600"/>
          <p14:tracePt t="17663" x="4622800" y="4959350"/>
          <p14:tracePt t="17681" x="4616450" y="4972050"/>
          <p14:tracePt t="17697" x="4603750" y="4991100"/>
          <p14:tracePt t="17713" x="4603750" y="5003800"/>
          <p14:tracePt t="17732" x="4597400" y="5010150"/>
          <p14:tracePt t="17883" x="0" y="0"/>
        </p14:tracePtLst>
      </p14:laserTraceLst>
    </p:ext>
  </p:extLs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50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83402" y="969864"/>
            <a:ext cx="3711272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value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로는 다양한 형태가 가능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. 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7346140" y="2189700"/>
            <a:ext cx="400766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{2: [5, 7],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kk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': 'car'}</a:t>
            </a:r>
          </a:p>
        </p:txBody>
      </p:sp>
      <p:sp>
        <p:nvSpPr>
          <p:cNvPr id="5" name="오른쪽 화살표 4"/>
          <p:cNvSpPr/>
          <p:nvPr/>
        </p:nvSpPr>
        <p:spPr>
          <a:xfrm>
            <a:off x="6142235" y="1966778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117356" y="2029943"/>
            <a:ext cx="4514456" cy="58477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kk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':'car', 2:[5,7]}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3402" y="3310373"/>
            <a:ext cx="3506088" cy="45608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Arial" panose="020B0604020202020204" pitchFamily="34" charset="0"/>
                <a:ea typeface="맑은 고딕" panose="020B0503020000020004" pitchFamily="50" charset="-127"/>
              </a:rPr>
              <a:t>dict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( )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는 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dictionary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로 만든다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. 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7530409" y="4759271"/>
            <a:ext cx="4584603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':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', 'college':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':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', 'college':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':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', 'college':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'}</a:t>
            </a:r>
          </a:p>
        </p:txBody>
      </p:sp>
      <p:sp>
        <p:nvSpPr>
          <p:cNvPr id="9" name="오른쪽 화살표 8"/>
          <p:cNvSpPr/>
          <p:nvPr/>
        </p:nvSpPr>
        <p:spPr>
          <a:xfrm>
            <a:off x="6581715" y="4867425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883402" y="4243961"/>
            <a:ext cx="5443101" cy="2062103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a={'college':'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({'college':'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'})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([('college','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'), ('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')])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</p:spTree>
    <p:extLst>
      <p:ext uri="{BB962C8B-B14F-4D97-AF65-F5344CB8AC3E}">
        <p14:creationId xmlns:p14="http://schemas.microsoft.com/office/powerpoint/2010/main" val="355597882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51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259287" y="882779"/>
            <a:ext cx="4006225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key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를 이용하여 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value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를 찾는 방법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090929" y="1882439"/>
            <a:ext cx="4584603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오른쪽 화살표 4"/>
          <p:cNvSpPr/>
          <p:nvPr/>
        </p:nvSpPr>
        <p:spPr>
          <a:xfrm>
            <a:off x="6117955" y="2019954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43922" y="1757912"/>
            <a:ext cx="5443101" cy="10772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a={'college':'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ce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print(a['college'])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print(a['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'])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a.get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'))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9287" y="3746492"/>
            <a:ext cx="3480440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key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의 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value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를 변경하는 방법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090929" y="4961596"/>
            <a:ext cx="458460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{'id': 2019, 'college':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'}</a:t>
            </a:r>
          </a:p>
        </p:txBody>
      </p:sp>
      <p:sp>
        <p:nvSpPr>
          <p:cNvPr id="9" name="오른쪽 화살표 8"/>
          <p:cNvSpPr/>
          <p:nvPr/>
        </p:nvSpPr>
        <p:spPr>
          <a:xfrm>
            <a:off x="6203950" y="4738674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443922" y="4652403"/>
            <a:ext cx="5443101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a={'college':'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'id':2017}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a['id']=2019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</p:spTree>
    <p:extLst>
      <p:ext uri="{BB962C8B-B14F-4D97-AF65-F5344CB8AC3E}">
        <p14:creationId xmlns:p14="http://schemas.microsoft.com/office/powerpoint/2010/main" val="13297761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52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5401" y="916206"/>
            <a:ext cx="2634054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key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를 추가하는 방법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03950" y="2060860"/>
            <a:ext cx="588433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{'college': 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', 'id': 2017, 'age': 23}</a:t>
            </a:r>
          </a:p>
        </p:txBody>
      </p:sp>
      <p:sp>
        <p:nvSpPr>
          <p:cNvPr id="5" name="오른쪽 화살표 4"/>
          <p:cNvSpPr/>
          <p:nvPr/>
        </p:nvSpPr>
        <p:spPr>
          <a:xfrm>
            <a:off x="5405664" y="1837938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60036" y="1822117"/>
            <a:ext cx="4142593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a={'college':'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'id':2017}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a['age']=23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9119" y="3524817"/>
            <a:ext cx="2634054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key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를 삭제하는 방법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105667" y="4615394"/>
            <a:ext cx="3997475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{'id': 2017, 'age': 23}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</a:p>
        </p:txBody>
      </p:sp>
      <p:sp>
        <p:nvSpPr>
          <p:cNvPr id="9" name="오른쪽 화살표 8"/>
          <p:cNvSpPr/>
          <p:nvPr/>
        </p:nvSpPr>
        <p:spPr>
          <a:xfrm>
            <a:off x="5973839" y="4530971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67607" y="4416214"/>
            <a:ext cx="5138057" cy="132343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a={'college':'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'id':2017, 'age':23}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del a['college']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a.clear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print(a)</a:t>
            </a:r>
          </a:p>
        </p:txBody>
      </p:sp>
    </p:spTree>
    <p:extLst>
      <p:ext uri="{BB962C8B-B14F-4D97-AF65-F5344CB8AC3E}">
        <p14:creationId xmlns:p14="http://schemas.microsoft.com/office/powerpoint/2010/main" val="38684284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53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75401" y="916206"/>
            <a:ext cx="3313728" cy="45608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membership 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확인하는 방법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916636" y="2006783"/>
            <a:ext cx="1982107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</a:p>
        </p:txBody>
      </p:sp>
      <p:sp>
        <p:nvSpPr>
          <p:cNvPr id="5" name="오른쪽 화살표 4"/>
          <p:cNvSpPr/>
          <p:nvPr/>
        </p:nvSpPr>
        <p:spPr>
          <a:xfrm>
            <a:off x="6831268" y="1922360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61257" y="1922360"/>
            <a:ext cx="5942693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a={'college':'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'id':2017, 'age':23}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print('id' in a)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print('home' in a)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5401" y="3719338"/>
            <a:ext cx="1877437" cy="45608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iterating 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방법</a:t>
            </a:r>
            <a:endParaRPr lang="en-US" altLang="ko-KR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916636" y="4725492"/>
            <a:ext cx="1982107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2017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23</a:t>
            </a:r>
          </a:p>
        </p:txBody>
      </p:sp>
      <p:sp>
        <p:nvSpPr>
          <p:cNvPr id="9" name="오른쪽 화살표 8"/>
          <p:cNvSpPr/>
          <p:nvPr/>
        </p:nvSpPr>
        <p:spPr>
          <a:xfrm>
            <a:off x="6831268" y="4725492"/>
            <a:ext cx="693482" cy="815176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61257" y="4725492"/>
            <a:ext cx="5942693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a={'college':'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', 'id':2017, 'age':23}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 a: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print(a[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20491049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54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26572" y="0"/>
            <a:ext cx="902811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stack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665718" y="576004"/>
            <a:ext cx="9076464" cy="6001643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class Stack(object):</a:t>
            </a:r>
          </a:p>
          <a:p>
            <a:endParaRPr lang="nn-NO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top=0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data=None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length=None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__init__(self, length):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self.length=length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self.data =self.length*[0]</a:t>
            </a:r>
          </a:p>
          <a:p>
            <a:endParaRPr lang="nn-NO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isFull(self):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(self.top == self.length)</a:t>
            </a:r>
          </a:p>
          <a:p>
            <a:endParaRPr lang="nn-NO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isEmpty(self):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self.top == 0: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 True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push(self, name):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self.isFull( )==True: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print("Stack is full")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else: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self.data[self.top]=name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self.top += 1</a:t>
            </a:r>
            <a:endParaRPr lang="ko-KR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7700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665718" y="576004"/>
            <a:ext cx="5921625" cy="526297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def pop(self):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self.isEmpty( )==True: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print("no data")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return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else: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a = self.data[self.top-1]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self.top -= 1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a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printStack(self):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if(self.isEmpty()==True):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for i in range(0, self.top):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print(self.data[i])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 = Stack(5)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s.push("A")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s.push("B")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s.printStack()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print(s.pop())</a:t>
            </a:r>
            <a:endParaRPr lang="ko-KR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743951" y="1782314"/>
            <a:ext cx="1982107" cy="14773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345522492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56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406479" y="1228240"/>
            <a:ext cx="9076464" cy="477053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class Queue(object):</a:t>
            </a:r>
          </a:p>
          <a:p>
            <a:endParaRPr lang="nn-NO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front=0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rear=0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data=None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length=None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__init__(self, length):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self.length=length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self.data =self.length*[0]</a:t>
            </a:r>
          </a:p>
          <a:p>
            <a:endParaRPr lang="nn-NO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# 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최대 </a:t>
            </a:r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n-1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개의 데이터가 저장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만일 </a:t>
            </a:r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rear=front</a:t>
            </a:r>
            <a:r>
              <a:rPr lang="ko-KR" alt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를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의 판단으로 사용한다면</a:t>
            </a:r>
          </a:p>
          <a:p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ko-KR" alt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꽉찬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것과 </a:t>
            </a:r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empty</a:t>
            </a:r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와 구분 불가</a:t>
            </a:r>
          </a:p>
          <a:p>
            <a:r>
              <a:rPr lang="ko-KR" alt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def isFull(self):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return ((self.rear+1) % self.length==self.front)</a:t>
            </a:r>
          </a:p>
          <a:p>
            <a:endParaRPr lang="nn-NO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isEmpty(self):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self.front==self.rear: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 True</a:t>
            </a:r>
            <a:endParaRPr lang="ko-KR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343" y="446314"/>
            <a:ext cx="1042273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queue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202350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57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352050" y="44827"/>
            <a:ext cx="9076464" cy="649408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def enqueue(self, name):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self.isFull( )==True: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print("Queue is full")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else: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self.data[self.rear]=name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self.rear=(self.rear+1)%self.length</a:t>
            </a:r>
          </a:p>
          <a:p>
            <a:endParaRPr lang="nn-NO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dequeue(self):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self.isEmpty( )==True: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print("no data")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else: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self.front=(self.front+1) % self.length</a:t>
            </a:r>
          </a:p>
          <a:p>
            <a:endParaRPr lang="nn-NO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def printQ(self):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if(self.isEmpty()==True):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if(self.rear&lt;self.front):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for i in range(self.front, self.length):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print(self.data[i], end=" 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for i in range(0, self.rear):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print(self.data[i], end=" ")            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else: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for i in range(self.front, self.rear):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print(self.data[i], end=" 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print()</a:t>
            </a:r>
            <a:endParaRPr lang="ko-KR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08434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58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308507" y="1078970"/>
            <a:ext cx="3209064" cy="452431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q= Queue(5 )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q.enqueue("A")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q.printQ()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q.enqueue("B")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q.printQ()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q.enqueue("C")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q.enqueue("D")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q.printQ()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q.dequeue()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q.printQ()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q.dequeue()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q.printQ()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q.enqueue("E")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q.printQ()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q.enqueue("F")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q.printQ()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q.dequeue()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q.printQ()</a:t>
            </a:r>
            <a:endParaRPr lang="ko-KR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045779" y="1597257"/>
            <a:ext cx="1982107" cy="258532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 B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A B C D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B C D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C D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C D E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C D E F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D E F 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</a:p>
        </p:txBody>
      </p:sp>
    </p:spTree>
    <p:extLst>
      <p:ext uri="{BB962C8B-B14F-4D97-AF65-F5344CB8AC3E}">
        <p14:creationId xmlns:p14="http://schemas.microsoft.com/office/powerpoint/2010/main" val="26608029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59</a:t>
            </a:fld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933916" y="2017986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1</a:t>
            </a:r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6708851" y="2785241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3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4785458" y="3216002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4</a:t>
            </a:r>
            <a:endParaRPr lang="ko-KR" altLang="en-US" dirty="0"/>
          </a:p>
        </p:txBody>
      </p:sp>
      <p:sp>
        <p:nvSpPr>
          <p:cNvPr id="6" name="타원 5"/>
          <p:cNvSpPr/>
          <p:nvPr/>
        </p:nvSpPr>
        <p:spPr>
          <a:xfrm>
            <a:off x="7742806" y="2210949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5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6338361" y="1742171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2</a:t>
            </a:r>
            <a:endParaRPr lang="ko-KR" altLang="en-US" dirty="0"/>
          </a:p>
        </p:txBody>
      </p:sp>
      <p:cxnSp>
        <p:nvCxnSpPr>
          <p:cNvPr id="10" name="직선 연결선 9"/>
          <p:cNvCxnSpPr>
            <a:stCxn id="3" idx="6"/>
            <a:endCxn id="8" idx="2"/>
          </p:cNvCxnSpPr>
          <p:nvPr/>
        </p:nvCxnSpPr>
        <p:spPr>
          <a:xfrm flipV="1">
            <a:off x="5304406" y="1919533"/>
            <a:ext cx="1033955" cy="275815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>
            <a:stCxn id="8" idx="5"/>
            <a:endCxn id="4" idx="0"/>
          </p:cNvCxnSpPr>
          <p:nvPr/>
        </p:nvCxnSpPr>
        <p:spPr>
          <a:xfrm>
            <a:off x="6654594" y="2044947"/>
            <a:ext cx="239502" cy="740294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stCxn id="6" idx="3"/>
            <a:endCxn id="4" idx="7"/>
          </p:cNvCxnSpPr>
          <p:nvPr/>
        </p:nvCxnSpPr>
        <p:spPr>
          <a:xfrm flipH="1">
            <a:off x="7025084" y="2513725"/>
            <a:ext cx="771979" cy="323464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>
            <a:stCxn id="5" idx="0"/>
            <a:endCxn id="3" idx="4"/>
          </p:cNvCxnSpPr>
          <p:nvPr/>
        </p:nvCxnSpPr>
        <p:spPr>
          <a:xfrm flipV="1">
            <a:off x="4970703" y="2372710"/>
            <a:ext cx="148458" cy="843292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>
            <a:stCxn id="3" idx="5"/>
            <a:endCxn id="4" idx="2"/>
          </p:cNvCxnSpPr>
          <p:nvPr/>
        </p:nvCxnSpPr>
        <p:spPr>
          <a:xfrm>
            <a:off x="5250149" y="2320762"/>
            <a:ext cx="1458702" cy="641841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>
            <a:stCxn id="4" idx="2"/>
            <a:endCxn id="5" idx="6"/>
          </p:cNvCxnSpPr>
          <p:nvPr/>
        </p:nvCxnSpPr>
        <p:spPr>
          <a:xfrm flipH="1">
            <a:off x="5155948" y="2962603"/>
            <a:ext cx="1552903" cy="430761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06129" y="248525"/>
            <a:ext cx="3124573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그래프의 파이썬 표현</a:t>
            </a:r>
          </a:p>
        </p:txBody>
      </p:sp>
      <p:sp>
        <p:nvSpPr>
          <p:cNvPr id="28" name="타원 27"/>
          <p:cNvSpPr/>
          <p:nvPr/>
        </p:nvSpPr>
        <p:spPr>
          <a:xfrm>
            <a:off x="5165146" y="894856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0</a:t>
            </a:r>
            <a:endParaRPr lang="ko-KR" altLang="en-US" dirty="0"/>
          </a:p>
        </p:txBody>
      </p:sp>
      <p:cxnSp>
        <p:nvCxnSpPr>
          <p:cNvPr id="30" name="직선 연결선 29"/>
          <p:cNvCxnSpPr>
            <a:stCxn id="28" idx="4"/>
            <a:endCxn id="3" idx="0"/>
          </p:cNvCxnSpPr>
          <p:nvPr/>
        </p:nvCxnSpPr>
        <p:spPr>
          <a:xfrm flipH="1">
            <a:off x="5119161" y="1249580"/>
            <a:ext cx="231230" cy="768406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>
            <a:stCxn id="28" idx="5"/>
            <a:endCxn id="8" idx="1"/>
          </p:cNvCxnSpPr>
          <p:nvPr/>
        </p:nvCxnSpPr>
        <p:spPr>
          <a:xfrm>
            <a:off x="5481379" y="1197632"/>
            <a:ext cx="911239" cy="596487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437650" y="4160871"/>
            <a:ext cx="6834007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g = [[0,1,1,0,0,0] , [1,0,1,1,1,0],[1,1,0,1,0,0],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[0,1,1,0,1,1] , [0,1,0,1,0,0], [</a:t>
            </a:r>
            <a:r>
              <a:rPr lang="nn-NO" altLang="ko-KR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0,0,0,1,0,0</a:t>
            </a:r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 (g)</a:t>
            </a:r>
            <a:endParaRPr lang="ko-KR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70021" y="1814508"/>
            <a:ext cx="179087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1.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 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list of list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4137175" y="5506717"/>
            <a:ext cx="5884332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[[0, 1, 1, 0, 0, 0], [1, 0, 1, 1, 1, 0], [1, 1, 0, 1, 0, 0], [0, 1, 1, 0, 1, 1], [0, 1, 0, 1, 0, 0], [0, 0, 0, 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1,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ko-K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0]]</a:t>
            </a:r>
          </a:p>
        </p:txBody>
      </p:sp>
    </p:spTree>
    <p:extLst>
      <p:ext uri="{BB962C8B-B14F-4D97-AF65-F5344CB8AC3E}">
        <p14:creationId xmlns:p14="http://schemas.microsoft.com/office/powerpoint/2010/main" val="3716039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870358" y="1568447"/>
            <a:ext cx="6371690" cy="92333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season=['spring', 'summer', 'fall', 'winter']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for s in season: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print(s)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8879681" y="2482570"/>
            <a:ext cx="1818799" cy="147732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spring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summer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fall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winter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70358" y="3933695"/>
            <a:ext cx="6371690" cy="92333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season=['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spring','summer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', 'fall', 'winter']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for k in range(0,4):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print(season[k])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4859" y="483426"/>
            <a:ext cx="768672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리스트의 구성요소를 직접 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반복문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 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for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에 불러올 수 있다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0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00"/>
    </mc:Choice>
    <mc:Fallback xmlns="">
      <p:transition spd="slow" advTm="6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616" x="1168400" y="1892300"/>
          <p14:tracePt t="12833" x="1174750" y="1892300"/>
          <p14:tracePt t="12848" x="1181100" y="1892300"/>
          <p14:tracePt t="12856" x="1187450" y="1892300"/>
          <p14:tracePt t="12864" x="1193800" y="1892300"/>
          <p14:tracePt t="12874" x="1206500" y="1898650"/>
          <p14:tracePt t="12890" x="1212850" y="1898650"/>
          <p14:tracePt t="12908" x="1238250" y="1905000"/>
          <p14:tracePt t="12924" x="1250950" y="1905000"/>
          <p14:tracePt t="12940" x="1282700" y="1905000"/>
          <p14:tracePt t="12957" x="1320800" y="1905000"/>
          <p14:tracePt t="12983" x="1384300" y="1905000"/>
          <p14:tracePt t="12991" x="1397000" y="1911350"/>
          <p14:tracePt t="13007" x="1422400" y="1911350"/>
          <p14:tracePt t="13008" x="1435100" y="1911350"/>
          <p14:tracePt t="13024" x="1454150" y="1917700"/>
          <p14:tracePt t="13041" x="1479550" y="1917700"/>
          <p14:tracePt t="13057" x="1498600" y="1917700"/>
          <p14:tracePt t="13074" x="1543050" y="1917700"/>
          <p14:tracePt t="13090" x="1587500" y="1917700"/>
          <p14:tracePt t="13108" x="1631950" y="1917700"/>
          <p14:tracePt t="13124" x="1657350" y="1917700"/>
          <p14:tracePt t="13141" x="1676400" y="1917700"/>
          <p14:tracePt t="13157" x="1682750" y="1917700"/>
          <p14:tracePt t="13175" x="1695450" y="1917700"/>
          <p14:tracePt t="13191" x="1733550" y="1917700"/>
          <p14:tracePt t="13207" x="1778000" y="1917700"/>
          <p14:tracePt t="13209" x="1809750" y="1917700"/>
          <p14:tracePt t="13224" x="1828800" y="1917700"/>
          <p14:tracePt t="13241" x="1847850" y="1917700"/>
          <p14:tracePt t="13257" x="1860550" y="1917700"/>
          <p14:tracePt t="13274" x="1885950" y="1917700"/>
          <p14:tracePt t="13291" x="1949450" y="1917700"/>
          <p14:tracePt t="13308" x="2025650" y="1917700"/>
          <p14:tracePt t="13324" x="2108200" y="1917700"/>
          <p14:tracePt t="13341" x="2178050" y="1917700"/>
          <p14:tracePt t="13357" x="2203450" y="1917700"/>
          <p14:tracePt t="13375" x="2222500" y="1917700"/>
          <p14:tracePt t="13391" x="2254250" y="1917700"/>
          <p14:tracePt t="13407" x="2279650" y="1917700"/>
          <p14:tracePt t="13408" x="2298700" y="1917700"/>
          <p14:tracePt t="13424" x="2330450" y="1917700"/>
          <p14:tracePt t="13442" x="2343150" y="1917700"/>
          <p14:tracePt t="13457" x="2349500" y="1917700"/>
          <p14:tracePt t="13496" x="2355850" y="1917700"/>
          <p14:tracePt t="13520" x="2362200" y="1917700"/>
          <p14:tracePt t="13553" x="2368550" y="1917700"/>
          <p14:tracePt t="13648" x="2374900" y="1917700"/>
          <p14:tracePt t="13745" x="2381250" y="1917700"/>
          <p14:tracePt t="14129" x="2387600" y="1917700"/>
          <p14:tracePt t="14145" x="2393950" y="1917700"/>
          <p14:tracePt t="14160" x="2400300" y="1917700"/>
          <p14:tracePt t="14168" x="2406650" y="1917700"/>
          <p14:tracePt t="14176" x="2425700" y="1917700"/>
          <p14:tracePt t="14192" x="2432050" y="1917700"/>
          <p14:tracePt t="14209" x="2470150" y="1917700"/>
          <p14:tracePt t="14225" x="2501900" y="1917700"/>
          <p14:tracePt t="14241" x="2546350" y="1917700"/>
          <p14:tracePt t="14258" x="2590800" y="1917700"/>
          <p14:tracePt t="14276" x="2628900" y="1917700"/>
          <p14:tracePt t="14292" x="2641600" y="1917700"/>
          <p14:tracePt t="14308" x="2647950" y="1917700"/>
          <p14:tracePt t="14329" x="2654300" y="1917700"/>
          <p14:tracePt t="14344" x="2660650" y="1917700"/>
          <p14:tracePt t="14360" x="2667000" y="1917700"/>
          <p14:tracePt t="14393" x="2673350" y="1917700"/>
          <p14:tracePt t="14417" x="2679700" y="1917700"/>
          <p14:tracePt t="14433" x="2692400" y="1917700"/>
          <p14:tracePt t="14440" x="2717800" y="1917700"/>
          <p14:tracePt t="14448" x="2749550" y="1917700"/>
          <p14:tracePt t="14458" x="2787650" y="1917700"/>
          <p14:tracePt t="14475" x="2844800" y="1911350"/>
          <p14:tracePt t="14492" x="2857500" y="1911350"/>
          <p14:tracePt t="14509" x="2876550" y="1911350"/>
          <p14:tracePt t="14561" x="2889250" y="1911350"/>
          <p14:tracePt t="14568" x="2908300" y="1911350"/>
          <p14:tracePt t="14576" x="2933700" y="1911350"/>
          <p14:tracePt t="14592" x="2965450" y="1911350"/>
          <p14:tracePt t="14608" x="3086100" y="1924050"/>
          <p14:tracePt t="14625" x="3149600" y="1930400"/>
          <p14:tracePt t="14643" x="3200400" y="1930400"/>
          <p14:tracePt t="14658" x="3232150" y="1930400"/>
          <p14:tracePt t="14675" x="3276600" y="1924050"/>
          <p14:tracePt t="14692" x="3352800" y="1917700"/>
          <p14:tracePt t="14710" x="3454400" y="1917700"/>
          <p14:tracePt t="14725" x="3549650" y="1917700"/>
          <p14:tracePt t="14743" x="3600450" y="1917700"/>
          <p14:tracePt t="14759" x="3606800" y="1917700"/>
          <p14:tracePt t="14776" x="3613150" y="1917700"/>
          <p14:tracePt t="14993" x="3625850" y="1917700"/>
          <p14:tracePt t="15000" x="3657600" y="1917700"/>
          <p14:tracePt t="15009" x="3714750" y="1917700"/>
          <p14:tracePt t="15025" x="3860800" y="1930400"/>
          <p14:tracePt t="15042" x="4025900" y="1936750"/>
          <p14:tracePt t="15059" x="4127500" y="1936750"/>
          <p14:tracePt t="15077" x="4159250" y="1936750"/>
          <p14:tracePt t="15249" x="4178300" y="1943100"/>
          <p14:tracePt t="15257" x="4203700" y="1949450"/>
          <p14:tracePt t="15265" x="4229100" y="1955800"/>
          <p14:tracePt t="15276" x="4279900" y="1962150"/>
          <p14:tracePt t="15293" x="4349750" y="1974850"/>
          <p14:tracePt t="15309" x="4381500" y="1974850"/>
          <p14:tracePt t="15327" x="4394200" y="1974850"/>
          <p14:tracePt t="15345" x="4400550" y="1974850"/>
          <p14:tracePt t="15359" x="4406900" y="1974850"/>
          <p14:tracePt t="15376" x="4438650" y="1974850"/>
          <p14:tracePt t="15393" x="4489450" y="1974850"/>
          <p14:tracePt t="15409" x="4540250" y="1974850"/>
          <p14:tracePt t="15426" x="4559300" y="1974850"/>
          <p14:tracePt t="15443" x="4572000" y="1974850"/>
          <p14:tracePt t="15460" x="4578350" y="1974850"/>
          <p14:tracePt t="15476" x="4610100" y="1974850"/>
          <p14:tracePt t="15493" x="4654550" y="1974850"/>
          <p14:tracePt t="15509" x="4699000" y="1974850"/>
          <p14:tracePt t="15527" x="4724400" y="1974850"/>
          <p14:tracePt t="15592" x="4730750" y="1974850"/>
          <p14:tracePt t="15617" x="4737100" y="1974850"/>
          <p14:tracePt t="15633" x="4749800" y="1974850"/>
          <p14:tracePt t="15641" x="4768850" y="1974850"/>
          <p14:tracePt t="15649" x="4781550" y="1974850"/>
          <p14:tracePt t="15661" x="4794250" y="1974850"/>
          <p14:tracePt t="15676" x="4838700" y="1968500"/>
          <p14:tracePt t="15693" x="4933950" y="1968500"/>
          <p14:tracePt t="15709" x="5060950" y="1968500"/>
          <p14:tracePt t="15727" x="5219700" y="1968500"/>
          <p14:tracePt t="15743" x="5327650" y="1968500"/>
          <p14:tracePt t="15760" x="5378450" y="1968500"/>
          <p14:tracePt t="15776" x="5397500" y="1962150"/>
          <p14:tracePt t="15809" x="5410200" y="1962150"/>
          <p14:tracePt t="15817" x="5435600" y="1962150"/>
          <p14:tracePt t="15827" x="5461000" y="1962150"/>
          <p14:tracePt t="15843" x="5524500" y="1962150"/>
          <p14:tracePt t="15861" x="5568950" y="1955800"/>
          <p14:tracePt t="15876" x="5588000" y="1955800"/>
          <p14:tracePt t="15893" x="5607050" y="1949450"/>
          <p14:tracePt t="15910" x="5689600" y="1936750"/>
          <p14:tracePt t="15927" x="5886450" y="1936750"/>
          <p14:tracePt t="15943" x="6102350" y="1936750"/>
          <p14:tracePt t="15960" x="6356350" y="1936750"/>
          <p14:tracePt t="15961" x="6426200" y="1930400"/>
          <p14:tracePt t="15977" x="6477000" y="1924050"/>
          <p14:tracePt t="16033" x="6483350" y="1924050"/>
          <p14:tracePt t="16049" x="6496050" y="1924050"/>
          <p14:tracePt t="16057" x="6515100" y="1924050"/>
          <p14:tracePt t="16064" x="6540500" y="1924050"/>
          <p14:tracePt t="16076" x="6553200" y="1924050"/>
          <p14:tracePt t="16093" x="6559550" y="1924050"/>
          <p14:tracePt t="16121" x="6565900" y="1924050"/>
          <p14:tracePt t="16136" x="6578600" y="1924050"/>
          <p14:tracePt t="16145" x="6604000" y="1924050"/>
          <p14:tracePt t="16160" x="6705600" y="1924050"/>
          <p14:tracePt t="16177" x="6832600" y="1924050"/>
          <p14:tracePt t="16194" x="6896100" y="1924050"/>
          <p14:tracePt t="16210" x="6902450" y="1924050"/>
          <p14:tracePt t="16505" x="6902450" y="1917700"/>
          <p14:tracePt t="16513" x="6902450" y="1905000"/>
          <p14:tracePt t="16521" x="6902450" y="1885950"/>
          <p14:tracePt t="16528" x="6902450" y="1873250"/>
          <p14:tracePt t="16544" x="6902450" y="1854200"/>
          <p14:tracePt t="16560" x="6896100" y="1790700"/>
          <p14:tracePt t="16578" x="6896100" y="1752600"/>
          <p14:tracePt t="16594" x="6896100" y="1739900"/>
          <p14:tracePt t="16610" x="6889750" y="1727200"/>
          <p14:tracePt t="16627" x="6889750" y="1714500"/>
          <p14:tracePt t="16645" x="6883400" y="1695450"/>
          <p14:tracePt t="16661" x="6877050" y="1682750"/>
          <p14:tracePt t="16677" x="6870700" y="1663700"/>
          <p14:tracePt t="16694" x="6864350" y="1657350"/>
          <p14:tracePt t="16712" x="6858000" y="1651000"/>
          <p14:tracePt t="16727" x="6851650" y="1644650"/>
          <p14:tracePt t="16744" x="6845300" y="1644650"/>
          <p14:tracePt t="16762" x="6807200" y="1644650"/>
          <p14:tracePt t="16778" x="6731000" y="1644650"/>
          <p14:tracePt t="16794" x="6597650" y="1644650"/>
          <p14:tracePt t="16811" x="6381750" y="1695450"/>
          <p14:tracePt t="16827" x="6197600" y="1714500"/>
          <p14:tracePt t="16845" x="5930900" y="1746250"/>
          <p14:tracePt t="16861" x="5607050" y="1771650"/>
          <p14:tracePt t="16877" x="5276850" y="1797050"/>
          <p14:tracePt t="16894" x="4940300" y="1797050"/>
          <p14:tracePt t="16911" x="4641850" y="1797050"/>
          <p14:tracePt t="16927" x="4400550" y="1797050"/>
          <p14:tracePt t="16944" x="4248150" y="1797050"/>
          <p14:tracePt t="16945" x="4178300" y="1797050"/>
          <p14:tracePt t="16961" x="4051300" y="1797050"/>
          <p14:tracePt t="16978" x="3924300" y="1797050"/>
          <p14:tracePt t="16994" x="3740150" y="1797050"/>
          <p14:tracePt t="17011" x="3498850" y="1797050"/>
          <p14:tracePt t="17028" x="3282950" y="1797050"/>
          <p14:tracePt t="17045" x="3162300" y="1797050"/>
          <p14:tracePt t="17061" x="3067050" y="1797050"/>
          <p14:tracePt t="17077" x="2978150" y="1797050"/>
          <p14:tracePt t="17094" x="2876550" y="1797050"/>
          <p14:tracePt t="17112" x="2749550" y="1809750"/>
          <p14:tracePt t="17128" x="2552700" y="1809750"/>
          <p14:tracePt t="17144" x="2355850" y="1809750"/>
          <p14:tracePt t="17161" x="2311400" y="1816100"/>
          <p14:tracePt t="17178" x="2305050" y="1816100"/>
          <p14:tracePt t="17195" x="2298700" y="1816100"/>
          <p14:tracePt t="17211" x="2286000" y="1816100"/>
          <p14:tracePt t="17228" x="2260600" y="1816100"/>
          <p14:tracePt t="17245" x="2228850" y="1816100"/>
          <p14:tracePt t="17261" x="2222500" y="1816100"/>
          <p14:tracePt t="17281" x="2216150" y="1816100"/>
          <p14:tracePt t="17361" x="2209800" y="1816100"/>
          <p14:tracePt t="17417" x="2203450" y="1816100"/>
          <p14:tracePt t="17449" x="2203450" y="1822450"/>
          <p14:tracePt t="17457" x="2203450" y="1828800"/>
          <p14:tracePt t="17465" x="2203450" y="1835150"/>
          <p14:tracePt t="17478" x="2203450" y="1847850"/>
          <p14:tracePt t="17495" x="2203450" y="1866900"/>
          <p14:tracePt t="17512" x="2203450" y="1879600"/>
          <p14:tracePt t="17529" x="2203450" y="1898650"/>
          <p14:tracePt t="17545" x="2203450" y="1905000"/>
          <p14:tracePt t="17561" x="2203450" y="1911350"/>
          <p14:tracePt t="17585" x="2209800" y="1911350"/>
          <p14:tracePt t="19417" x="2209800" y="1930400"/>
          <p14:tracePt t="19425" x="2203450" y="1930400"/>
          <p14:tracePt t="19433" x="2197100" y="1936750"/>
          <p14:tracePt t="19446" x="2184400" y="1949450"/>
          <p14:tracePt t="19463" x="2146300" y="1974850"/>
          <p14:tracePt t="19480" x="2082800" y="2006600"/>
          <p14:tracePt t="19481" x="2044700" y="2025650"/>
          <p14:tracePt t="19498" x="1949450" y="2076450"/>
          <p14:tracePt t="19513" x="1873250" y="2120900"/>
          <p14:tracePt t="19530" x="1790700" y="2165350"/>
          <p14:tracePt t="19546" x="1733550" y="2190750"/>
          <p14:tracePt t="19564" x="1676400" y="2216150"/>
          <p14:tracePt t="19580" x="1638300" y="2228850"/>
          <p14:tracePt t="19597" x="1606550" y="2235200"/>
          <p14:tracePt t="19613" x="1581150" y="2235200"/>
          <p14:tracePt t="19631" x="1549400" y="2241550"/>
          <p14:tracePt t="19647" x="1524000" y="2241550"/>
          <p14:tracePt t="19663" x="1492250" y="2241550"/>
          <p14:tracePt t="19680" x="1466850" y="2247900"/>
          <p14:tracePt t="19682" x="1454150" y="2254250"/>
          <p14:tracePt t="19698" x="1435100" y="2254250"/>
          <p14:tracePt t="19714" x="1422400" y="2260600"/>
          <p14:tracePt t="19730" x="1403350" y="2260600"/>
          <p14:tracePt t="19747" x="1390650" y="2260600"/>
          <p14:tracePt t="19764" x="1377950" y="2260600"/>
          <p14:tracePt t="19785" x="1371600" y="2260600"/>
          <p14:tracePt t="19817" x="1365250" y="2260600"/>
          <p14:tracePt t="19825" x="1358900" y="2260600"/>
          <p14:tracePt t="19833" x="1352550" y="2260600"/>
          <p14:tracePt t="19847" x="1339850" y="2260600"/>
          <p14:tracePt t="19864" x="1333500" y="2260600"/>
          <p14:tracePt t="19880" x="1327150" y="2254250"/>
          <p14:tracePt t="19978" x="1327150" y="2247900"/>
          <p14:tracePt t="20009" x="1327150" y="2235200"/>
          <p14:tracePt t="20017" x="1333500" y="2235200"/>
          <p14:tracePt t="20033" x="1339850" y="2235200"/>
          <p14:tracePt t="20041" x="1346200" y="2235200"/>
          <p14:tracePt t="20049" x="1352550" y="2235200"/>
          <p14:tracePt t="20064" x="1352550" y="2228850"/>
          <p14:tracePt t="20080" x="1358900" y="2228850"/>
          <p14:tracePt t="20097" x="1377950" y="2222500"/>
          <p14:tracePt t="20114" x="1384300" y="2222500"/>
          <p14:tracePt t="20130" x="1397000" y="2222500"/>
          <p14:tracePt t="20147" x="1403350" y="2222500"/>
          <p14:tracePt t="20164" x="1409700" y="2222500"/>
          <p14:tracePt t="20181" x="1416050" y="2216150"/>
          <p14:tracePt t="20197" x="1435100" y="2216150"/>
          <p14:tracePt t="20214" x="1473200" y="2216150"/>
          <p14:tracePt t="20231" x="1511300" y="2216150"/>
          <p14:tracePt t="20248" x="1549400" y="2216150"/>
          <p14:tracePt t="20264" x="1574800" y="2216150"/>
          <p14:tracePt t="20305" x="1581150" y="2216150"/>
          <p14:tracePt t="20321" x="1587500" y="2209800"/>
          <p14:tracePt t="20417" x="1593850" y="2209800"/>
          <p14:tracePt t="20425" x="1600200" y="2209800"/>
          <p14:tracePt t="20441" x="1606550" y="2209800"/>
          <p14:tracePt t="20449" x="1619250" y="2203450"/>
          <p14:tracePt t="20464" x="1631950" y="2203450"/>
          <p14:tracePt t="20481" x="1644650" y="2203450"/>
          <p14:tracePt t="20498" x="1651000" y="2203450"/>
          <p14:tracePt t="20529" x="1657350" y="2203450"/>
          <p14:tracePt t="20545" x="1663700" y="2203450"/>
          <p14:tracePt t="20553" x="1670050" y="2203450"/>
          <p14:tracePt t="20565" x="1682750" y="2203450"/>
          <p14:tracePt t="20581" x="1708150" y="2203450"/>
          <p14:tracePt t="20597" x="1771650" y="2203450"/>
          <p14:tracePt t="20614" x="1835150" y="2203450"/>
          <p14:tracePt t="20633" x="2032000" y="2203450"/>
          <p14:tracePt t="20648" x="2089150" y="2203450"/>
          <p14:tracePt t="20664" x="2203450" y="2203450"/>
          <p14:tracePt t="20665" x="2241550" y="2197100"/>
          <p14:tracePt t="20681" x="2260600" y="2190750"/>
          <p14:tracePt t="20850" x="2266950" y="2190750"/>
          <p14:tracePt t="20857" x="2324100" y="2190750"/>
          <p14:tracePt t="20865" x="2432050" y="2197100"/>
          <p14:tracePt t="20882" x="2819400" y="2203450"/>
          <p14:tracePt t="20898" x="3117850" y="2222500"/>
          <p14:tracePt t="20915" x="3200400" y="2222500"/>
          <p14:tracePt t="20978" x="3194050" y="2222500"/>
          <p14:tracePt t="21001" x="3187700" y="2222500"/>
          <p14:tracePt t="21025" x="3181350" y="2222500"/>
          <p14:tracePt t="21049" x="3175000" y="2222500"/>
          <p14:tracePt t="21081" x="3168650" y="2222500"/>
          <p14:tracePt t="21097" x="3162300" y="2222500"/>
          <p14:tracePt t="21154" x="3155950" y="2222500"/>
          <p14:tracePt t="21209" x="3149600" y="2222500"/>
          <p14:tracePt t="21218" x="3143250" y="2222500"/>
          <p14:tracePt t="21225" x="3143250" y="2228850"/>
          <p14:tracePt t="21242" x="3130550" y="2228850"/>
          <p14:tracePt t="21249" x="3124200" y="2228850"/>
          <p14:tracePt t="21265" x="3092450" y="2241550"/>
          <p14:tracePt t="21281" x="3035300" y="2247900"/>
          <p14:tracePt t="21299" x="2927350" y="2254250"/>
          <p14:tracePt t="21315" x="2749550" y="2266950"/>
          <p14:tracePt t="21332" x="2495550" y="2266950"/>
          <p14:tracePt t="21348" x="2209800" y="2266950"/>
          <p14:tracePt t="21366" x="2070100" y="2266950"/>
          <p14:tracePt t="21382" x="2006600" y="2266950"/>
          <p14:tracePt t="21398" x="1993900" y="2266950"/>
          <p14:tracePt t="21415" x="1987550" y="2266950"/>
          <p14:tracePt t="21433" x="1962150" y="2266950"/>
          <p14:tracePt t="21448" x="1949450" y="2266950"/>
          <p14:tracePt t="21465" x="1892300" y="2260600"/>
          <p14:tracePt t="21482" x="1854200" y="2260600"/>
          <p14:tracePt t="21499" x="1835150" y="2260600"/>
          <p14:tracePt t="21515" x="1822450" y="2260600"/>
          <p14:tracePt t="21532" x="1797050" y="2260600"/>
          <p14:tracePt t="21548" x="1758950" y="2260600"/>
          <p14:tracePt t="21566" x="1695450" y="2241550"/>
          <p14:tracePt t="21582" x="1644650" y="2235200"/>
          <p14:tracePt t="21598" x="1600200" y="2235200"/>
          <p14:tracePt t="21615" x="1581150" y="2228850"/>
          <p14:tracePt t="21633" x="1574800" y="2222500"/>
          <p14:tracePt t="21666" x="1568450" y="2222500"/>
          <p14:tracePt t="21681" x="1562100" y="2222500"/>
          <p14:tracePt t="21754" x="1562100" y="2216150"/>
          <p14:tracePt t="21777" x="1562100" y="2209800"/>
          <p14:tracePt t="21929" x="1555750" y="2209800"/>
          <p14:tracePt t="21945" x="1555750" y="2203450"/>
          <p14:tracePt t="21953" x="1549400" y="2203450"/>
          <p14:tracePt t="21969" x="1549400" y="2197100"/>
          <p14:tracePt t="21982" x="1549400" y="2190750"/>
          <p14:tracePt t="22000" x="1543050" y="2190750"/>
          <p14:tracePt t="22016" x="1543050" y="2184400"/>
          <p14:tracePt t="22034" x="1536700" y="2178050"/>
          <p14:tracePt t="22049" x="1536700" y="2159000"/>
          <p14:tracePt t="22066" x="1530350" y="2146300"/>
          <p14:tracePt t="22082" x="1524000" y="2127250"/>
          <p14:tracePt t="22099" x="1517650" y="2108200"/>
          <p14:tracePt t="22116" x="1517650" y="2089150"/>
          <p14:tracePt t="22137" x="1511300" y="2089150"/>
          <p14:tracePt t="22178" x="1511300" y="2076450"/>
          <p14:tracePt t="22193" x="1511300" y="2070100"/>
          <p14:tracePt t="22201" x="1511300" y="2063750"/>
          <p14:tracePt t="22217" x="1511300" y="2057400"/>
          <p14:tracePt t="22226" x="1511300" y="2051050"/>
          <p14:tracePt t="22234" x="1511300" y="2044700"/>
          <p14:tracePt t="22249" x="1511300" y="2032000"/>
          <p14:tracePt t="22274" x="1511300" y="2025650"/>
          <p14:tracePt t="22283" x="1511300" y="2019300"/>
          <p14:tracePt t="22299" x="1524000" y="2006600"/>
          <p14:tracePt t="22316" x="1530350" y="1987550"/>
          <p14:tracePt t="22332" x="1536700" y="1968500"/>
          <p14:tracePt t="22350" x="1555750" y="1962150"/>
          <p14:tracePt t="22366" x="1574800" y="1955800"/>
          <p14:tracePt t="22382" x="1581150" y="1949450"/>
          <p14:tracePt t="22399" x="1593850" y="1949450"/>
          <p14:tracePt t="22417" x="1606550" y="1949450"/>
          <p14:tracePt t="22432" x="1612900" y="1949450"/>
          <p14:tracePt t="22449" x="1625600" y="1949450"/>
          <p14:tracePt t="22466" x="1638300" y="1955800"/>
          <p14:tracePt t="22483" x="1651000" y="1968500"/>
          <p14:tracePt t="22499" x="1663700" y="1987550"/>
          <p14:tracePt t="22516" x="1670050" y="2006600"/>
          <p14:tracePt t="22533" x="1689100" y="2038350"/>
          <p14:tracePt t="22550" x="1689100" y="2044700"/>
          <p14:tracePt t="22566" x="1689100" y="2063750"/>
          <p14:tracePt t="22583" x="1689100" y="2070100"/>
          <p14:tracePt t="22599" x="1689100" y="2089150"/>
          <p14:tracePt t="22617" x="1689100" y="2108200"/>
          <p14:tracePt t="22633" x="1676400" y="2133600"/>
          <p14:tracePt t="22649" x="1657350" y="2146300"/>
          <p14:tracePt t="22666" x="1612900" y="2171700"/>
          <p14:tracePt t="22684" x="1574800" y="2190750"/>
          <p14:tracePt t="22699" x="1562100" y="2203450"/>
          <p14:tracePt t="22754" x="1555750" y="2203450"/>
          <p14:tracePt t="22778" x="1549400" y="2203450"/>
          <p14:tracePt t="22817" x="1562100" y="2203450"/>
          <p14:tracePt t="22826" x="1612900" y="2203450"/>
          <p14:tracePt t="22834" x="1670050" y="2203450"/>
          <p14:tracePt t="22850" x="1809750" y="2203450"/>
          <p14:tracePt t="22866" x="1968500" y="2203450"/>
          <p14:tracePt t="22883" x="2127250" y="2203450"/>
          <p14:tracePt t="22900" x="2216150" y="2203450"/>
          <p14:tracePt t="22916" x="2254250" y="2197100"/>
          <p14:tracePt t="22970" x="2260600" y="2197100"/>
          <p14:tracePt t="22978" x="2273300" y="2197100"/>
          <p14:tracePt t="22985" x="2292350" y="2197100"/>
          <p14:tracePt t="23000" x="2311400" y="2197100"/>
          <p14:tracePt t="23017" x="2368550" y="2184400"/>
          <p14:tracePt t="23017" x="2393950" y="2178050"/>
          <p14:tracePt t="23033" x="2432050" y="2165350"/>
          <p14:tracePt t="23051" x="2451100" y="2159000"/>
          <p14:tracePt t="23082" x="2463800" y="2159000"/>
          <p14:tracePt t="23090" x="2476500" y="2159000"/>
          <p14:tracePt t="23100" x="2489200" y="2159000"/>
          <p14:tracePt t="23117" x="2533650" y="2152650"/>
          <p14:tracePt t="23133" x="2565400" y="2152650"/>
          <p14:tracePt t="23150" x="2578100" y="2152650"/>
          <p14:tracePt t="23297" x="2565400" y="2152650"/>
          <p14:tracePt t="23305" x="2552700" y="2152650"/>
          <p14:tracePt t="23317" x="2546350" y="2152650"/>
          <p14:tracePt t="23333" x="2501900" y="2152650"/>
          <p14:tracePt t="23350" x="2451100" y="2152650"/>
          <p14:tracePt t="23367" x="2393950" y="2133600"/>
          <p14:tracePt t="23383" x="2292350" y="2101850"/>
          <p14:tracePt t="23400" x="2228850" y="2070100"/>
          <p14:tracePt t="23417" x="2197100" y="2057400"/>
          <p14:tracePt t="23434" x="2190750" y="2057400"/>
          <p14:tracePt t="23450" x="2190750" y="2051050"/>
          <p14:tracePt t="23467" x="2184400" y="2051050"/>
          <p14:tracePt t="23483" x="2184400" y="2038350"/>
          <p14:tracePt t="23501" x="2184400" y="2032000"/>
          <p14:tracePt t="23517" x="2184400" y="2025650"/>
          <p14:tracePt t="23534" x="2190750" y="2012950"/>
          <p14:tracePt t="23550" x="2235200" y="1987550"/>
          <p14:tracePt t="23568" x="2286000" y="1974850"/>
          <p14:tracePt t="23584" x="2355850" y="1955800"/>
          <p14:tracePt t="23600" x="2444750" y="1936750"/>
          <p14:tracePt t="23601" x="2508250" y="1936750"/>
          <p14:tracePt t="23617" x="2635250" y="1936750"/>
          <p14:tracePt t="23634" x="2774950" y="1936750"/>
          <p14:tracePt t="23650" x="2876550" y="1943100"/>
          <p14:tracePt t="23667" x="2921000" y="1949450"/>
          <p14:tracePt t="23684" x="2927350" y="1955800"/>
          <p14:tracePt t="23714" x="2933700" y="1955800"/>
          <p14:tracePt t="23722" x="2933700" y="1962150"/>
          <p14:tracePt t="23734" x="2933700" y="1968500"/>
          <p14:tracePt t="23751" x="2940050" y="1974850"/>
          <p14:tracePt t="23768" x="2940050" y="1993900"/>
          <p14:tracePt t="23784" x="2940050" y="2012950"/>
          <p14:tracePt t="23801" x="2940050" y="2025650"/>
          <p14:tracePt t="23801" x="2940050" y="2038350"/>
          <p14:tracePt t="23817" x="2940050" y="2051050"/>
          <p14:tracePt t="23835" x="2921000" y="2082800"/>
          <p14:tracePt t="23851" x="2908300" y="2101850"/>
          <p14:tracePt t="23867" x="2901950" y="2120900"/>
          <p14:tracePt t="23884" x="2882900" y="2133600"/>
          <p14:tracePt t="23901" x="2876550" y="2146300"/>
          <p14:tracePt t="23917" x="2857500" y="2159000"/>
          <p14:tracePt t="23934" x="2838450" y="2171700"/>
          <p14:tracePt t="23951" x="2819400" y="2184400"/>
          <p14:tracePt t="23968" x="2800350" y="2190750"/>
          <p14:tracePt t="23984" x="2781300" y="2190750"/>
          <p14:tracePt t="24001" x="2781300" y="2197100"/>
          <p14:tracePt t="24018" x="2774950" y="2197100"/>
          <p14:tracePt t="24035" x="2768600" y="2197100"/>
          <p14:tracePt t="24170" x="2762250" y="2197100"/>
          <p14:tracePt t="24177" x="2755900" y="2197100"/>
          <p14:tracePt t="24194" x="2755900" y="2190750"/>
          <p14:tracePt t="24201" x="2749550" y="2190750"/>
          <p14:tracePt t="24218" x="2736850" y="2184400"/>
          <p14:tracePt t="24234" x="2705100" y="2171700"/>
          <p14:tracePt t="24252" x="2616200" y="2165350"/>
          <p14:tracePt t="24268" x="2559050" y="2139950"/>
          <p14:tracePt t="24284" x="2533650" y="2139950"/>
          <p14:tracePt t="24301" x="2527300" y="2139950"/>
          <p14:tracePt t="24318" x="2520950" y="2139950"/>
          <p14:tracePt t="24334" x="2520950" y="2133600"/>
          <p14:tracePt t="24394" x="2514600" y="2133600"/>
          <p14:tracePt t="24418" x="2508250" y="2133600"/>
          <p14:tracePt t="24426" x="2501900" y="2139950"/>
          <p14:tracePt t="24434" x="2501900" y="2146300"/>
          <p14:tracePt t="24458" x="2495550" y="2146300"/>
          <p14:tracePt t="24482" x="2489200" y="2152650"/>
          <p14:tracePt t="24489" x="2482850" y="2159000"/>
          <p14:tracePt t="24506" x="2470150" y="2165350"/>
          <p14:tracePt t="24522" x="2470150" y="2171700"/>
          <p14:tracePt t="24536" x="2451100" y="2178050"/>
          <p14:tracePt t="24551" x="2444750" y="2190750"/>
          <p14:tracePt t="24568" x="2444750" y="2197100"/>
          <p14:tracePt t="24585" x="2438400" y="2197100"/>
          <p14:tracePt t="24586" x="2438400" y="2203450"/>
          <p14:tracePt t="24617" x="2438400" y="2209800"/>
          <p14:tracePt t="24626" x="2432050" y="2216150"/>
          <p14:tracePt t="24635" x="2432050" y="2222500"/>
          <p14:tracePt t="24651" x="2425700" y="2241550"/>
          <p14:tracePt t="24669" x="2425700" y="2266950"/>
          <p14:tracePt t="24685" x="2419350" y="2279650"/>
          <p14:tracePt t="24701" x="2419350" y="2286000"/>
          <p14:tracePt t="24718" x="2419350" y="2298700"/>
          <p14:tracePt t="24736" x="2413000" y="2311400"/>
          <p14:tracePt t="24751" x="2406650" y="2330450"/>
          <p14:tracePt t="24768" x="2400300" y="2355850"/>
          <p14:tracePt t="24785" x="2381250" y="2400300"/>
          <p14:tracePt t="24802" x="2368550" y="2425700"/>
          <p14:tracePt t="24818" x="2368550" y="2438400"/>
          <p14:tracePt t="24835" x="2355850" y="2444750"/>
          <p14:tracePt t="24852" x="2355850" y="2451100"/>
          <p14:tracePt t="24869" x="2355850" y="2463800"/>
          <p14:tracePt t="24885" x="2349500" y="2482850"/>
          <p14:tracePt t="24901" x="2343150" y="2495550"/>
          <p14:tracePt t="24918" x="2343150" y="2508250"/>
          <p14:tracePt t="24936" x="2336800" y="2508250"/>
          <p14:tracePt t="24952" x="2336800" y="2514600"/>
          <p14:tracePt t="24969" x="2330450" y="2520950"/>
          <p14:tracePt t="24985" x="2317750" y="2533650"/>
          <p14:tracePt t="25003" x="2311400" y="2540000"/>
          <p14:tracePt t="25018" x="2305050" y="2540000"/>
          <p14:tracePt t="25035" x="2292350" y="2546350"/>
          <p14:tracePt t="25052" x="2273300" y="2552700"/>
          <p14:tracePt t="25069" x="2235200" y="2559050"/>
          <p14:tracePt t="25085" x="2197100" y="2559050"/>
          <p14:tracePt t="25102" x="2171700" y="2559050"/>
          <p14:tracePt t="25119" x="2146300" y="2559050"/>
          <p14:tracePt t="25136" x="2114550" y="2559050"/>
          <p14:tracePt t="25152" x="2082800" y="2559050"/>
          <p14:tracePt t="25169" x="2032000" y="2552700"/>
          <p14:tracePt t="25186" x="1917700" y="2533650"/>
          <p14:tracePt t="25202" x="1873250" y="2527300"/>
          <p14:tracePt t="25219" x="1841500" y="2520950"/>
          <p14:tracePt t="25235" x="1835150" y="2520950"/>
          <p14:tracePt t="25252" x="1822450" y="2514600"/>
          <p14:tracePt t="25269" x="1803400" y="2501900"/>
          <p14:tracePt t="25285" x="1784350" y="2482850"/>
          <p14:tracePt t="25302" x="1765300" y="2470150"/>
          <p14:tracePt t="25319" x="1752600" y="2463800"/>
          <p14:tracePt t="25337" x="1739900" y="2451100"/>
          <p14:tracePt t="25352" x="1739900" y="2432050"/>
          <p14:tracePt t="25368" x="1720850" y="2400300"/>
          <p14:tracePt t="25370" x="1720850" y="2387600"/>
          <p14:tracePt t="25386" x="1708150" y="2362200"/>
          <p14:tracePt t="25403" x="1708150" y="2343150"/>
          <p14:tracePt t="25419" x="1708150" y="2324100"/>
          <p14:tracePt t="25435" x="1708150" y="2305050"/>
          <p14:tracePt t="25452" x="1714500" y="2286000"/>
          <p14:tracePt t="25469" x="1739900" y="2247900"/>
          <p14:tracePt t="25485" x="1771650" y="2209800"/>
          <p14:tracePt t="25502" x="1797050" y="2190750"/>
          <p14:tracePt t="25519" x="1873250" y="2165350"/>
          <p14:tracePt t="25537" x="1993900" y="2159000"/>
          <p14:tracePt t="25552" x="2171700" y="2159000"/>
          <p14:tracePt t="25554" x="2273300" y="2159000"/>
          <p14:tracePt t="25569" x="2336800" y="2159000"/>
          <p14:tracePt t="25586" x="2432050" y="2159000"/>
          <p14:tracePt t="25610" x="2438400" y="2159000"/>
          <p14:tracePt t="25626" x="2444750" y="2159000"/>
          <p14:tracePt t="25636" x="2463800" y="2159000"/>
          <p14:tracePt t="25652" x="2495550" y="2184400"/>
          <p14:tracePt t="25670" x="2540000" y="2222500"/>
          <p14:tracePt t="25685" x="2584450" y="2266950"/>
          <p14:tracePt t="25702" x="2597150" y="2279650"/>
          <p14:tracePt t="25719" x="2603500" y="2292350"/>
          <p14:tracePt t="25737" x="2609850" y="2311400"/>
          <p14:tracePt t="25752" x="2616200" y="2324100"/>
          <p14:tracePt t="25753" x="2622550" y="2336800"/>
          <p14:tracePt t="25769" x="2622550" y="2343150"/>
          <p14:tracePt t="25786" x="2622550" y="2381250"/>
          <p14:tracePt t="25803" x="2622550" y="2413000"/>
          <p14:tracePt t="25819" x="2622550" y="2444750"/>
          <p14:tracePt t="25836" x="2603500" y="2476500"/>
          <p14:tracePt t="25853" x="2578100" y="2508250"/>
          <p14:tracePt t="25870" x="2565400" y="2527300"/>
          <p14:tracePt t="25886" x="2546350" y="2546350"/>
          <p14:tracePt t="25902" x="2520950" y="2565400"/>
          <p14:tracePt t="25919" x="2470150" y="2590800"/>
          <p14:tracePt t="25937" x="2406650" y="2616200"/>
          <p14:tracePt t="25953" x="2336800" y="2641600"/>
          <p14:tracePt t="25954" x="2292350" y="2654300"/>
          <p14:tracePt t="25969" x="2241550" y="2660650"/>
          <p14:tracePt t="25986" x="2203450" y="2660650"/>
          <p14:tracePt t="26003" x="2165350" y="2660650"/>
          <p14:tracePt t="26020" x="2114550" y="2654300"/>
          <p14:tracePt t="26036" x="2044700" y="2647950"/>
          <p14:tracePt t="26053" x="1987550" y="2635250"/>
          <p14:tracePt t="26070" x="1936750" y="2628900"/>
          <p14:tracePt t="26086" x="1892300" y="2609850"/>
          <p14:tracePt t="26103" x="1873250" y="2603500"/>
          <p14:tracePt t="26120" x="1841500" y="2590800"/>
          <p14:tracePt t="26137" x="1809750" y="2565400"/>
          <p14:tracePt t="26137" x="1790700" y="2559050"/>
          <p14:tracePt t="26153" x="1778000" y="2546350"/>
          <p14:tracePt t="26169" x="1739900" y="2514600"/>
          <p14:tracePt t="26186" x="1727200" y="2489200"/>
          <p14:tracePt t="26203" x="1695450" y="2451100"/>
          <p14:tracePt t="26219" x="1682750" y="2419350"/>
          <p14:tracePt t="26236" x="1663700" y="2381250"/>
          <p14:tracePt t="26253" x="1663700" y="2355850"/>
          <p14:tracePt t="26270" x="1663700" y="2324100"/>
          <p14:tracePt t="26286" x="1663700" y="2292350"/>
          <p14:tracePt t="26303" x="1663700" y="2260600"/>
          <p14:tracePt t="26320" x="1670050" y="2241550"/>
          <p14:tracePt t="26337" x="1708150" y="2209800"/>
          <p14:tracePt t="26353" x="1752600" y="2190750"/>
          <p14:tracePt t="26369" x="1873250" y="2165350"/>
          <p14:tracePt t="26386" x="1974850" y="2159000"/>
          <p14:tracePt t="26404" x="2063750" y="2159000"/>
          <p14:tracePt t="26420" x="2139950" y="2159000"/>
          <p14:tracePt t="26436" x="2216150" y="2178050"/>
          <p14:tracePt t="26453" x="2279650" y="2222500"/>
          <p14:tracePt t="26471" x="2349500" y="2254250"/>
          <p14:tracePt t="26487" x="2413000" y="2292350"/>
          <p14:tracePt t="26503" x="2425700" y="2305050"/>
          <p14:tracePt t="26520" x="2438400" y="2311400"/>
          <p14:tracePt t="26537" x="2444750" y="2324100"/>
          <p14:tracePt t="26553" x="2444750" y="2330450"/>
          <p14:tracePt t="26570" x="2457450" y="2368550"/>
          <p14:tracePt t="26587" x="2463800" y="2400300"/>
          <p14:tracePt t="26604" x="2463800" y="2444750"/>
          <p14:tracePt t="26620" x="2463800" y="2476500"/>
          <p14:tracePt t="26637" x="2463800" y="2501900"/>
          <p14:tracePt t="26653" x="2451100" y="2533650"/>
          <p14:tracePt t="26671" x="2444750" y="2552700"/>
          <p14:tracePt t="26687" x="2425700" y="2590800"/>
          <p14:tracePt t="26703" x="2400300" y="2616200"/>
          <p14:tracePt t="26720" x="2368550" y="2654300"/>
          <p14:tracePt t="26737" x="2317750" y="2686050"/>
          <p14:tracePt t="26753" x="2279650" y="2692400"/>
          <p14:tracePt t="26770" x="2247900" y="2698750"/>
          <p14:tracePt t="26787" x="2203450" y="2698750"/>
          <p14:tracePt t="26804" x="2139950" y="2698750"/>
          <p14:tracePt t="26820" x="2057400" y="2692400"/>
          <p14:tracePt t="26837" x="1962150" y="2667000"/>
          <p14:tracePt t="26853" x="1911350" y="2647950"/>
          <p14:tracePt t="26871" x="1898650" y="2641600"/>
          <p14:tracePt t="26887" x="1866900" y="2609850"/>
          <p14:tracePt t="26904" x="1847850" y="2571750"/>
          <p14:tracePt t="26920" x="1828800" y="2520950"/>
          <p14:tracePt t="26937" x="1797050" y="2438400"/>
          <p14:tracePt t="26953" x="1790700" y="2387600"/>
          <p14:tracePt t="26970" x="1790700" y="2330450"/>
          <p14:tracePt t="26987" x="1790700" y="2279650"/>
          <p14:tracePt t="27004" x="1803400" y="2235200"/>
          <p14:tracePt t="27020" x="1822450" y="2209800"/>
          <p14:tracePt t="27037" x="1828800" y="2203450"/>
          <p14:tracePt t="27054" x="1835150" y="2203450"/>
          <p14:tracePt t="27074" x="1841500" y="2203450"/>
          <p14:tracePt t="27087" x="1847850" y="2203450"/>
          <p14:tracePt t="27104" x="1866900" y="2203450"/>
          <p14:tracePt t="27120" x="1892300" y="2203450"/>
          <p14:tracePt t="27138" x="1911350" y="2203450"/>
          <p14:tracePt t="27410" x="1917700" y="2203450"/>
          <p14:tracePt t="27418" x="1930400" y="2203450"/>
          <p14:tracePt t="27426" x="1962150" y="2203450"/>
          <p14:tracePt t="27437" x="2006600" y="2203450"/>
          <p14:tracePt t="27454" x="2133600" y="2216150"/>
          <p14:tracePt t="27471" x="2235200" y="2222500"/>
          <p14:tracePt t="27488" x="2260600" y="2228850"/>
          <p14:tracePt t="27504" x="2266950" y="2228850"/>
          <p14:tracePt t="27521" x="2273300" y="2235200"/>
          <p14:tracePt t="27537" x="2286000" y="2254250"/>
          <p14:tracePt t="27538" x="2286000" y="2266950"/>
          <p14:tracePt t="27555" x="2305050" y="2305050"/>
          <p14:tracePt t="27571" x="2317750" y="2368550"/>
          <p14:tracePt t="27587" x="2324100" y="2425700"/>
          <p14:tracePt t="27604" x="2324100" y="2463800"/>
          <p14:tracePt t="27621" x="2324100" y="2482850"/>
          <p14:tracePt t="27638" x="2324100" y="2495550"/>
          <p14:tracePt t="27654" x="2324100" y="2508250"/>
          <p14:tracePt t="27671" x="2324100" y="2514600"/>
          <p14:tracePt t="27688" x="2317750" y="2533650"/>
          <p14:tracePt t="27704" x="2311400" y="2540000"/>
          <p14:tracePt t="27721" x="2292350" y="2552700"/>
          <p14:tracePt t="27738" x="2266950" y="2571750"/>
          <p14:tracePt t="27755" x="2254250" y="2571750"/>
          <p14:tracePt t="27771" x="2235200" y="2578100"/>
          <p14:tracePt t="27788" x="2209800" y="2584450"/>
          <p14:tracePt t="27804" x="2178050" y="2584450"/>
          <p14:tracePt t="27821" x="2146300" y="2584450"/>
          <p14:tracePt t="27838" x="2095500" y="2584450"/>
          <p14:tracePt t="27854" x="2051050" y="2584450"/>
          <p14:tracePt t="27871" x="2025650" y="2584450"/>
          <p14:tracePt t="27888" x="2006600" y="2571750"/>
          <p14:tracePt t="27905" x="2000250" y="2565400"/>
          <p14:tracePt t="27921" x="1993900" y="2559050"/>
          <p14:tracePt t="27938" x="1962150" y="2540000"/>
          <p14:tracePt t="27955" x="1930400" y="2508250"/>
          <p14:tracePt t="27971" x="1911350" y="2482850"/>
          <p14:tracePt t="27988" x="1885950" y="2451100"/>
          <p14:tracePt t="28005" x="1873250" y="2432050"/>
          <p14:tracePt t="28022" x="1866900" y="2406650"/>
          <p14:tracePt t="28038" x="1854200" y="2374900"/>
          <p14:tracePt t="28055" x="1854200" y="2330450"/>
          <p14:tracePt t="28071" x="1854200" y="2286000"/>
          <p14:tracePt t="28089" x="1854200" y="2247900"/>
          <p14:tracePt t="28105" x="1854200" y="2228850"/>
          <p14:tracePt t="28121" x="1854200" y="2209800"/>
          <p14:tracePt t="28122" x="1860550" y="2197100"/>
          <p14:tracePt t="28138" x="1873250" y="2184400"/>
          <p14:tracePt t="28156" x="1885950" y="2178050"/>
          <p14:tracePt t="28171" x="1905000" y="2171700"/>
          <p14:tracePt t="28188" x="1949450" y="2165350"/>
          <p14:tracePt t="28205" x="2019300" y="2165350"/>
          <p14:tracePt t="28222" x="2114550" y="2165350"/>
          <p14:tracePt t="28238" x="2216150" y="2165350"/>
          <p14:tracePt t="28255" x="2273300" y="2165350"/>
          <p14:tracePt t="28272" x="2305050" y="2165350"/>
          <p14:tracePt t="28289" x="2311400" y="2165350"/>
          <p14:tracePt t="28306" x="2317750" y="2165350"/>
          <p14:tracePt t="28322" x="2330450" y="2165350"/>
          <p14:tracePt t="28338" x="2336800" y="2190750"/>
          <p14:tracePt t="28356" x="2349500" y="2216150"/>
          <p14:tracePt t="28372" x="2362200" y="2241550"/>
          <p14:tracePt t="28388" x="2362200" y="2260600"/>
          <p14:tracePt t="28405" x="2368550" y="2279650"/>
          <p14:tracePt t="28422" x="2374900" y="2298700"/>
          <p14:tracePt t="28438" x="2374900" y="2330450"/>
          <p14:tracePt t="28455" x="2381250" y="2355850"/>
          <p14:tracePt t="28472" x="2381250" y="2374900"/>
          <p14:tracePt t="28489" x="2381250" y="2393950"/>
          <p14:tracePt t="28505" x="2381250" y="2419350"/>
          <p14:tracePt t="28506" x="2381250" y="2425700"/>
          <p14:tracePt t="28522" x="2374900" y="2444750"/>
          <p14:tracePt t="28538" x="2362200" y="2463800"/>
          <p14:tracePt t="28555" x="2355850" y="2470150"/>
          <p14:tracePt t="28578" x="2343150" y="2476500"/>
          <p14:tracePt t="28588" x="2336800" y="2482850"/>
          <p14:tracePt t="28605" x="2330450" y="2482850"/>
          <p14:tracePt t="28623" x="2317750" y="2482850"/>
          <p14:tracePt t="28639" x="2305050" y="2489200"/>
          <p14:tracePt t="28655" x="2286000" y="2495550"/>
          <p14:tracePt t="28672" x="2279650" y="2501900"/>
          <p14:tracePt t="28689" x="2260600" y="2501900"/>
          <p14:tracePt t="28690" x="2254250" y="2501900"/>
          <p14:tracePt t="28706" x="2247900" y="2501900"/>
          <p14:tracePt t="28722" x="2241550" y="2508250"/>
          <p14:tracePt t="28810" x="2235200" y="2508250"/>
          <p14:tracePt t="29170" x="2235200" y="2501900"/>
          <p14:tracePt t="29186" x="2254250" y="2495550"/>
          <p14:tracePt t="29194" x="2279650" y="2489200"/>
          <p14:tracePt t="29206" x="2330450" y="2489200"/>
          <p14:tracePt t="29222" x="2546350" y="2482850"/>
          <p14:tracePt t="29240" x="3079750" y="2482850"/>
          <p14:tracePt t="29256" x="3937000" y="2482850"/>
          <p14:tracePt t="29272" x="5073650" y="2482850"/>
          <p14:tracePt t="29289" x="6210300" y="2451100"/>
          <p14:tracePt t="29306" x="7461250" y="2451100"/>
          <p14:tracePt t="29322" x="7886700" y="2451100"/>
          <p14:tracePt t="29339" x="8051800" y="2457450"/>
          <p14:tracePt t="29356" x="8191500" y="2482850"/>
          <p14:tracePt t="29373" x="8331200" y="2508250"/>
          <p14:tracePt t="29389" x="8477250" y="2527300"/>
          <p14:tracePt t="29406" x="8616950" y="2552700"/>
          <p14:tracePt t="29423" x="8705850" y="2552700"/>
          <p14:tracePt t="29440" x="8801100" y="2571750"/>
          <p14:tracePt t="29456" x="8959850" y="2628900"/>
          <p14:tracePt t="29473" x="9213850" y="2711450"/>
          <p14:tracePt t="29489" x="9518650" y="2800350"/>
          <p14:tracePt t="29507" x="9925050" y="2914650"/>
          <p14:tracePt t="29523" x="9963150" y="2927350"/>
          <p14:tracePt t="29539" x="9975850" y="2940050"/>
          <p14:tracePt t="29556" x="9994900" y="2971800"/>
          <p14:tracePt t="29573" x="10026650" y="3028950"/>
          <p14:tracePt t="29589" x="10064750" y="3092450"/>
          <p14:tracePt t="29606" x="10096500" y="3136900"/>
          <p14:tracePt t="29623" x="10102850" y="3155950"/>
          <p14:tracePt t="29640" x="10102850" y="3175000"/>
          <p14:tracePt t="29656" x="10102850" y="3187700"/>
          <p14:tracePt t="29673" x="10102850" y="3219450"/>
          <p14:tracePt t="29674" x="10096500" y="3232150"/>
          <p14:tracePt t="29689" x="10083800" y="3257550"/>
          <p14:tracePt t="29707" x="10071100" y="3314700"/>
          <p14:tracePt t="29723" x="10058400" y="3346450"/>
          <p14:tracePt t="29739" x="10045700" y="3371850"/>
          <p14:tracePt t="29756" x="10026650" y="3390900"/>
          <p14:tracePt t="29773" x="10013950" y="3416300"/>
          <p14:tracePt t="29790" x="9994900" y="3460750"/>
          <p14:tracePt t="29806" x="9963150" y="3498850"/>
          <p14:tracePt t="29823" x="9937750" y="3524250"/>
          <p14:tracePt t="29840" x="9906000" y="3549650"/>
          <p14:tracePt t="29856" x="9861550" y="3568700"/>
          <p14:tracePt t="29873" x="9817100" y="3575050"/>
          <p14:tracePt t="29890" x="9766300" y="3594100"/>
          <p14:tracePt t="29890" x="9740900" y="3600450"/>
          <p14:tracePt t="29907" x="9715500" y="3613150"/>
          <p14:tracePt t="29923" x="9696450" y="3613150"/>
          <p14:tracePt t="29939" x="9658350" y="3619500"/>
          <p14:tracePt t="29956" x="9594850" y="3619500"/>
          <p14:tracePt t="29974" x="9531350" y="3625850"/>
          <p14:tracePt t="29990" x="9442450" y="3638550"/>
          <p14:tracePt t="30006" x="9372600" y="3644900"/>
          <p14:tracePt t="30023" x="9302750" y="3644900"/>
          <p14:tracePt t="30040" x="9239250" y="3644900"/>
          <p14:tracePt t="30056" x="9182100" y="3644900"/>
          <p14:tracePt t="30073" x="9144000" y="3644900"/>
          <p14:tracePt t="30074" x="9112250" y="3644900"/>
          <p14:tracePt t="30090" x="9067800" y="3644900"/>
          <p14:tracePt t="30107" x="8997950" y="3613150"/>
          <p14:tracePt t="30123" x="8940800" y="3581400"/>
          <p14:tracePt t="30140" x="8877300" y="3549650"/>
          <p14:tracePt t="30157" x="8832850" y="3517900"/>
          <p14:tracePt t="30174" x="8801100" y="3492500"/>
          <p14:tracePt t="30190" x="8769350" y="3448050"/>
          <p14:tracePt t="30207" x="8737600" y="3359150"/>
          <p14:tracePt t="30223" x="8686800" y="3276600"/>
          <p14:tracePt t="30241" x="8655050" y="3194050"/>
          <p14:tracePt t="30242" x="8648700" y="3175000"/>
          <p14:tracePt t="30257" x="8636000" y="3155950"/>
          <p14:tracePt t="30273" x="8623300" y="3124200"/>
          <p14:tracePt t="30275" x="8623300" y="3117850"/>
          <p14:tracePt t="30290" x="8623300" y="3086100"/>
          <p14:tracePt t="30307" x="8623300" y="3054350"/>
          <p14:tracePt t="30323" x="8623300" y="2978150"/>
          <p14:tracePt t="30340" x="8623300" y="2895600"/>
          <p14:tracePt t="30357" x="8623300" y="2832100"/>
          <p14:tracePt t="30374" x="8623300" y="2781300"/>
          <p14:tracePt t="30390" x="8648700" y="2711450"/>
          <p14:tracePt t="30407" x="8680450" y="2628900"/>
          <p14:tracePt t="30423" x="8712200" y="2559050"/>
          <p14:tracePt t="30441" x="8750300" y="2495550"/>
          <p14:tracePt t="30457" x="8788400" y="2432050"/>
          <p14:tracePt t="30473" x="8820150" y="2393950"/>
          <p14:tracePt t="30474" x="8832850" y="2381250"/>
          <p14:tracePt t="30490" x="8883650" y="2355850"/>
          <p14:tracePt t="30508" x="8940800" y="2343150"/>
          <p14:tracePt t="30524" x="8997950" y="2324100"/>
          <p14:tracePt t="30540" x="9067800" y="2311400"/>
          <p14:tracePt t="30557" x="9105900" y="2311400"/>
          <p14:tracePt t="30574" x="9163050" y="2311400"/>
          <p14:tracePt t="30590" x="9251950" y="2324100"/>
          <p14:tracePt t="30608" x="9359900" y="2355850"/>
          <p14:tracePt t="30624" x="9455150" y="2406650"/>
          <p14:tracePt t="30642" x="9550400" y="2463800"/>
          <p14:tracePt t="30657" x="9613900" y="2514600"/>
          <p14:tracePt t="30674" x="9683750" y="2609850"/>
          <p14:tracePt t="30690" x="9715500" y="2679700"/>
          <p14:tracePt t="30708" x="9740900" y="2743200"/>
          <p14:tracePt t="30724" x="9759950" y="2794000"/>
          <p14:tracePt t="30740" x="9772650" y="2844800"/>
          <p14:tracePt t="30757" x="9779000" y="2914650"/>
          <p14:tracePt t="30774" x="9791700" y="2978150"/>
          <p14:tracePt t="30790" x="9798050" y="3041650"/>
          <p14:tracePt t="30807" x="9798050" y="3105150"/>
          <p14:tracePt t="30824" x="9798050" y="3162300"/>
          <p14:tracePt t="30841" x="9798050" y="3200400"/>
          <p14:tracePt t="30857" x="9798050" y="3225800"/>
          <p14:tracePt t="30874" x="9785350" y="3276600"/>
          <p14:tracePt t="30890" x="9772650" y="3308350"/>
          <p14:tracePt t="30908" x="9766300" y="3333750"/>
          <p14:tracePt t="30924" x="9747250" y="3371850"/>
          <p14:tracePt t="30941" x="9740900" y="3397250"/>
          <p14:tracePt t="30957" x="9715500" y="3429000"/>
          <p14:tracePt t="30975" x="9702800" y="3448050"/>
          <p14:tracePt t="30991" x="9683750" y="3473450"/>
          <p14:tracePt t="31007" x="9671050" y="3486150"/>
          <p14:tracePt t="31024" x="9658350" y="3498850"/>
          <p14:tracePt t="31042" x="9632950" y="3524250"/>
          <p14:tracePt t="31042" x="9626600" y="3524250"/>
          <p14:tracePt t="31057" x="9613900" y="3530600"/>
          <p14:tracePt t="31074" x="9569450" y="3549650"/>
          <p14:tracePt t="31091" x="9531350" y="3549650"/>
          <p14:tracePt t="31109" x="9493250" y="3562350"/>
          <p14:tracePt t="31124" x="9467850" y="3562350"/>
          <p14:tracePt t="31141" x="9423400" y="3562350"/>
          <p14:tracePt t="31157" x="9378950" y="3562350"/>
          <p14:tracePt t="31175" x="9328150" y="3562350"/>
          <p14:tracePt t="31191" x="9290050" y="3568700"/>
          <p14:tracePt t="31207" x="9251950" y="3568700"/>
          <p14:tracePt t="31224" x="9232900" y="3568700"/>
          <p14:tracePt t="31242" x="9213850" y="3568700"/>
          <p14:tracePt t="31242" x="9201150" y="3568700"/>
          <p14:tracePt t="31257" x="9194800" y="3568700"/>
          <p14:tracePt t="31275" x="9175750" y="3568700"/>
          <p14:tracePt t="31291" x="9169400" y="3568700"/>
          <p14:tracePt t="31308" x="9156700" y="3568700"/>
          <p14:tracePt t="31324" x="9137650" y="3562350"/>
          <p14:tracePt t="31341" x="9112250" y="3549650"/>
          <p14:tracePt t="31358" x="9099550" y="3536950"/>
          <p14:tracePt t="31375" x="9074150" y="3524250"/>
          <p14:tracePt t="31391" x="9061450" y="3511550"/>
          <p14:tracePt t="31408" x="9042400" y="3492500"/>
          <p14:tracePt t="31424" x="9023350" y="3467100"/>
          <p14:tracePt t="31442" x="9010650" y="3448050"/>
          <p14:tracePt t="31442" x="8997950" y="3435350"/>
          <p14:tracePt t="31458" x="8991600" y="3429000"/>
          <p14:tracePt t="31474" x="8966200" y="3378200"/>
          <p14:tracePt t="31491" x="8959850" y="3365500"/>
          <p14:tracePt t="31509" x="8953500" y="3352800"/>
          <p14:tracePt t="31851" x="8947150" y="3352800"/>
          <p14:tracePt t="31858" x="8940800" y="3352800"/>
          <p14:tracePt t="31867" x="8934450" y="3352800"/>
          <p14:tracePt t="31875" x="8921750" y="3352800"/>
          <p14:tracePt t="31891" x="8883650" y="3352800"/>
          <p14:tracePt t="31908" x="8845550" y="3352800"/>
          <p14:tracePt t="31926" x="8775700" y="3352800"/>
          <p14:tracePt t="31941" x="8680450" y="3352800"/>
          <p14:tracePt t="31958" x="8547100" y="3352800"/>
          <p14:tracePt t="31975" x="8401050" y="3352800"/>
          <p14:tracePt t="31992" x="8197850" y="3352800"/>
          <p14:tracePt t="32008" x="7918450" y="3352800"/>
          <p14:tracePt t="32025" x="7562850" y="3352800"/>
          <p14:tracePt t="32041" x="7112000" y="3352800"/>
          <p14:tracePt t="32043" x="6870700" y="3352800"/>
          <p14:tracePt t="32060" x="6381750" y="3352800"/>
          <p14:tracePt t="32075" x="5911850" y="3352800"/>
          <p14:tracePt t="32092" x="5619750" y="3352800"/>
          <p14:tracePt t="32109" x="5422900" y="3371850"/>
          <p14:tracePt t="32126" x="5283200" y="3384550"/>
          <p14:tracePt t="32142" x="5156200" y="3403600"/>
          <p14:tracePt t="32158" x="5029200" y="3409950"/>
          <p14:tracePt t="32175" x="4876800" y="3409950"/>
          <p14:tracePt t="32192" x="4692650" y="3409950"/>
          <p14:tracePt t="32208" x="4603750" y="3416300"/>
          <p14:tracePt t="32225" x="4578350" y="3416300"/>
          <p14:tracePt t="32315" x="4572000" y="3416300"/>
          <p14:tracePt t="32547" x="4578350" y="3416300"/>
          <p14:tracePt t="32554" x="4584700" y="3416300"/>
          <p14:tracePt t="32571" x="4597400" y="3416300"/>
          <p14:tracePt t="32578" x="4610100" y="3416300"/>
          <p14:tracePt t="32592" x="4616450" y="3416300"/>
          <p14:tracePt t="32659" x="4610100" y="3416300"/>
          <p14:tracePt t="32666" x="4597400" y="3416300"/>
          <p14:tracePt t="32675" x="4578350" y="3422650"/>
          <p14:tracePt t="32692" x="4559300" y="3422650"/>
          <p14:tracePt t="32709" x="4540250" y="3429000"/>
          <p14:tracePt t="32726" x="4527550" y="3435350"/>
          <p14:tracePt t="32742" x="4508500" y="3448050"/>
          <p14:tracePt t="32759" x="4495800" y="3454400"/>
          <p14:tracePt t="32776" x="4483100" y="3467100"/>
          <p14:tracePt t="32793" x="4476750" y="3467100"/>
          <p14:tracePt t="32835" x="4470400" y="3467100"/>
          <p14:tracePt t="32859" x="4464050" y="3467100"/>
          <p14:tracePt t="32875" x="4457700" y="3467100"/>
          <p14:tracePt t="32891" x="4445000" y="3467100"/>
          <p14:tracePt t="32899" x="4445000" y="3473450"/>
          <p14:tracePt t="32931" x="4432300" y="3473450"/>
          <p14:tracePt t="32938" x="4419600" y="3479800"/>
          <p14:tracePt t="32946" x="4400550" y="3479800"/>
          <p14:tracePt t="32959" x="4362450" y="3479800"/>
          <p14:tracePt t="32976" x="4298950" y="3479800"/>
          <p14:tracePt t="32992" x="4222750" y="3486150"/>
          <p14:tracePt t="33010" x="4152900" y="3498850"/>
          <p14:tracePt t="33010" x="4114800" y="3511550"/>
          <p14:tracePt t="33026" x="4051300" y="3536950"/>
          <p14:tracePt t="33043" x="3962400" y="3568700"/>
          <p14:tracePt t="33060" x="3879850" y="3594100"/>
          <p14:tracePt t="33077" x="3790950" y="3619500"/>
          <p14:tracePt t="33093" x="3740150" y="3644900"/>
          <p14:tracePt t="33109" x="3708400" y="3657600"/>
          <p14:tracePt t="33126" x="3676650" y="3670300"/>
          <p14:tracePt t="33144" x="3657600" y="3676650"/>
          <p14:tracePt t="33159" x="3632200" y="3689350"/>
          <p14:tracePt t="33176" x="3606800" y="3708400"/>
          <p14:tracePt t="33193" x="3581400" y="3721100"/>
          <p14:tracePt t="33210" x="3543300" y="3746500"/>
          <p14:tracePt t="33210" x="3530600" y="3759200"/>
          <p14:tracePt t="33226" x="3498850" y="3778250"/>
          <p14:tracePt t="33243" x="3460750" y="3810000"/>
          <p14:tracePt t="33259" x="3409950" y="3848100"/>
          <p14:tracePt t="33277" x="3359150" y="3892550"/>
          <p14:tracePt t="33293" x="3314700" y="3930650"/>
          <p14:tracePt t="33309" x="3276600" y="3981450"/>
          <p14:tracePt t="33326" x="3232150" y="4038600"/>
          <p14:tracePt t="33343" x="3200400" y="4076700"/>
          <p14:tracePt t="33359" x="3162300" y="4114800"/>
          <p14:tracePt t="33376" x="3130550" y="4140200"/>
          <p14:tracePt t="33393" x="3098800" y="4171950"/>
          <p14:tracePt t="33410" x="3073400" y="4197350"/>
          <p14:tracePt t="33426" x="3054350" y="4210050"/>
          <p14:tracePt t="33443" x="3041650" y="4222750"/>
          <p14:tracePt t="33459" x="3028950" y="4235450"/>
          <p14:tracePt t="33477" x="3022600" y="4241800"/>
          <p14:tracePt t="33493" x="3003550" y="4254500"/>
          <p14:tracePt t="33510" x="2984500" y="4267200"/>
          <p14:tracePt t="33526" x="2959100" y="4286250"/>
          <p14:tracePt t="33544" x="2927350" y="4311650"/>
          <p14:tracePt t="33560" x="2889250" y="4337050"/>
          <p14:tracePt t="33576" x="2844800" y="4362450"/>
          <p14:tracePt t="33593" x="2819400" y="4381500"/>
          <p14:tracePt t="33611" x="2755900" y="4413250"/>
          <p14:tracePt t="33627" x="2705100" y="4432300"/>
          <p14:tracePt t="33643" x="2647950" y="4451350"/>
          <p14:tracePt t="33660" x="2565400" y="4470400"/>
          <p14:tracePt t="33677" x="2508250" y="4483100"/>
          <p14:tracePt t="33693" x="2463800" y="4502150"/>
          <p14:tracePt t="33710" x="2413000" y="4508500"/>
          <p14:tracePt t="33727" x="2368550" y="4527550"/>
          <p14:tracePt t="33745" x="2305050" y="4552950"/>
          <p14:tracePt t="33760" x="2228850" y="4559300"/>
          <p14:tracePt t="33777" x="2133600" y="4584700"/>
          <p14:tracePt t="33793" x="2044700" y="4610100"/>
          <p14:tracePt t="33811" x="1962150" y="4629150"/>
          <p14:tracePt t="33827" x="1936750" y="4635500"/>
          <p14:tracePt t="33843" x="1911350" y="4648200"/>
          <p14:tracePt t="33860" x="1879600" y="4654550"/>
          <p14:tracePt t="33878" x="1828800" y="4654550"/>
          <p14:tracePt t="33893" x="1771650" y="4654550"/>
          <p14:tracePt t="33910" x="1701800" y="4654550"/>
          <p14:tracePt t="33927" x="1657350" y="4654550"/>
          <p14:tracePt t="33944" x="1606550" y="4654550"/>
          <p14:tracePt t="33960" x="1543050" y="4654550"/>
          <p14:tracePt t="33977" x="1485900" y="4654550"/>
          <p14:tracePt t="33993" x="1441450" y="4654550"/>
          <p14:tracePt t="34011" x="1409700" y="4654550"/>
          <p14:tracePt t="34027" x="1397000" y="4654550"/>
          <p14:tracePt t="34043" x="1390650" y="4654550"/>
          <p14:tracePt t="34060" x="1384300" y="4654550"/>
          <p14:tracePt t="34078" x="1365250" y="4654550"/>
          <p14:tracePt t="34093" x="1320800" y="4654550"/>
          <p14:tracePt t="34110" x="1282700" y="4654550"/>
          <p14:tracePt t="34127" x="1225550" y="4654550"/>
          <p14:tracePt t="34145" x="1200150" y="4654550"/>
          <p14:tracePt t="34160" x="1174750" y="4648200"/>
          <p14:tracePt t="34177" x="1143000" y="4641850"/>
          <p14:tracePt t="34194" x="1123950" y="4629150"/>
          <p14:tracePt t="34211" x="1085850" y="4622800"/>
          <p14:tracePt t="34227" x="1073150" y="4622800"/>
          <p14:tracePt t="34244" x="1066800" y="4616450"/>
          <p14:tracePt t="34260" x="1054100" y="4610100"/>
          <p14:tracePt t="34291" x="1047750" y="4603750"/>
          <p14:tracePt t="34299" x="1041400" y="4603750"/>
          <p14:tracePt t="34310" x="1041400" y="4597400"/>
          <p14:tracePt t="34327" x="1035050" y="4591050"/>
          <p14:tracePt t="34507" x="1035050" y="4584700"/>
          <p14:tracePt t="34523" x="1035050" y="4578350"/>
          <p14:tracePt t="34531" x="1041400" y="4578350"/>
          <p14:tracePt t="34544" x="1054100" y="4578350"/>
          <p14:tracePt t="34561" x="1073150" y="4578350"/>
          <p14:tracePt t="34578" x="1098550" y="4578350"/>
          <p14:tracePt t="34578" x="1111250" y="4572000"/>
          <p14:tracePt t="34594" x="1117600" y="4572000"/>
          <p14:tracePt t="34611" x="1130300" y="4572000"/>
          <p14:tracePt t="34628" x="1143000" y="4565650"/>
          <p14:tracePt t="34645" x="1155700" y="4565650"/>
          <p14:tracePt t="34661" x="1162050" y="4565650"/>
          <p14:tracePt t="34678" x="1174750" y="4565650"/>
          <p14:tracePt t="34694" x="1181100" y="4559300"/>
          <p14:tracePt t="34711" x="1187450" y="4559300"/>
          <p14:tracePt t="34728" x="1200150" y="4559300"/>
          <p14:tracePt t="34745" x="1212850" y="4559300"/>
          <p14:tracePt t="34772" x="1219200" y="4559300"/>
          <p14:tracePt t="34795" x="1225550" y="4559300"/>
          <p14:tracePt t="34819" x="1231900" y="4559300"/>
          <p14:tracePt t="34915" x="1238250" y="4559300"/>
          <p14:tracePt t="34939" x="1244600" y="4559300"/>
          <p14:tracePt t="34947" x="1250950" y="4559300"/>
          <p14:tracePt t="34963" x="1257300" y="4559300"/>
          <p14:tracePt t="34971" x="1263650" y="4559300"/>
          <p14:tracePt t="34979" x="1270000" y="4559300"/>
          <p14:tracePt t="34996" x="1282700" y="4559300"/>
          <p14:tracePt t="35011" x="1289050" y="4559300"/>
          <p14:tracePt t="35028" x="1308100" y="4559300"/>
          <p14:tracePt t="35045" x="1327150" y="4559300"/>
          <p14:tracePt t="35062" x="1346200" y="4559300"/>
          <p14:tracePt t="35078" x="1358900" y="4559300"/>
          <p14:tracePt t="35094" x="1371600" y="4552950"/>
          <p14:tracePt t="35112" x="1390650" y="4546600"/>
          <p14:tracePt t="35129" x="1409700" y="4546600"/>
          <p14:tracePt t="35145" x="1435100" y="4546600"/>
          <p14:tracePt t="35161" x="1460500" y="4540250"/>
          <p14:tracePt t="35178" x="1479550" y="4540250"/>
          <p14:tracePt t="35179" x="1485900" y="4533900"/>
          <p14:tracePt t="35196" x="1504950" y="4533900"/>
          <p14:tracePt t="35211" x="1524000" y="4533900"/>
          <p14:tracePt t="35228" x="1562100" y="4533900"/>
          <p14:tracePt t="35245" x="1581150" y="4533900"/>
          <p14:tracePt t="35262" x="1612900" y="4533900"/>
          <p14:tracePt t="35278" x="1619250" y="4533900"/>
          <p14:tracePt t="35295" x="1625600" y="4533900"/>
          <p14:tracePt t="35311" x="1631950" y="4533900"/>
          <p14:tracePt t="35331" x="1638300" y="4533900"/>
          <p14:tracePt t="35347" x="1644650" y="4533900"/>
          <p14:tracePt t="35362" x="1651000" y="4527550"/>
          <p14:tracePt t="35427" x="1657350" y="4527550"/>
          <p14:tracePt t="35443" x="1663700" y="4527550"/>
          <p14:tracePt t="35459" x="1670050" y="4527550"/>
          <p14:tracePt t="35467" x="1676400" y="4527550"/>
          <p14:tracePt t="35478" x="1695450" y="4527550"/>
          <p14:tracePt t="35496" x="1739900" y="4527550"/>
          <p14:tracePt t="35512" x="1860550" y="4527550"/>
          <p14:tracePt t="35528" x="2012950" y="4527550"/>
          <p14:tracePt t="35545" x="2190750" y="4527550"/>
          <p14:tracePt t="35562" x="2317750" y="4527550"/>
          <p14:tracePt t="35635" x="2324100" y="4527550"/>
          <p14:tracePt t="35795" x="2330450" y="4527550"/>
          <p14:tracePt t="35803" x="2336800" y="4527550"/>
          <p14:tracePt t="35812" x="2355850" y="4527550"/>
          <p14:tracePt t="35829" x="2438400" y="4527550"/>
          <p14:tracePt t="35845" x="2565400" y="4527550"/>
          <p14:tracePt t="35862" x="2711450" y="4527550"/>
          <p14:tracePt t="35879" x="2813050" y="4527550"/>
          <p14:tracePt t="35896" x="2825750" y="4527550"/>
          <p14:tracePt t="35939" x="2832100" y="4527550"/>
          <p14:tracePt t="35947" x="2838450" y="4527550"/>
          <p14:tracePt t="36147" x="2844800" y="4527550"/>
          <p14:tracePt t="36155" x="2851150" y="4527550"/>
          <p14:tracePt t="36163" x="2863850" y="4527550"/>
          <p14:tracePt t="36179" x="2889250" y="4527550"/>
          <p14:tracePt t="36196" x="2908300" y="4527550"/>
          <p14:tracePt t="36212" x="2914650" y="4527550"/>
          <p14:tracePt t="36235" x="2921000" y="4527550"/>
          <p14:tracePt t="36267" x="2927350" y="4527550"/>
          <p14:tracePt t="36283" x="2933700" y="4527550"/>
          <p14:tracePt t="36299" x="2940050" y="4527550"/>
          <p14:tracePt t="36347" x="2946400" y="4527550"/>
          <p14:tracePt t="36363" x="2952750" y="4527550"/>
          <p14:tracePt t="36371" x="2971800" y="4527550"/>
          <p14:tracePt t="36380" x="2984500" y="4527550"/>
          <p14:tracePt t="36396" x="3016250" y="4527550"/>
          <p14:tracePt t="36413" x="3041650" y="4527550"/>
          <p14:tracePt t="36451" x="3048000" y="4527550"/>
          <p14:tracePt t="36627" x="3054350" y="4527550"/>
          <p14:tracePt t="36643" x="3060700" y="4527550"/>
          <p14:tracePt t="36659" x="3067050" y="4527550"/>
          <p14:tracePt t="36683" x="3073400" y="4527550"/>
          <p14:tracePt t="36691" x="3079750" y="4527550"/>
          <p14:tracePt t="36707" x="3086100" y="4527550"/>
          <p14:tracePt t="36779" x="3092450" y="4527550"/>
          <p14:tracePt t="36931" x="3098800" y="4527550"/>
          <p14:tracePt t="36947" x="3111500" y="4527550"/>
          <p14:tracePt t="36955" x="3117850" y="4527550"/>
          <p14:tracePt t="36963" x="3136900" y="4527550"/>
          <p14:tracePt t="36980" x="3155950" y="4527550"/>
          <p14:tracePt t="36996" x="3162300" y="4527550"/>
          <p14:tracePt t="37067" x="3168650" y="4527550"/>
          <p14:tracePt t="37123" x="3175000" y="4527550"/>
          <p14:tracePt t="37139" x="3181350" y="4527550"/>
          <p14:tracePt t="37155" x="3187700" y="4527550"/>
          <p14:tracePt t="37163" x="3206750" y="4527550"/>
          <p14:tracePt t="37171" x="3219450" y="4527550"/>
          <p14:tracePt t="37180" x="3238500" y="4527550"/>
          <p14:tracePt t="37197" x="3289300" y="4527550"/>
          <p14:tracePt t="37213" x="3340100" y="4521200"/>
          <p14:tracePt t="37230" x="3384550" y="4508500"/>
          <p14:tracePt t="37247" x="3403600" y="4508500"/>
          <p14:tracePt t="37747" x="3384550" y="4508500"/>
          <p14:tracePt t="37755" x="3359150" y="4514850"/>
          <p14:tracePt t="37764" x="3333750" y="4527550"/>
          <p14:tracePt t="37780" x="3232150" y="4552950"/>
          <p14:tracePt t="37797" x="3098800" y="4597400"/>
          <p14:tracePt t="37815" x="2895600" y="4654550"/>
          <p14:tracePt t="37830" x="2743200" y="4699000"/>
          <p14:tracePt t="37847" x="2590800" y="4730750"/>
          <p14:tracePt t="37864" x="2470150" y="4762500"/>
          <p14:tracePt t="37881" x="2368550" y="4775200"/>
          <p14:tracePt t="37897" x="2279650" y="4800600"/>
          <p14:tracePt t="37914" x="2209800" y="4813300"/>
          <p14:tracePt t="37931" x="2127250" y="4838700"/>
          <p14:tracePt t="37948" x="2076450" y="4857750"/>
          <p14:tracePt t="37964" x="2044700" y="4857750"/>
          <p14:tracePt t="37981" x="2000250" y="4864100"/>
          <p14:tracePt t="37997" x="1930400" y="4864100"/>
          <p14:tracePt t="38015" x="1866900" y="4876800"/>
          <p14:tracePt t="38031" x="1803400" y="4876800"/>
          <p14:tracePt t="38047" x="1778000" y="4889500"/>
          <p14:tracePt t="38064" x="1746250" y="4895850"/>
          <p14:tracePt t="38081" x="1733550" y="4895850"/>
          <p14:tracePt t="38098" x="1727200" y="4895850"/>
          <p14:tracePt t="38114" x="1701800" y="4895850"/>
          <p14:tracePt t="38131" x="1682750" y="4895850"/>
          <p14:tracePt t="38148" x="1676400" y="4895850"/>
          <p14:tracePt t="38164" x="1663700" y="4895850"/>
          <p14:tracePt t="38181" x="1657350" y="4895850"/>
          <p14:tracePt t="38197" x="1644650" y="4895850"/>
          <p14:tracePt t="38215" x="1631950" y="4895850"/>
          <p14:tracePt t="38231" x="1612900" y="4895850"/>
          <p14:tracePt t="38247" x="1600200" y="4895850"/>
          <p14:tracePt t="38264" x="1593850" y="4889500"/>
          <p14:tracePt t="38532" x="1593850" y="4883150"/>
          <p14:tracePt t="38539" x="1625600" y="4883150"/>
          <p14:tracePt t="38548" x="1676400" y="4876800"/>
          <p14:tracePt t="38564" x="1905000" y="4845050"/>
          <p14:tracePt t="38581" x="2190750" y="4826000"/>
          <p14:tracePt t="38598" x="2368550" y="4813300"/>
          <p14:tracePt t="38615" x="2470150" y="4813300"/>
          <p14:tracePt t="38631" x="2489200" y="4813300"/>
          <p14:tracePt t="38867" x="2495550" y="4813300"/>
          <p14:tracePt t="38875" x="2495550" y="4806950"/>
          <p14:tracePt t="38940" x="2501900" y="4806950"/>
          <p14:tracePt t="39027" x="2520950" y="4806950"/>
          <p14:tracePt t="39035" x="2578100" y="4806950"/>
          <p14:tracePt t="39048" x="2660650" y="4806950"/>
          <p14:tracePt t="39065" x="3009900" y="4826000"/>
          <p14:tracePt t="39082" x="3352800" y="4838700"/>
          <p14:tracePt t="39100" x="3613150" y="4838700"/>
          <p14:tracePt t="39668" x="3600450" y="4838700"/>
          <p14:tracePt t="39683" x="3587750" y="4838700"/>
          <p14:tracePt t="39691" x="3581400" y="4838700"/>
          <p14:tracePt t="39707" x="3568700" y="4838700"/>
          <p14:tracePt t="39723" x="3562350" y="4838700"/>
          <p14:tracePt t="39732" x="3556000" y="4838700"/>
          <p14:tracePt t="39750" x="3543300" y="4838700"/>
          <p14:tracePt t="39766" x="3536950" y="4838700"/>
          <p14:tracePt t="39795" x="3530600" y="4838700"/>
          <p14:tracePt t="39811" x="3524250" y="4838700"/>
          <p14:tracePt t="39819" x="3517900" y="4838700"/>
          <p14:tracePt t="39833" x="3505200" y="4838700"/>
          <p14:tracePt t="39849" x="3492500" y="4838700"/>
          <p14:tracePt t="39866" x="3473450" y="4838700"/>
          <p14:tracePt t="39883" x="3448050" y="4838700"/>
          <p14:tracePt t="39899" x="3435350" y="4838700"/>
          <p14:tracePt t="39916" x="3422650" y="4838700"/>
          <p14:tracePt t="39932" x="3409950" y="4838700"/>
          <p14:tracePt t="39950" x="3390900" y="4838700"/>
          <p14:tracePt t="39966" x="3384550" y="4838700"/>
          <p14:tracePt t="39982" x="3371850" y="4838700"/>
          <p14:tracePt t="40000" x="3365500" y="4838700"/>
          <p14:tracePt t="40017" x="3352800" y="4838700"/>
          <p14:tracePt t="40035" x="3340100" y="4838700"/>
          <p14:tracePt t="40049" x="3327400" y="4838700"/>
          <p14:tracePt t="40066" x="3295650" y="4826000"/>
          <p14:tracePt t="40083" x="3282950" y="4826000"/>
          <p14:tracePt t="40099" x="3276600" y="4826000"/>
          <p14:tracePt t="40116" x="3276600" y="4819650"/>
          <p14:tracePt t="40133" x="3263900" y="4819650"/>
          <p14:tracePt t="40151" x="3251200" y="4813300"/>
          <p14:tracePt t="40166" x="3238500" y="4813300"/>
          <p14:tracePt t="40188" x="3232150" y="4806950"/>
          <p14:tracePt t="40220" x="3225800" y="4800600"/>
          <p14:tracePt t="40227" x="3219450" y="4794250"/>
          <p14:tracePt t="40243" x="3219450" y="4787900"/>
          <p14:tracePt t="40251" x="3206750" y="4781550"/>
          <p14:tracePt t="40267" x="3206750" y="4775200"/>
          <p14:tracePt t="40292" x="3200400" y="4775200"/>
          <p14:tracePt t="40307" x="3194050" y="4768850"/>
          <p14:tracePt t="40323" x="3194050" y="4762500"/>
          <p14:tracePt t="40340" x="3187700" y="4756150"/>
          <p14:tracePt t="40350" x="3181350" y="4743450"/>
          <p14:tracePt t="40367" x="3181350" y="4737100"/>
          <p14:tracePt t="40383" x="3181350" y="4730750"/>
          <p14:tracePt t="40404" x="3181350" y="4724400"/>
          <p14:tracePt t="40428" x="3181350" y="4711700"/>
          <p14:tracePt t="40444" x="3181350" y="4705350"/>
          <p14:tracePt t="40452" x="3181350" y="4699000"/>
          <p14:tracePt t="40466" x="3181350" y="4692650"/>
          <p14:tracePt t="40483" x="3181350" y="4660900"/>
          <p14:tracePt t="40500" x="3187700" y="4635500"/>
          <p14:tracePt t="40516" x="3194050" y="4616450"/>
          <p14:tracePt t="40533" x="3206750" y="4597400"/>
          <p14:tracePt t="40550" x="3206750" y="4591050"/>
          <p14:tracePt t="40567" x="3213100" y="4584700"/>
          <p14:tracePt t="40584" x="3219450" y="4578350"/>
          <p14:tracePt t="40600" x="3225800" y="4578350"/>
          <p14:tracePt t="40617" x="3232150" y="4572000"/>
          <p14:tracePt t="40634" x="3251200" y="4572000"/>
          <p14:tracePt t="40650" x="3276600" y="4572000"/>
          <p14:tracePt t="40667" x="3340100" y="4572000"/>
          <p14:tracePt t="40667" x="3371850" y="4572000"/>
          <p14:tracePt t="40683" x="3429000" y="4572000"/>
          <p14:tracePt t="40701" x="3448050" y="4572000"/>
          <p14:tracePt t="40740" x="3454400" y="4572000"/>
          <p14:tracePt t="40747" x="3467100" y="4572000"/>
          <p14:tracePt t="40756" x="3473450" y="4578350"/>
          <p14:tracePt t="40767" x="3479800" y="4584700"/>
          <p14:tracePt t="40783" x="3498850" y="4597400"/>
          <p14:tracePt t="40800" x="3511550" y="4610100"/>
          <p14:tracePt t="40817" x="3511550" y="4622800"/>
          <p14:tracePt t="40834" x="3517900" y="4635500"/>
          <p14:tracePt t="40850" x="3517900" y="4648200"/>
          <p14:tracePt t="40867" x="3530600" y="4686300"/>
          <p14:tracePt t="40883" x="3530600" y="4711700"/>
          <p14:tracePt t="40901" x="3536950" y="4730750"/>
          <p14:tracePt t="40917" x="3536950" y="4749800"/>
          <p14:tracePt t="40933" x="3536950" y="4762500"/>
          <p14:tracePt t="40950" x="3536950" y="4775200"/>
          <p14:tracePt t="40967" x="3536950" y="4781550"/>
          <p14:tracePt t="40983" x="3536950" y="4787900"/>
          <p14:tracePt t="41000" x="3530600" y="4787900"/>
          <p14:tracePt t="41017" x="3524250" y="4800600"/>
          <p14:tracePt t="41034" x="3517900" y="4806950"/>
          <p14:tracePt t="41050" x="3498850" y="4819650"/>
          <p14:tracePt t="41067" x="3486150" y="4826000"/>
          <p14:tracePt t="41084" x="3479800" y="4832350"/>
          <p14:tracePt t="41108" x="3473450" y="4838700"/>
          <p14:tracePt t="41124" x="3467100" y="4838700"/>
          <p14:tracePt t="41188" x="3460750" y="4845050"/>
          <p14:tracePt t="41652" x="3473450" y="4845050"/>
          <p14:tracePt t="41660" x="3536950" y="4845050"/>
          <p14:tracePt t="41668" x="3613150" y="4832350"/>
          <p14:tracePt t="41684" x="4076700" y="4705350"/>
          <p14:tracePt t="41701" x="4756150" y="4578350"/>
          <p14:tracePt t="41717" x="5721350" y="4343400"/>
          <p14:tracePt t="41735" x="6877050" y="4102100"/>
          <p14:tracePt t="41751" x="7791450" y="3841750"/>
          <p14:tracePt t="41767" x="8451850" y="3657600"/>
          <p14:tracePt t="41784" x="8832850" y="3594100"/>
          <p14:tracePt t="41801" x="8947150" y="3581400"/>
          <p14:tracePt t="41818" x="8991600" y="3575050"/>
          <p14:tracePt t="41835" x="8997950" y="3575050"/>
          <p14:tracePt t="41875" x="9004300" y="3575050"/>
          <p14:tracePt t="41916" x="9010650" y="3568700"/>
          <p14:tracePt t="41924" x="9023350" y="3568700"/>
          <p14:tracePt t="41934" x="9036050" y="3568700"/>
          <p14:tracePt t="41952" x="9124950" y="3556000"/>
          <p14:tracePt t="41968" x="9264650" y="3524250"/>
          <p14:tracePt t="41984" x="9429750" y="3492500"/>
          <p14:tracePt t="42001" x="9544050" y="3454400"/>
          <p14:tracePt t="42018" x="9620250" y="3441700"/>
          <p14:tracePt t="42034" x="9645650" y="3429000"/>
          <p14:tracePt t="42051" x="9652000" y="3429000"/>
          <p14:tracePt t="42252" x="9645650" y="3429000"/>
          <p14:tracePt t="42259" x="9607550" y="3435350"/>
          <p14:tracePt t="42268" x="9550400" y="3454400"/>
          <p14:tracePt t="42285" x="9283700" y="3536950"/>
          <p14:tracePt t="42301" x="8693150" y="3695700"/>
          <p14:tracePt t="42318" x="8058150" y="3873500"/>
          <p14:tracePt t="42335" x="7448550" y="4114800"/>
          <p14:tracePt t="42351" x="6832600" y="4292600"/>
          <p14:tracePt t="42368" x="6337300" y="4432300"/>
          <p14:tracePt t="42385" x="6026150" y="4527550"/>
          <p14:tracePt t="42402" x="5918200" y="4578350"/>
          <p14:tracePt t="42418" x="5854700" y="4603750"/>
          <p14:tracePt t="42435" x="5810250" y="4622800"/>
          <p14:tracePt t="42436" x="5772150" y="4635500"/>
          <p14:tracePt t="42451" x="5721350" y="4654550"/>
          <p14:tracePt t="42469" x="5638800" y="4667250"/>
          <p14:tracePt t="42485" x="5562600" y="4692650"/>
          <p14:tracePt t="42501" x="5486400" y="4711700"/>
          <p14:tracePt t="42518" x="5429250" y="4730750"/>
          <p14:tracePt t="42536" x="5384800" y="4756150"/>
          <p14:tracePt t="42551" x="5340350" y="4781550"/>
          <p14:tracePt t="42568" x="5276850" y="4813300"/>
          <p14:tracePt t="42585" x="5187950" y="4851400"/>
          <p14:tracePt t="42602" x="5080000" y="4889500"/>
          <p14:tracePt t="42618" x="4997450" y="4914900"/>
          <p14:tracePt t="42636" x="4953000" y="4940300"/>
          <p14:tracePt t="42652" x="4946650" y="4946650"/>
          <p14:tracePt t="42669" x="4940300" y="4953000"/>
          <p14:tracePt t="42685" x="4927600" y="4959350"/>
          <p14:tracePt t="42702" x="4908550" y="4972050"/>
          <p14:tracePt t="42719" x="4883150" y="4978400"/>
          <p14:tracePt t="42736" x="4851400" y="4991100"/>
          <p14:tracePt t="42752" x="4838700" y="4991100"/>
          <p14:tracePt t="42769" x="4826000" y="4997450"/>
          <p14:tracePt t="42925" x="4819650" y="5003800"/>
          <p14:tracePt t="42931" x="4813300" y="5003800"/>
          <p14:tracePt t="42988" x="4813300" y="5010150"/>
          <p14:tracePt t="43004" x="4806950" y="5010150"/>
          <p14:tracePt t="43028" x="4800600" y="5016500"/>
          <p14:tracePt t="43060" x="4787900" y="5022850"/>
          <p14:tracePt t="43092" x="4781550" y="5029200"/>
          <p14:tracePt t="43116" x="4775200" y="5035550"/>
          <p14:tracePt t="43132" x="4768850" y="5041900"/>
          <p14:tracePt t="43188" x="4762500" y="5041900"/>
          <p14:tracePt t="43204" x="4762500" y="5048250"/>
          <p14:tracePt t="43396" x="4756150" y="5048250"/>
          <p14:tracePt t="43420" x="4749800" y="5048250"/>
          <p14:tracePt t="43436" x="4743450" y="5048250"/>
          <p14:tracePt t="43444" x="4730750" y="5054600"/>
          <p14:tracePt t="43452" x="4711700" y="5054600"/>
          <p14:tracePt t="43470" x="4686300" y="5054600"/>
          <p14:tracePt t="43486" x="4641850" y="5060950"/>
          <p14:tracePt t="43503" x="4597400" y="5060950"/>
          <p14:tracePt t="43519" x="4552950" y="5060950"/>
          <p14:tracePt t="43536" x="4527550" y="5060950"/>
          <p14:tracePt t="43553" x="4502150" y="5060950"/>
          <p14:tracePt t="43569" x="4476750" y="5060950"/>
          <p14:tracePt t="43586" x="4451350" y="5060950"/>
          <p14:tracePt t="43604" x="4387850" y="5060950"/>
          <p14:tracePt t="43619" x="4337050" y="5060950"/>
          <p14:tracePt t="43636" x="4298950" y="5060950"/>
          <p14:tracePt t="43653" x="4273550" y="5060950"/>
          <p14:tracePt t="43670" x="4254500" y="5060950"/>
          <p14:tracePt t="43686" x="4235450" y="5060950"/>
          <p14:tracePt t="43703" x="4210050" y="5060950"/>
          <p14:tracePt t="43719" x="4165600" y="5060950"/>
          <p14:tracePt t="43737" x="4089400" y="5060950"/>
          <p14:tracePt t="43753" x="4019550" y="5060950"/>
          <p14:tracePt t="43769" x="3975100" y="5060950"/>
          <p14:tracePt t="43787" x="3949700" y="5060950"/>
          <p14:tracePt t="43804" x="3937000" y="5060950"/>
          <p14:tracePt t="43819" x="3911600" y="5060950"/>
          <p14:tracePt t="43836" x="3860800" y="5048250"/>
          <p14:tracePt t="43853" x="3784600" y="5035550"/>
          <p14:tracePt t="43870" x="3695700" y="5029200"/>
          <p14:tracePt t="43886" x="3606800" y="5029200"/>
          <p14:tracePt t="43903" x="3543300" y="5022850"/>
          <p14:tracePt t="43919" x="3517900" y="5022850"/>
          <p14:tracePt t="43937" x="3467100" y="5010150"/>
          <p14:tracePt t="43953" x="3390900" y="5003800"/>
          <p14:tracePt t="43970" x="3263900" y="4978400"/>
          <p14:tracePt t="43986" x="3136900" y="4978400"/>
          <p14:tracePt t="44003" x="2971800" y="4965700"/>
          <p14:tracePt t="44020" x="2921000" y="4953000"/>
          <p14:tracePt t="44036" x="2882900" y="4933950"/>
          <p14:tracePt t="44053" x="2838450" y="4895850"/>
          <p14:tracePt t="44071" x="2774950" y="4845050"/>
          <p14:tracePt t="44086" x="2711450" y="4806950"/>
          <p14:tracePt t="44103" x="2667000" y="4781550"/>
          <p14:tracePt t="44120" x="2654300" y="4756150"/>
          <p14:tracePt t="44137" x="2628900" y="4699000"/>
          <p14:tracePt t="44153" x="2622550" y="4616450"/>
          <p14:tracePt t="44170" x="2597150" y="4533900"/>
          <p14:tracePt t="44186" x="2571750" y="4451350"/>
          <p14:tracePt t="44188" x="2565400" y="4419600"/>
          <p14:tracePt t="44204" x="2565400" y="4381500"/>
          <p14:tracePt t="44220" x="2565400" y="4311650"/>
          <p14:tracePt t="44237" x="2584450" y="4235450"/>
          <p14:tracePt t="44253" x="2622550" y="4140200"/>
          <p14:tracePt t="44271" x="2692400" y="4044950"/>
          <p14:tracePt t="44287" x="2755900" y="3949700"/>
          <p14:tracePt t="44303" x="2838450" y="3867150"/>
          <p14:tracePt t="44320" x="2933700" y="3810000"/>
          <p14:tracePt t="44337" x="3041650" y="3778250"/>
          <p14:tracePt t="44353" x="3155950" y="3759200"/>
          <p14:tracePt t="44370" x="3251200" y="3746500"/>
          <p14:tracePt t="44387" x="3327400" y="3746500"/>
          <p14:tracePt t="44404" x="3473450" y="3803650"/>
          <p14:tracePt t="44420" x="3587750" y="3873500"/>
          <p14:tracePt t="44437" x="3695700" y="3962400"/>
          <p14:tracePt t="44453" x="3765550" y="4057650"/>
          <p14:tracePt t="44471" x="3810000" y="4159250"/>
          <p14:tracePt t="44487" x="3848100" y="4260850"/>
          <p14:tracePt t="44503" x="3860800" y="4368800"/>
          <p14:tracePt t="44520" x="3873500" y="4457700"/>
          <p14:tracePt t="44537" x="3873500" y="4533900"/>
          <p14:tracePt t="44554" x="3873500" y="4584700"/>
          <p14:tracePt t="44570" x="3873500" y="4622800"/>
          <p14:tracePt t="44587" x="3848100" y="4667250"/>
          <p14:tracePt t="44604" x="3829050" y="4724400"/>
          <p14:tracePt t="44620" x="3803650" y="4775200"/>
          <p14:tracePt t="44637" x="3765550" y="4819650"/>
          <p14:tracePt t="44654" x="3733800" y="4857750"/>
          <p14:tracePt t="44671" x="3714750" y="4883150"/>
          <p14:tracePt t="44687" x="3689350" y="4902200"/>
          <p14:tracePt t="44704" x="3670300" y="4921250"/>
          <p14:tracePt t="44720" x="3651250" y="4927600"/>
          <p14:tracePt t="44738" x="3619500" y="4940300"/>
          <p14:tracePt t="44754" x="3587750" y="4959350"/>
          <p14:tracePt t="44770" x="3536950" y="4972050"/>
          <p14:tracePt t="44787" x="3479800" y="4984750"/>
          <p14:tracePt t="44804" x="3416300" y="4984750"/>
          <p14:tracePt t="44821" x="3359150" y="4984750"/>
          <p14:tracePt t="44837" x="3289300" y="4984750"/>
          <p14:tracePt t="44854" x="3238500" y="4984750"/>
          <p14:tracePt t="44871" x="3181350" y="4984750"/>
          <p14:tracePt t="44887" x="3117850" y="4946650"/>
          <p14:tracePt t="44904" x="3035300" y="4895850"/>
          <p14:tracePt t="44920" x="2959100" y="4838700"/>
          <p14:tracePt t="44938" x="2901950" y="4800600"/>
          <p14:tracePt t="44954" x="2870200" y="4768850"/>
          <p14:tracePt t="44970" x="2838450" y="4730750"/>
          <p14:tracePt t="44987" x="2819400" y="4660900"/>
          <p14:tracePt t="44988" x="2800350" y="4616450"/>
          <p14:tracePt t="45005" x="2774950" y="4521200"/>
          <p14:tracePt t="45021" x="2749550" y="4425950"/>
          <p14:tracePt t="45037" x="2743200" y="4337050"/>
          <p14:tracePt t="45054" x="2743200" y="4254500"/>
          <p14:tracePt t="45071" x="2743200" y="4178300"/>
          <p14:tracePt t="45087" x="2743200" y="4108450"/>
          <p14:tracePt t="45104" x="2774950" y="4019550"/>
          <p14:tracePt t="45121" x="2806700" y="3949700"/>
          <p14:tracePt t="45139" x="2844800" y="3892550"/>
          <p14:tracePt t="45154" x="2889250" y="3841750"/>
          <p14:tracePt t="45171" x="2946400" y="3810000"/>
          <p14:tracePt t="45188" x="3060700" y="3765550"/>
          <p14:tracePt t="45205" x="3124200" y="3733800"/>
          <p14:tracePt t="45221" x="3194050" y="3708400"/>
          <p14:tracePt t="45237" x="3270250" y="3708400"/>
          <p14:tracePt t="45254" x="3352800" y="3708400"/>
          <p14:tracePt t="45271" x="3435350" y="3708400"/>
          <p14:tracePt t="45287" x="3505200" y="3714750"/>
          <p14:tracePt t="45304" x="3549650" y="3733800"/>
          <p14:tracePt t="45321" x="3581400" y="3765550"/>
          <p14:tracePt t="45338" x="3619500" y="3822700"/>
          <p14:tracePt t="45354" x="3657600" y="3898900"/>
          <p14:tracePt t="45371" x="3702050" y="4019550"/>
          <p14:tracePt t="45388" x="3759200" y="4197350"/>
          <p14:tracePt t="45405" x="3790950" y="4298950"/>
          <p14:tracePt t="45421" x="3803650" y="4375150"/>
          <p14:tracePt t="45438" x="3816350" y="4445000"/>
          <p14:tracePt t="45454" x="3822700" y="4502150"/>
          <p14:tracePt t="45472" x="3822700" y="4546600"/>
          <p14:tracePt t="45488" x="3822700" y="4584700"/>
          <p14:tracePt t="45504" x="3810000" y="4622800"/>
          <p14:tracePt t="45521" x="3784600" y="4654550"/>
          <p14:tracePt t="45539" x="3765550" y="4692650"/>
          <p14:tracePt t="45554" x="3752850" y="4711700"/>
          <p14:tracePt t="45571" x="3733800" y="4737100"/>
          <p14:tracePt t="45588" x="3721100" y="4756150"/>
          <p14:tracePt t="45605" x="3702050" y="4775200"/>
          <p14:tracePt t="45621" x="3689350" y="4781550"/>
          <p14:tracePt t="45638" x="3676650" y="4787900"/>
          <p14:tracePt t="45655" x="3670300" y="4794250"/>
          <p14:tracePt t="45672" x="3663950" y="4800600"/>
          <p14:tracePt t="45688" x="3657600" y="4800600"/>
          <p14:tracePt t="45844" x="3651250" y="4794250"/>
          <p14:tracePt t="45852" x="3651250" y="4787900"/>
          <p14:tracePt t="45860" x="3651250" y="4768850"/>
          <p14:tracePt t="45871" x="3651250" y="4737100"/>
          <p14:tracePt t="45888" x="3632200" y="4584700"/>
          <p14:tracePt t="45905" x="3575050" y="4305300"/>
          <p14:tracePt t="45922" x="3441700" y="3803650"/>
          <p14:tracePt t="45938" x="3263900" y="3213100"/>
          <p14:tracePt t="45955" x="3092450" y="2578100"/>
          <p14:tracePt t="45972" x="2940050" y="2044700"/>
          <p14:tracePt t="45972" x="2895600" y="1866900"/>
          <p14:tracePt t="45989" x="2882900" y="1720850"/>
          <p14:tracePt t="46005" x="2882900" y="1644650"/>
          <p14:tracePt t="46022" x="2882900" y="1619250"/>
          <p14:tracePt t="46085" x="2882900" y="1612900"/>
          <p14:tracePt t="46100" x="2882900" y="1619250"/>
          <p14:tracePt t="46108" x="2889250" y="1619250"/>
          <p14:tracePt t="46212" x="2889250" y="1625600"/>
          <p14:tracePt t="46220" x="2889250" y="1631950"/>
          <p14:tracePt t="46228" x="2901950" y="1657350"/>
          <p14:tracePt t="46238" x="2921000" y="1676400"/>
          <p14:tracePt t="46255" x="2978150" y="1752600"/>
          <p14:tracePt t="46272" x="3054350" y="1835150"/>
          <p14:tracePt t="46289" x="3124200" y="1949450"/>
          <p14:tracePt t="46305" x="3187700" y="2070100"/>
          <p14:tracePt t="46322" x="3219450" y="2146300"/>
          <p14:tracePt t="46339" x="3219450" y="2178050"/>
          <p14:tracePt t="46356" x="3225800" y="2184400"/>
          <p14:tracePt t="46372" x="3225800" y="2197100"/>
          <p14:tracePt t="46389" x="3225800" y="2209800"/>
          <p14:tracePt t="46405" x="3225800" y="2222500"/>
          <p14:tracePt t="46423" x="3225800" y="2247900"/>
          <p14:tracePt t="46439" x="3213100" y="2279650"/>
          <p14:tracePt t="46455" x="3206750" y="2305050"/>
          <p14:tracePt t="46472" x="3187700" y="2349500"/>
          <p14:tracePt t="46490" x="3168650" y="2406650"/>
          <p14:tracePt t="46505" x="3143250" y="2451100"/>
          <p14:tracePt t="46522" x="3117850" y="2482850"/>
          <p14:tracePt t="46539" x="3098800" y="2508250"/>
          <p14:tracePt t="46541" x="3092450" y="2508250"/>
          <p14:tracePt t="46557" x="3067050" y="2514600"/>
          <p14:tracePt t="46572" x="3028950" y="2527300"/>
          <p14:tracePt t="46589" x="2997200" y="2540000"/>
          <p14:tracePt t="46605" x="2965450" y="2546350"/>
          <p14:tracePt t="46623" x="2940050" y="2546350"/>
          <p14:tracePt t="46639" x="2921000" y="2546350"/>
          <p14:tracePt t="46655" x="2882900" y="2546350"/>
          <p14:tracePt t="46672" x="2838450" y="2540000"/>
          <p14:tracePt t="46689" x="2794000" y="2520950"/>
          <p14:tracePt t="46705" x="2755900" y="2508250"/>
          <p14:tracePt t="46722" x="2743200" y="2501900"/>
          <p14:tracePt t="46739" x="2724150" y="2495550"/>
          <p14:tracePt t="46740" x="2711450" y="2482850"/>
          <p14:tracePt t="46756" x="2667000" y="2432050"/>
          <p14:tracePt t="46772" x="2609850" y="2368550"/>
          <p14:tracePt t="46789" x="2571750" y="2317750"/>
          <p14:tracePt t="46806" x="2559050" y="2292350"/>
          <p14:tracePt t="46823" x="2540000" y="2266950"/>
          <p14:tracePt t="46839" x="2533650" y="2241550"/>
          <p14:tracePt t="46856" x="2514600" y="2178050"/>
          <p14:tracePt t="46872" x="2501900" y="2114550"/>
          <p14:tracePt t="46890" x="2489200" y="2057400"/>
          <p14:tracePt t="46906" x="2489200" y="2006600"/>
          <p14:tracePt t="46922" x="2476500" y="1981200"/>
          <p14:tracePt t="46939" x="2476500" y="1962150"/>
          <p14:tracePt t="46940" x="2476500" y="1943100"/>
          <p14:tracePt t="46956" x="2476500" y="1911350"/>
          <p14:tracePt t="46972" x="2482850" y="1879600"/>
          <p14:tracePt t="46989" x="2501900" y="1835150"/>
          <p14:tracePt t="47006" x="2527300" y="1784350"/>
          <p14:tracePt t="47023" x="2546350" y="1746250"/>
          <p14:tracePt t="47039" x="2571750" y="1701800"/>
          <p14:tracePt t="47056" x="2603500" y="1657350"/>
          <p14:tracePt t="47072" x="2635250" y="1619250"/>
          <p14:tracePt t="47090" x="2673350" y="1574800"/>
          <p14:tracePt t="47106" x="2717800" y="1530350"/>
          <p14:tracePt t="47123" x="2749550" y="1504950"/>
          <p14:tracePt t="47139" x="2787650" y="1473200"/>
          <p14:tracePt t="47140" x="2806700" y="1460500"/>
          <p14:tracePt t="47157" x="2838450" y="1447800"/>
          <p14:tracePt t="47173" x="2870200" y="1435100"/>
          <p14:tracePt t="47189" x="2927350" y="1416050"/>
          <p14:tracePt t="47206" x="2990850" y="1390650"/>
          <p14:tracePt t="47223" x="3054350" y="1384300"/>
          <p14:tracePt t="47239" x="3117850" y="1371600"/>
          <p14:tracePt t="47256" x="3194050" y="1365250"/>
          <p14:tracePt t="47273" x="3257550" y="1365250"/>
          <p14:tracePt t="47290" x="3314700" y="1365250"/>
          <p14:tracePt t="47306" x="3371850" y="1371600"/>
          <p14:tracePt t="47323" x="3429000" y="1397000"/>
          <p14:tracePt t="47339" x="3511550" y="1441450"/>
          <p14:tracePt t="47357" x="3625850" y="1524000"/>
          <p14:tracePt t="47373" x="3676650" y="1568450"/>
          <p14:tracePt t="47390" x="3727450" y="1606550"/>
          <p14:tracePt t="47406" x="3746500" y="1619250"/>
          <p14:tracePt t="47424" x="3759200" y="1651000"/>
          <p14:tracePt t="47440" x="3778250" y="1695450"/>
          <p14:tracePt t="47456" x="3790950" y="1765300"/>
          <p14:tracePt t="47473" x="3803650" y="1847850"/>
          <p14:tracePt t="47490" x="3803650" y="1943100"/>
          <p14:tracePt t="47506" x="3803650" y="2044700"/>
          <p14:tracePt t="47523" x="3803650" y="2120900"/>
          <p14:tracePt t="47540" x="3803650" y="2209800"/>
          <p14:tracePt t="47557" x="3803650" y="2273300"/>
          <p14:tracePt t="47573" x="3803650" y="2324100"/>
          <p14:tracePt t="47590" x="3803650" y="2362200"/>
          <p14:tracePt t="47606" x="3797300" y="2393950"/>
          <p14:tracePt t="47624" x="3784600" y="2419350"/>
          <p14:tracePt t="47640" x="3778250" y="2438400"/>
          <p14:tracePt t="47656" x="3765550" y="2463800"/>
          <p14:tracePt t="47673" x="3759200" y="2482850"/>
          <p14:tracePt t="47690" x="3746500" y="2501900"/>
          <p14:tracePt t="47706" x="3727450" y="2520950"/>
          <p14:tracePt t="47723" x="3708400" y="2540000"/>
          <p14:tracePt t="47740" x="3676650" y="2565400"/>
          <p14:tracePt t="47757" x="3644900" y="2584450"/>
          <p14:tracePt t="47773" x="3625850" y="2584450"/>
          <p14:tracePt t="47790" x="3594100" y="2603500"/>
          <p14:tracePt t="47806" x="3556000" y="2603500"/>
          <p14:tracePt t="47824" x="3498850" y="2622550"/>
          <p14:tracePt t="47840" x="3422650" y="2622550"/>
          <p14:tracePt t="47856" x="3359150" y="2622550"/>
          <p14:tracePt t="47873" x="3302000" y="2622550"/>
          <p14:tracePt t="47891" x="3257550" y="2622550"/>
          <p14:tracePt t="47907" x="3225800" y="2622550"/>
          <p14:tracePt t="47923" x="3175000" y="2622550"/>
          <p14:tracePt t="47925" x="3143250" y="2622550"/>
          <p14:tracePt t="47940" x="3079750" y="2609850"/>
          <p14:tracePt t="47957" x="3003550" y="2578100"/>
          <p14:tracePt t="47973" x="2959100" y="2546350"/>
          <p14:tracePt t="47990" x="2901950" y="2514600"/>
          <p14:tracePt t="48007" x="2863850" y="2495550"/>
          <p14:tracePt t="48024" x="2832100" y="2470150"/>
          <p14:tracePt t="48040" x="2787650" y="2432050"/>
          <p14:tracePt t="48057" x="2768600" y="2387600"/>
          <p14:tracePt t="48073" x="2743200" y="2324100"/>
          <p14:tracePt t="48091" x="2730500" y="2241550"/>
          <p14:tracePt t="48107" x="2705100" y="2139950"/>
          <p14:tracePt t="48123" x="2692400" y="2057400"/>
          <p14:tracePt t="48124" x="2692400" y="2006600"/>
          <p14:tracePt t="48140" x="2692400" y="1905000"/>
          <p14:tracePt t="48158" x="2692400" y="1803400"/>
          <p14:tracePt t="48173" x="2717800" y="1682750"/>
          <p14:tracePt t="48190" x="2762250" y="1581150"/>
          <p14:tracePt t="48207" x="2806700" y="1511300"/>
          <p14:tracePt t="48224" x="2844800" y="1454150"/>
          <p14:tracePt t="48240" x="2901950" y="1422400"/>
          <p14:tracePt t="48257" x="2965450" y="1409700"/>
          <p14:tracePt t="48274" x="3035300" y="1403350"/>
          <p14:tracePt t="48291" x="3130550" y="1403350"/>
          <p14:tracePt t="48308" x="3244850" y="1435100"/>
          <p14:tracePt t="48324" x="3371850" y="1498600"/>
          <p14:tracePt t="48325" x="3454400" y="1549400"/>
          <p14:tracePt t="48340" x="3562350" y="1631950"/>
          <p14:tracePt t="48358" x="3632200" y="1701800"/>
          <p14:tracePt t="48374" x="3657600" y="1758950"/>
          <p14:tracePt t="48390" x="3670300" y="1828800"/>
          <p14:tracePt t="48407" x="3689350" y="1936750"/>
          <p14:tracePt t="48425" x="3689350" y="2057400"/>
          <p14:tracePt t="48441" x="3689350" y="2190750"/>
          <p14:tracePt t="48457" x="3663950" y="2305050"/>
          <p14:tracePt t="48474" x="3625850" y="2400300"/>
          <p14:tracePt t="48491" x="3581400" y="2489200"/>
          <p14:tracePt t="48507" x="3543300" y="2552700"/>
          <p14:tracePt t="48524" x="3486150" y="2641600"/>
          <p14:tracePt t="48541" x="3448050" y="2679700"/>
          <p14:tracePt t="48558" x="3409950" y="2711450"/>
          <p14:tracePt t="48574" x="3390900" y="2730500"/>
          <p14:tracePt t="48591" x="3378200" y="2730500"/>
          <p14:tracePt t="48607" x="3371850" y="2736850"/>
          <p14:tracePt t="48645" x="3365500" y="2736850"/>
          <p14:tracePt t="48653" x="3359150" y="2743200"/>
          <p14:tracePt t="48669" x="3352800" y="2743200"/>
          <p14:tracePt t="48685" x="3340100" y="2749550"/>
          <p14:tracePt t="48701" x="3333750" y="2749550"/>
          <p14:tracePt t="48733" x="3327400" y="2749550"/>
          <p14:tracePt t="48741" x="3321050" y="2749550"/>
          <p14:tracePt t="48765" x="3314700" y="2749550"/>
          <p14:tracePt t="48772" x="3308350" y="2749550"/>
          <p14:tracePt t="48780" x="3289300" y="2749550"/>
          <p14:tracePt t="48791" x="3276600" y="2749550"/>
          <p14:tracePt t="48807" x="3244850" y="2749550"/>
          <p14:tracePt t="48825" x="3206750" y="2749550"/>
          <p14:tracePt t="48842" x="3175000" y="2749550"/>
          <p14:tracePt t="48857" x="3143250" y="2743200"/>
          <p14:tracePt t="48874" x="3117850" y="2724150"/>
          <p14:tracePt t="48891" x="3073400" y="2686050"/>
          <p14:tracePt t="48908" x="2997200" y="2597150"/>
          <p14:tracePt t="48924" x="2965450" y="2533650"/>
          <p14:tracePt t="48941" x="2921000" y="2451100"/>
          <p14:tracePt t="48958" x="2882900" y="2349500"/>
          <p14:tracePt t="48975" x="2851150" y="2273300"/>
          <p14:tracePt t="48991" x="2838450" y="2216150"/>
          <p14:tracePt t="49008" x="2832100" y="2139950"/>
          <p14:tracePt t="49024" x="2825750" y="2070100"/>
          <p14:tracePt t="49042" x="2825750" y="1968500"/>
          <p14:tracePt t="49058" x="2825750" y="1879600"/>
          <p14:tracePt t="49074" x="2825750" y="1797050"/>
          <p14:tracePt t="49091" x="2844800" y="1720850"/>
          <p14:tracePt t="49109" x="2863850" y="1651000"/>
          <p14:tracePt t="49124" x="2895600" y="1606550"/>
          <p14:tracePt t="49141" x="2940050" y="1568450"/>
          <p14:tracePt t="49158" x="3022600" y="1524000"/>
          <p14:tracePt t="49175" x="3130550" y="1485900"/>
          <p14:tracePt t="49191" x="3219450" y="1441450"/>
          <p14:tracePt t="49208" x="3308350" y="1409700"/>
          <p14:tracePt t="49225" x="3365500" y="1403350"/>
          <p14:tracePt t="49242" x="3422650" y="1403350"/>
          <p14:tracePt t="49258" x="3505200" y="1403350"/>
          <p14:tracePt t="49275" x="3638550" y="1422400"/>
          <p14:tracePt t="49292" x="3740150" y="1454150"/>
          <p14:tracePt t="49293" x="3790950" y="1473200"/>
          <p14:tracePt t="49309" x="3860800" y="1517650"/>
          <p14:tracePt t="49325" x="3924300" y="1581150"/>
          <p14:tracePt t="49341" x="3975100" y="1644650"/>
          <p14:tracePt t="49358" x="4013200" y="1746250"/>
          <p14:tracePt t="49375" x="4044950" y="1835150"/>
          <p14:tracePt t="49392" x="4070350" y="1924050"/>
          <p14:tracePt t="49408" x="4076700" y="1993900"/>
          <p14:tracePt t="49425" x="4076700" y="2070100"/>
          <p14:tracePt t="49442" x="4076700" y="2152650"/>
          <p14:tracePt t="49458" x="4076700" y="2228850"/>
          <p14:tracePt t="49475" x="4076700" y="2317750"/>
          <p14:tracePt t="49491" x="4070350" y="2381250"/>
          <p14:tracePt t="49509" x="4044950" y="2463800"/>
          <p14:tracePt t="49525" x="4025900" y="2495550"/>
          <p14:tracePt t="49541" x="4000500" y="2527300"/>
          <p14:tracePt t="49558" x="3981450" y="2546350"/>
          <p14:tracePt t="49575" x="3943350" y="2578100"/>
          <p14:tracePt t="49591" x="3911600" y="2603500"/>
          <p14:tracePt t="49608" x="3854450" y="2641600"/>
          <p14:tracePt t="49625" x="3810000" y="2673350"/>
          <p14:tracePt t="49642" x="3752850" y="2686050"/>
          <p14:tracePt t="49658" x="3702050" y="2698750"/>
          <p14:tracePt t="49675" x="3651250" y="2705100"/>
          <p14:tracePt t="49692" x="3625850" y="2711450"/>
          <p14:tracePt t="49692" x="3619500" y="2717800"/>
          <p14:tracePt t="49709" x="3600450" y="2717800"/>
          <p14:tracePt t="49749" x="3594100" y="2717800"/>
          <p14:tracePt t="49765" x="3587750" y="2717800"/>
          <p14:tracePt t="49797" x="3581400" y="2724150"/>
          <p14:tracePt t="50533" x="3581400" y="2730500"/>
          <p14:tracePt t="50573" x="0" y="0"/>
        </p14:tracePtLst>
      </p14:laserTraceLst>
    </p:ext>
  </p:extLs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60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489298" y="4414018"/>
            <a:ext cx="7903588" cy="10772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g={'A': {'B','C'}, 'B':{'A','C','D','E'},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'C': {'A','B','D'}, 'D':{'C',’B’,'E','F'},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'E': {'B','D'}, 'F':{'D'}}</a:t>
            </a:r>
          </a:p>
          <a:p>
            <a:r>
              <a:rPr lang="nn-NO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print(g)</a:t>
            </a:r>
            <a:endParaRPr lang="ko-KR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4933916" y="2017986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B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6708851" y="2785241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D</a:t>
            </a:r>
            <a:endParaRPr lang="ko-KR" altLang="en-US" dirty="0"/>
          </a:p>
        </p:txBody>
      </p:sp>
      <p:sp>
        <p:nvSpPr>
          <p:cNvPr id="6" name="타원 5"/>
          <p:cNvSpPr/>
          <p:nvPr/>
        </p:nvSpPr>
        <p:spPr>
          <a:xfrm>
            <a:off x="4785458" y="3216002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E</a:t>
            </a:r>
            <a:endParaRPr lang="ko-KR" altLang="en-US" dirty="0"/>
          </a:p>
        </p:txBody>
      </p:sp>
      <p:sp>
        <p:nvSpPr>
          <p:cNvPr id="7" name="타원 6"/>
          <p:cNvSpPr/>
          <p:nvPr/>
        </p:nvSpPr>
        <p:spPr>
          <a:xfrm>
            <a:off x="7742806" y="2210949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F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6338361" y="1742171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C</a:t>
            </a:r>
            <a:endParaRPr lang="ko-KR" altLang="en-US" dirty="0"/>
          </a:p>
        </p:txBody>
      </p:sp>
      <p:cxnSp>
        <p:nvCxnSpPr>
          <p:cNvPr id="9" name="직선 연결선 8"/>
          <p:cNvCxnSpPr>
            <a:stCxn id="4" idx="6"/>
            <a:endCxn id="8" idx="2"/>
          </p:cNvCxnSpPr>
          <p:nvPr/>
        </p:nvCxnSpPr>
        <p:spPr>
          <a:xfrm flipV="1">
            <a:off x="5304406" y="1919533"/>
            <a:ext cx="1033955" cy="275815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>
            <a:stCxn id="8" idx="5"/>
            <a:endCxn id="5" idx="0"/>
          </p:cNvCxnSpPr>
          <p:nvPr/>
        </p:nvCxnSpPr>
        <p:spPr>
          <a:xfrm>
            <a:off x="6654594" y="2044947"/>
            <a:ext cx="239502" cy="740294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7" idx="3"/>
            <a:endCxn id="5" idx="7"/>
          </p:cNvCxnSpPr>
          <p:nvPr/>
        </p:nvCxnSpPr>
        <p:spPr>
          <a:xfrm flipH="1">
            <a:off x="7025084" y="2513725"/>
            <a:ext cx="771979" cy="323464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>
            <a:stCxn id="6" idx="0"/>
            <a:endCxn id="4" idx="4"/>
          </p:cNvCxnSpPr>
          <p:nvPr/>
        </p:nvCxnSpPr>
        <p:spPr>
          <a:xfrm flipV="1">
            <a:off x="4970703" y="2372710"/>
            <a:ext cx="148458" cy="843292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>
            <a:stCxn id="4" idx="5"/>
            <a:endCxn id="5" idx="2"/>
          </p:cNvCxnSpPr>
          <p:nvPr/>
        </p:nvCxnSpPr>
        <p:spPr>
          <a:xfrm>
            <a:off x="5250149" y="2320762"/>
            <a:ext cx="1458702" cy="641841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stCxn id="5" idx="2"/>
            <a:endCxn id="6" idx="6"/>
          </p:cNvCxnSpPr>
          <p:nvPr/>
        </p:nvCxnSpPr>
        <p:spPr>
          <a:xfrm flipH="1">
            <a:off x="5155948" y="2962603"/>
            <a:ext cx="1552903" cy="430761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타원 14"/>
          <p:cNvSpPr/>
          <p:nvPr/>
        </p:nvSpPr>
        <p:spPr>
          <a:xfrm>
            <a:off x="5165146" y="894856"/>
            <a:ext cx="370490" cy="354724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/>
              <a:t>A</a:t>
            </a:r>
            <a:endParaRPr lang="ko-KR" altLang="en-US" dirty="0"/>
          </a:p>
        </p:txBody>
      </p:sp>
      <p:cxnSp>
        <p:nvCxnSpPr>
          <p:cNvPr id="16" name="직선 연결선 15"/>
          <p:cNvCxnSpPr>
            <a:stCxn id="15" idx="4"/>
            <a:endCxn id="4" idx="0"/>
          </p:cNvCxnSpPr>
          <p:nvPr/>
        </p:nvCxnSpPr>
        <p:spPr>
          <a:xfrm flipH="1">
            <a:off x="5119161" y="1249580"/>
            <a:ext cx="231230" cy="768406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>
            <a:stCxn id="15" idx="5"/>
            <a:endCxn id="8" idx="1"/>
          </p:cNvCxnSpPr>
          <p:nvPr/>
        </p:nvCxnSpPr>
        <p:spPr>
          <a:xfrm>
            <a:off x="5481379" y="1197632"/>
            <a:ext cx="911239" cy="596487"/>
          </a:xfrm>
          <a:prstGeom prst="line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4177280" y="5653323"/>
            <a:ext cx="6675204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{'A': {'C', 'B'}, 'B': {'C', 'E', 'D', 'A'}, 'C': {'B', 'D', 'A'}, 'D': {'C', 'F', 'B', 'E'}, 'E': {'B', 'D'}, 'F': {'D'}}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{'C', 'B'}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18148" y="874466"/>
            <a:ext cx="199605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2. dict of sets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822065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61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98808" y="406804"/>
            <a:ext cx="3397084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Q: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그래프의 노드 개수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?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28289" y="2408755"/>
            <a:ext cx="2654953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(g))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(g[0]))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737699" y="2408755"/>
            <a:ext cx="2654953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(g))</a:t>
            </a:r>
          </a:p>
          <a:p>
            <a:endParaRPr lang="en-US" altLang="ko-KR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strike="sngStrike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sz="1600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(g[‘A’]))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37699" y="1512605"/>
            <a:ext cx="199605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2. dict of sets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92968" y="1512605"/>
            <a:ext cx="179087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1.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 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list of list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656165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62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17636" y="609600"/>
            <a:ext cx="3704860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Q: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그래프의 에지 개수는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?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617636" y="2408755"/>
            <a:ext cx="4705478" cy="184665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n_of_edges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(g):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e=0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for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 range (0,len(g)):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for j in range(</a:t>
            </a:r>
            <a:r>
              <a:rPr lang="en-US" altLang="ko-KR" sz="16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,len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(g)):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e+=g[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][j]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e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n_of_edges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(g))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362713" y="2408755"/>
            <a:ext cx="4705478" cy="15696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n_of_edges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(g):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e=0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for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 g: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e+= 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(g[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e</a:t>
            </a:r>
          </a:p>
          <a:p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ko-KR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n_of_edges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(g)/</a:t>
            </a:r>
            <a:r>
              <a:rPr lang="en-US" altLang="ko-KR" sz="16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ko-K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37699" y="1512605"/>
            <a:ext cx="199605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2. dict of sets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92968" y="1512605"/>
            <a:ext cx="179087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1.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 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list of list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83380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63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17636" y="609600"/>
            <a:ext cx="423545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Q: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노드 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i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와 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j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가 연결되었는가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?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892968" y="2415610"/>
            <a:ext cx="2253901" cy="338554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print(g[0][2])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539176" y="2426574"/>
            <a:ext cx="2636908" cy="345409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print('C' in g['A'])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37699" y="1512605"/>
            <a:ext cx="199605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2. dict of sets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92968" y="1512605"/>
            <a:ext cx="179087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1.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 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list of list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26105" y="3625516"/>
            <a:ext cx="971741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strike="sngStrike" dirty="0">
                <a:latin typeface="Arial" panose="020B0604020202020204" pitchFamily="34" charset="0"/>
                <a:ea typeface="맑은 고딕" panose="020B0503020000020004" pitchFamily="50" charset="-127"/>
              </a:rPr>
              <a:t>0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 or </a:t>
            </a:r>
            <a:r>
              <a:rPr lang="en-US" altLang="ko-KR" sz="2400" dirty="0">
                <a:solidFill>
                  <a:srgbClr val="FF0000"/>
                </a:solidFill>
                <a:latin typeface="Arial" panose="020B0604020202020204" pitchFamily="34" charset="0"/>
                <a:ea typeface="맑은 고딕" panose="020B0503020000020004" pitchFamily="50" charset="-127"/>
              </a:rPr>
              <a:t>1</a:t>
            </a:r>
            <a:endParaRPr lang="ko-KR" altLang="en-US" sz="2400" dirty="0">
              <a:solidFill>
                <a:srgbClr val="FF0000"/>
              </a:solidFill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5689" y="3630163"/>
            <a:ext cx="2003882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FF0000"/>
                </a:solidFill>
                <a:latin typeface="Arial" panose="020B0604020202020204" pitchFamily="34" charset="0"/>
                <a:ea typeface="맑은 고딕" panose="020B0503020000020004" pitchFamily="50" charset="-127"/>
              </a:rPr>
              <a:t>True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 or </a:t>
            </a:r>
            <a:r>
              <a:rPr lang="en-US" altLang="ko-KR" sz="2400" strike="sngStrike" dirty="0">
                <a:latin typeface="Arial" panose="020B0604020202020204" pitchFamily="34" charset="0"/>
                <a:ea typeface="맑은 고딕" panose="020B0503020000020004" pitchFamily="50" charset="-127"/>
              </a:rPr>
              <a:t>False</a:t>
            </a:r>
            <a:endParaRPr lang="ko-KR" altLang="en-US" sz="2400" strike="sngStrike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747685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64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17636" y="609600"/>
            <a:ext cx="425148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Q: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노드 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i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에 연결된 에지의 수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?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876122" y="2415610"/>
            <a:ext cx="4433008" cy="181588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def n_of_connected_edges(g,i):</a:t>
            </a:r>
          </a:p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    e=0</a:t>
            </a:r>
          </a:p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    for j in range (0,len(g)):</a:t>
            </a:r>
          </a:p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        e+=g[i][j]</a:t>
            </a:r>
          </a:p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    return e</a:t>
            </a:r>
          </a:p>
          <a:p>
            <a:endParaRPr lang="en-US" altLang="ko-KR" sz="16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print(n_of_connected_edges(g,2))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852508" y="2415610"/>
            <a:ext cx="5192169" cy="83099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def n_of_connected_edges(g,i):</a:t>
            </a:r>
          </a:p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    return len(g[i])</a:t>
            </a:r>
          </a:p>
          <a:p>
            <a:r>
              <a:rPr lang="en-US" altLang="ko-KR" sz="1600">
                <a:latin typeface="Courier New" panose="02070309020205020404" pitchFamily="49" charset="0"/>
                <a:cs typeface="Courier New" panose="02070309020205020404" pitchFamily="49" charset="0"/>
              </a:rPr>
              <a:t>print(n_of_connected_edges(g,'A'))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37699" y="1512605"/>
            <a:ext cx="199605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2. dict of sets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92968" y="1512605"/>
            <a:ext cx="179087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1. 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 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list of list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27563" y="5112176"/>
            <a:ext cx="408156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2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번 노드에 연결된 에지의 수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95757" y="5112175"/>
            <a:ext cx="3935693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노드 </a:t>
            </a: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‘A’</a:t>
            </a:r>
            <a:r>
              <a:rPr lang="ko-KR" altLang="en-US" sz="2400">
                <a:latin typeface="Arial" panose="020B0604020202020204" pitchFamily="34" charset="0"/>
                <a:ea typeface="맑은 고딕" panose="020B0503020000020004" pitchFamily="50" charset="-127"/>
              </a:rPr>
              <a:t>에 연결된 에지의 수</a:t>
            </a:r>
          </a:p>
        </p:txBody>
      </p:sp>
    </p:spTree>
    <p:extLst>
      <p:ext uri="{BB962C8B-B14F-4D97-AF65-F5344CB8AC3E}">
        <p14:creationId xmlns:p14="http://schemas.microsoft.com/office/powerpoint/2010/main" val="2084659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870358" y="1568447"/>
            <a:ext cx="6371690" cy="1754326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data1=['A','B','C','D']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data2=['A','D','E','F']</a:t>
            </a:r>
          </a:p>
          <a:p>
            <a:endParaRPr lang="en-US" altLang="ko-K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for s in data2 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if s not in data1: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       print(s)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842611" y="1963586"/>
            <a:ext cx="1818799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</a:p>
          <a:p>
            <a:r>
              <a:rPr lang="en-US" altLang="ko-KR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오디오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603743" y="5567685"/>
            <a:ext cx="173693" cy="18466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none" lIns="36000" tIns="0" rIns="36000" bIns="0" rtlCol="0">
            <a:spAutoFit/>
          </a:bodyPr>
          <a:lstStyle/>
          <a:p>
            <a:r>
              <a:rPr lang="en-US" altLang="ko-KR" sz="1200" dirty="0"/>
              <a:t>A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19576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236" x="1549400" y="1847850"/>
          <p14:tracePt t="9372" x="1543050" y="1847850"/>
          <p14:tracePt t="9380" x="1530350" y="1841500"/>
          <p14:tracePt t="9388" x="1511300" y="1841500"/>
          <p14:tracePt t="9398" x="1485900" y="1835150"/>
          <p14:tracePt t="9415" x="1428750" y="1828800"/>
          <p14:tracePt t="9446" x="1371600" y="1816100"/>
          <p14:tracePt t="9452" x="1365250" y="1816100"/>
          <p14:tracePt t="9481" x="1346200" y="1809750"/>
          <p14:tracePt t="9512" x="1231900" y="1790700"/>
          <p14:tracePt t="9516" x="1206500" y="1784350"/>
          <p14:tracePt t="9546" x="1174750" y="1778000"/>
          <p14:tracePt t="9572" x="1162050" y="1778000"/>
          <p14:tracePt t="9581" x="1155700" y="1771650"/>
          <p14:tracePt t="9612" x="1117600" y="1752600"/>
          <p14:tracePt t="9615" x="1104900" y="1746250"/>
          <p14:tracePt t="9645" x="1054100" y="1714500"/>
          <p14:tracePt t="9652" x="1047750" y="1714500"/>
          <p14:tracePt t="9681" x="1041400" y="1708150"/>
          <p14:tracePt t="9712" x="1035050" y="1670050"/>
          <p14:tracePt t="9716" x="1035050" y="1657350"/>
          <p14:tracePt t="9746" x="1041400" y="1574800"/>
          <p14:tracePt t="9748" x="1079500" y="1517650"/>
          <p14:tracePt t="9779" x="1327150" y="1460500"/>
          <p14:tracePt t="9781" x="1543050" y="1441450"/>
          <p14:tracePt t="9812" x="2038350" y="1441450"/>
          <p14:tracePt t="9815" x="2114550" y="1447800"/>
          <p14:tracePt t="9845" x="2197100" y="1485900"/>
          <p14:tracePt t="9852" x="2197100" y="1492250"/>
          <p14:tracePt t="9882" x="2197100" y="1543050"/>
          <p14:tracePt t="9912" x="2190750" y="1619250"/>
          <p14:tracePt t="9916" x="2159000" y="1657350"/>
          <p14:tracePt t="9946" x="2038350" y="1746250"/>
          <p14:tracePt t="9948" x="2000250" y="1771650"/>
          <p14:tracePt t="9979" x="1962150" y="1797050"/>
          <p14:tracePt t="10060" x="1968500" y="1797050"/>
          <p14:tracePt t="10068" x="2012950" y="1797050"/>
          <p14:tracePt t="10082" x="2076450" y="1797050"/>
          <p14:tracePt t="10112" x="2349500" y="1797050"/>
          <p14:tracePt t="10116" x="2374900" y="1797050"/>
          <p14:tracePt t="10146" x="2400300" y="1797050"/>
          <p14:tracePt t="10204" x="2400300" y="1803400"/>
          <p14:tracePt t="10444" x="2406650" y="1809750"/>
          <p14:tracePt t="10468" x="2419350" y="1809750"/>
          <p14:tracePt t="10476" x="2419350" y="1816100"/>
          <p14:tracePt t="10500" x="2425700" y="1816100"/>
          <p14:tracePt t="10516" x="2438400" y="1816100"/>
          <p14:tracePt t="10546" x="2489200" y="1816100"/>
          <p14:tracePt t="10549" x="2508250" y="1816100"/>
          <p14:tracePt t="10579" x="2546350" y="1816100"/>
          <p14:tracePt t="10583" x="2559050" y="1816100"/>
          <p14:tracePt t="10613" x="2609850" y="1816100"/>
          <p14:tracePt t="10620" x="2628900" y="1816100"/>
          <p14:tracePt t="10649" x="2762250" y="1816100"/>
          <p14:tracePt t="10680" x="2889250" y="1816100"/>
          <p14:tracePt t="10684" x="2895600" y="1816100"/>
          <p14:tracePt t="10714" x="2914650" y="1816100"/>
          <p14:tracePt t="10716" x="2921000" y="1816100"/>
          <p14:tracePt t="10746" x="2946400" y="1816100"/>
          <p14:tracePt t="10788" x="2952750" y="1816100"/>
          <p14:tracePt t="10804" x="2965450" y="1816100"/>
          <p14:tracePt t="10820" x="2978150" y="1816100"/>
          <p14:tracePt t="10849" x="2990850" y="1816100"/>
          <p14:tracePt t="10880" x="3016250" y="1816100"/>
          <p14:tracePt t="10884" x="3035300" y="1816100"/>
          <p14:tracePt t="10914" x="3175000" y="1816100"/>
          <p14:tracePt t="10916" x="3232150" y="1816100"/>
          <p14:tracePt t="10946" x="3390900" y="1816100"/>
          <p14:tracePt t="10949" x="3409950" y="1816100"/>
          <p14:tracePt t="11012" x="3429000" y="1816100"/>
          <p14:tracePt t="11020" x="3454400" y="1816100"/>
          <p14:tracePt t="11028" x="3492500" y="1816100"/>
          <p14:tracePt t="11049" x="3575050" y="1816100"/>
          <p14:tracePt t="11080" x="3606800" y="1816100"/>
          <p14:tracePt t="11108" x="3619500" y="1816100"/>
          <p14:tracePt t="11116" x="3625850" y="1816100"/>
          <p14:tracePt t="11146" x="3676650" y="1816100"/>
          <p14:tracePt t="11149" x="3695700" y="1816100"/>
          <p14:tracePt t="11180" x="3708400" y="1816100"/>
          <p14:tracePt t="11268" x="3714750" y="1816100"/>
          <p14:tracePt t="11412" x="3702050" y="1816100"/>
          <p14:tracePt t="11420" x="3638550" y="1828800"/>
          <p14:tracePt t="11428" x="3543300" y="1835150"/>
          <p14:tracePt t="11450" x="3194050" y="1879600"/>
          <p14:tracePt t="11480" x="2343150" y="2012950"/>
          <p14:tracePt t="11484" x="2209800" y="2032000"/>
          <p14:tracePt t="11514" x="1981200" y="2063750"/>
          <p14:tracePt t="11516" x="1917700" y="2070100"/>
          <p14:tracePt t="11547" x="1771650" y="2095500"/>
          <p14:tracePt t="11550" x="1714500" y="2101850"/>
          <p14:tracePt t="11580" x="1606550" y="2127250"/>
          <p14:tracePt t="11580" x="1593850" y="2127250"/>
          <p14:tracePt t="11588" x="1587500" y="2127250"/>
          <p14:tracePt t="11617" x="1587500" y="2133600"/>
          <p14:tracePt t="11647" x="1581150" y="2133600"/>
          <p14:tracePt t="11652" x="1574800" y="2139950"/>
          <p14:tracePt t="11682" x="1549400" y="2152650"/>
          <p14:tracePt t="11684" x="1517650" y="2165350"/>
          <p14:tracePt t="11714" x="1466850" y="2203450"/>
          <p14:tracePt t="11717" x="1454150" y="2216150"/>
          <p14:tracePt t="11900" x="1441450" y="2222500"/>
          <p14:tracePt t="11908" x="1435100" y="2222500"/>
          <p14:tracePt t="11917" x="1409700" y="2222500"/>
          <p14:tracePt t="11947" x="1333500" y="2222500"/>
          <p14:tracePt t="11950" x="1308100" y="2222500"/>
          <p14:tracePt t="11980" x="1257300" y="2222500"/>
          <p14:tracePt t="11980" x="1225550" y="2222500"/>
          <p14:tracePt t="11988" x="1200150" y="2222500"/>
          <p14:tracePt t="12017" x="1130300" y="2222500"/>
          <p14:tracePt t="12047" x="1123950" y="2222500"/>
          <p14:tracePt t="12052" x="1111250" y="2222500"/>
          <p14:tracePt t="12082" x="1098550" y="2222500"/>
          <p14:tracePt t="12084" x="1092200" y="2222500"/>
          <p14:tracePt t="12114" x="1092200" y="2216150"/>
          <p14:tracePt t="12124" x="1085850" y="2209800"/>
          <p14:tracePt t="12150" x="1079500" y="2203450"/>
          <p14:tracePt t="12180" x="1066800" y="2165350"/>
          <p14:tracePt t="12180" x="1060450" y="2152650"/>
          <p14:tracePt t="12188" x="1060450" y="2133600"/>
          <p14:tracePt t="12217" x="1060450" y="2114550"/>
          <p14:tracePt t="12247" x="1066800" y="2063750"/>
          <p14:tracePt t="12252" x="1085850" y="2038350"/>
          <p14:tracePt t="12282" x="1168400" y="1974850"/>
          <p14:tracePt t="12284" x="1200150" y="1962150"/>
          <p14:tracePt t="12314" x="1308100" y="1924050"/>
          <p14:tracePt t="12317" x="1346200" y="1917700"/>
          <p14:tracePt t="12347" x="1485900" y="1905000"/>
          <p14:tracePt t="12351" x="1530350" y="1905000"/>
          <p14:tracePt t="12381" x="1574800" y="1905000"/>
          <p14:tracePt t="12396" x="1581150" y="1905000"/>
          <p14:tracePt t="12417" x="1593850" y="1917700"/>
          <p14:tracePt t="12447" x="1638300" y="2006600"/>
          <p14:tracePt t="12452" x="1651000" y="2025650"/>
          <p14:tracePt t="12482" x="1657350" y="2070100"/>
          <p14:tracePt t="12484" x="1657350" y="2089150"/>
          <p14:tracePt t="12514" x="1663700" y="2114550"/>
          <p14:tracePt t="12524" x="1663700" y="2120900"/>
          <p14:tracePt t="12551" x="1676400" y="2133600"/>
          <p14:tracePt t="12581" x="1695450" y="2139950"/>
          <p14:tracePt t="12588" x="1701800" y="2139950"/>
          <p14:tracePt t="12618" x="1771650" y="2139950"/>
          <p14:tracePt t="12648" x="1955800" y="2165350"/>
          <p14:tracePt t="12652" x="1981200" y="2171700"/>
          <p14:tracePt t="12682" x="1987550" y="2171700"/>
          <p14:tracePt t="12772" x="1993900" y="2178050"/>
          <p14:tracePt t="12836" x="2012950" y="2178050"/>
          <p14:tracePt t="12844" x="2038350" y="2178050"/>
          <p14:tracePt t="12852" x="2057400" y="2178050"/>
          <p14:tracePt t="12882" x="2089150" y="2178050"/>
          <p14:tracePt t="13405" x="2101850" y="2178050"/>
          <p14:tracePt t="13413" x="2108200" y="2178050"/>
          <p14:tracePt t="13565" x="2114550" y="2178050"/>
          <p14:tracePt t="13573" x="2133600" y="2184400"/>
          <p14:tracePt t="13585" x="2159000" y="2184400"/>
          <p14:tracePt t="13615" x="2254250" y="2197100"/>
          <p14:tracePt t="13621" x="2273300" y="2197100"/>
          <p14:tracePt t="13650" x="2305050" y="2197100"/>
          <p14:tracePt t="13661" x="2311400" y="2197100"/>
          <p14:tracePt t="13685" x="2324100" y="2197100"/>
          <p14:tracePt t="13715" x="2362200" y="2197100"/>
          <p14:tracePt t="13719" x="2387600" y="2197100"/>
          <p14:tracePt t="13748" x="2432050" y="2197100"/>
          <p14:tracePt t="13752" x="2444750" y="2197100"/>
          <p14:tracePt t="13782" x="2508250" y="2197100"/>
          <p14:tracePt t="13789" x="2527300" y="2197100"/>
          <p14:tracePt t="13818" x="2559050" y="2190750"/>
          <p14:tracePt t="13821" x="2565400" y="2190750"/>
          <p14:tracePt t="13901" x="2571750" y="2190750"/>
          <p14:tracePt t="13917" x="2584450" y="2190750"/>
          <p14:tracePt t="13925" x="2597150" y="2190750"/>
          <p14:tracePt t="14061" x="2609850" y="2190750"/>
          <p14:tracePt t="14069" x="2635250" y="2190750"/>
          <p14:tracePt t="14086" x="2705100" y="2190750"/>
          <p14:tracePt t="14116" x="2895600" y="2190750"/>
          <p14:tracePt t="14119" x="2978150" y="2190750"/>
          <p14:tracePt t="14149" x="3276600" y="2190750"/>
          <p14:tracePt t="14157" x="3302000" y="2190750"/>
          <p14:tracePt t="14186" x="3308350" y="2190750"/>
          <p14:tracePt t="14485" x="3327400" y="2190750"/>
          <p14:tracePt t="14493" x="3365500" y="2184400"/>
          <p14:tracePt t="14520" x="3568700" y="2152650"/>
          <p14:tracePt t="14549" x="3816350" y="2120900"/>
          <p14:tracePt t="14557" x="3835400" y="2114550"/>
          <p14:tracePt t="14653" x="3822700" y="2114550"/>
          <p14:tracePt t="15213" x="3816350" y="2114550"/>
          <p14:tracePt t="15221" x="3797300" y="2114550"/>
          <p14:tracePt t="15229" x="3765550" y="2114550"/>
          <p14:tracePt t="15254" x="3575050" y="2159000"/>
          <p14:tracePt t="15283" x="3321050" y="2203450"/>
          <p14:tracePt t="15287" x="3244850" y="2228850"/>
          <p14:tracePt t="15316" x="3098800" y="2286000"/>
          <p14:tracePt t="15317" x="3035300" y="2305050"/>
          <p14:tracePt t="15325" x="2984500" y="2324100"/>
          <p14:tracePt t="15354" x="2819400" y="2374900"/>
          <p14:tracePt t="15383" x="2540000" y="2451100"/>
          <p14:tracePt t="15389" x="2476500" y="2470150"/>
          <p14:tracePt t="15418" x="2336800" y="2508250"/>
          <p14:tracePt t="15421" x="2311400" y="2520950"/>
          <p14:tracePt t="15450" x="2197100" y="2571750"/>
          <p14:tracePt t="15454" x="2171700" y="2578100"/>
          <p14:tracePt t="15484" x="1993900" y="2654300"/>
          <p14:tracePt t="15487" x="1930400" y="2679700"/>
          <p14:tracePt t="15517" x="1822450" y="2730500"/>
          <p14:tracePt t="15565" x="1809750" y="2736850"/>
          <p14:tracePt t="15581" x="1803400" y="2749550"/>
          <p14:tracePt t="15589" x="1797050" y="2755900"/>
          <p14:tracePt t="15619" x="1784350" y="2768600"/>
          <p14:tracePt t="15621" x="1778000" y="2781300"/>
          <p14:tracePt t="15651" x="1765300" y="2794000"/>
          <p14:tracePt t="15654" x="1765300" y="2800350"/>
          <p14:tracePt t="15684" x="1765300" y="2806700"/>
          <p14:tracePt t="15693" x="1765300" y="2813050"/>
          <p14:tracePt t="15721" x="1765300" y="2844800"/>
          <p14:tracePt t="15751" x="1758950" y="2908300"/>
          <p14:tracePt t="15757" x="1758950" y="2921000"/>
          <p14:tracePt t="15787" x="1746250" y="2959100"/>
          <p14:tracePt t="15789" x="1739900" y="2971800"/>
          <p14:tracePt t="15819" x="1727200" y="3028950"/>
          <p14:tracePt t="15821" x="1714500" y="3048000"/>
          <p14:tracePt t="15851" x="1689100" y="3105150"/>
          <p14:tracePt t="15854" x="1682750" y="3117850"/>
          <p14:tracePt t="15885" x="1644650" y="3155950"/>
          <p14:tracePt t="15887" x="1638300" y="3162300"/>
          <p14:tracePt t="15918" x="1568450" y="3181350"/>
          <p14:tracePt t="15925" x="1543050" y="3181350"/>
          <p14:tracePt t="15954" x="1485900" y="3181350"/>
          <p14:tracePt t="15985" x="1416050" y="3181350"/>
          <p14:tracePt t="15989" x="1397000" y="3181350"/>
          <p14:tracePt t="16019" x="1390650" y="3181350"/>
          <p14:tracePt t="16029" x="1377950" y="3175000"/>
          <p14:tracePt t="16054" x="1346200" y="3155950"/>
          <p14:tracePt t="16085" x="1301750" y="3136900"/>
          <p14:tracePt t="16088" x="1295400" y="3136900"/>
          <p14:tracePt t="16118" x="1257300" y="3111500"/>
          <p14:tracePt t="16125" x="1250950" y="3105150"/>
          <p14:tracePt t="16154" x="1206500" y="3067050"/>
          <p14:tracePt t="16185" x="1149350" y="3016250"/>
          <p14:tracePt t="16197" x="1136650" y="3003550"/>
          <p14:tracePt t="16221" x="1123950" y="2984500"/>
          <p14:tracePt t="16252" x="1098550" y="2940050"/>
          <p14:tracePt t="16254" x="1098550" y="2933700"/>
          <p14:tracePt t="16285" x="1060450" y="2895600"/>
          <p14:tracePt t="16288" x="1054100" y="2889250"/>
          <p14:tracePt t="16318" x="1047750" y="2876550"/>
          <p14:tracePt t="16325" x="1041400" y="2863850"/>
          <p14:tracePt t="16355" x="1022350" y="2844800"/>
          <p14:tracePt t="16357" x="1022350" y="2832100"/>
          <p14:tracePt t="16387" x="1009650" y="2813050"/>
          <p14:tracePt t="16429" x="1003300" y="2813050"/>
          <p14:tracePt t="16445" x="1003300" y="2800350"/>
          <p14:tracePt t="16455" x="1003300" y="2794000"/>
          <p14:tracePt t="16485" x="990600" y="2781300"/>
          <p14:tracePt t="16533" x="990600" y="2774950"/>
          <p14:tracePt t="16549" x="990600" y="2762250"/>
          <p14:tracePt t="16557" x="984250" y="2755900"/>
          <p14:tracePt t="16587" x="977900" y="2730500"/>
          <p14:tracePt t="16589" x="977900" y="2711450"/>
          <p14:tracePt t="16619" x="971550" y="2698750"/>
          <p14:tracePt t="16629" x="971550" y="2692400"/>
          <p14:tracePt t="16655" x="971550" y="2673350"/>
          <p14:tracePt t="16686" x="971550" y="2628900"/>
          <p14:tracePt t="16693" x="971550" y="2616200"/>
          <p14:tracePt t="16722" x="971550" y="2584450"/>
          <p14:tracePt t="16752" x="971550" y="2559050"/>
          <p14:tracePt t="16773" x="977900" y="2546350"/>
          <p14:tracePt t="16788" x="984250" y="2540000"/>
          <p14:tracePt t="16819" x="1022350" y="2495550"/>
          <p14:tracePt t="16822" x="1035050" y="2476500"/>
          <p14:tracePt t="16852" x="1073150" y="2432050"/>
          <p14:tracePt t="16855" x="1079500" y="2425700"/>
          <p14:tracePt t="16885" x="1111250" y="2393950"/>
          <p14:tracePt t="16889" x="1130300" y="2387600"/>
          <p14:tracePt t="16919" x="1270000" y="2330450"/>
          <p14:tracePt t="16925" x="1333500" y="2311400"/>
          <p14:tracePt t="16955" x="1543050" y="2273300"/>
          <p14:tracePt t="16957" x="1638300" y="2266950"/>
          <p14:tracePt t="16987" x="2159000" y="2266950"/>
          <p14:tracePt t="16989" x="2438400" y="2266950"/>
          <p14:tracePt t="17019" x="3041650" y="2266950"/>
          <p14:tracePt t="17022" x="3111500" y="2266950"/>
          <p14:tracePt t="17052" x="3200400" y="2273300"/>
          <p14:tracePt t="17055" x="3206750" y="2273300"/>
          <p14:tracePt t="17086" x="3263900" y="2317750"/>
          <p14:tracePt t="17093" x="3282950" y="2330450"/>
          <p14:tracePt t="17122" x="3308350" y="2362200"/>
          <p14:tracePt t="17153" x="3327400" y="2387600"/>
          <p14:tracePt t="17165" x="3327400" y="2406650"/>
          <p14:tracePt t="17189" x="3333750" y="2432050"/>
          <p14:tracePt t="17189" x="3340100" y="2457450"/>
          <p14:tracePt t="17219" x="3352800" y="2508250"/>
          <p14:tracePt t="17222" x="3352800" y="2533650"/>
          <p14:tracePt t="17252" x="3359150" y="2616200"/>
          <p14:tracePt t="17255" x="3359150" y="2641600"/>
          <p14:tracePt t="17286" x="3359150" y="2686050"/>
          <p14:tracePt t="17293" x="3359150" y="2692400"/>
          <p14:tracePt t="17322" x="3359150" y="2711450"/>
          <p14:tracePt t="17353" x="3359150" y="2781300"/>
          <p14:tracePt t="17357" x="3346450" y="2806700"/>
          <p14:tracePt t="17387" x="3333750" y="2857500"/>
          <p14:tracePt t="17389" x="3321050" y="2882900"/>
          <p14:tracePt t="17419" x="3308350" y="2921000"/>
          <p14:tracePt t="17422" x="3308350" y="2927350"/>
          <p14:tracePt t="17453" x="3295650" y="2971800"/>
          <p14:tracePt t="17453" x="3295650" y="2978150"/>
          <p14:tracePt t="17461" x="3289300" y="2990850"/>
          <p14:tracePt t="17489" x="3276600" y="3035300"/>
          <p14:tracePt t="17520" x="3238500" y="3124200"/>
          <p14:tracePt t="17525" x="3219450" y="3149600"/>
          <p14:tracePt t="17555" x="3206750" y="3181350"/>
          <p14:tracePt t="17557" x="3194050" y="3200400"/>
          <p14:tracePt t="17587" x="3181350" y="3232150"/>
          <p14:tracePt t="17589" x="3168650" y="3244850"/>
          <p14:tracePt t="17619" x="3105150" y="3289300"/>
          <p14:tracePt t="17623" x="3067050" y="3308350"/>
          <p14:tracePt t="17653" x="2927350" y="3365500"/>
          <p14:tracePt t="17653" x="2882900" y="3378200"/>
          <p14:tracePt t="17661" x="2832100" y="3384550"/>
          <p14:tracePt t="17689" x="2698750" y="3403600"/>
          <p14:tracePt t="17720" x="2444750" y="3403600"/>
          <p14:tracePt t="17725" x="2324100" y="3390900"/>
          <p14:tracePt t="17755" x="2038350" y="3352800"/>
          <p14:tracePt t="17757" x="1987550" y="3327400"/>
          <p14:tracePt t="17787" x="1936750" y="3308350"/>
          <p14:tracePt t="17789" x="1930400" y="3302000"/>
          <p14:tracePt t="17820" x="1866900" y="3244850"/>
          <p14:tracePt t="17823" x="1822450" y="3213100"/>
          <p14:tracePt t="17853" x="1663700" y="3130550"/>
          <p14:tracePt t="17853" x="1612900" y="3111500"/>
          <p14:tracePt t="17861" x="1593850" y="3098800"/>
          <p14:tracePt t="17890" x="1562100" y="3073400"/>
          <p14:tracePt t="17922" x="1511300" y="3022600"/>
          <p14:tracePt t="17925" x="1473200" y="3003550"/>
          <p14:tracePt t="17955" x="1346200" y="2933700"/>
          <p14:tracePt t="17957" x="1314450" y="2921000"/>
          <p14:tracePt t="17987" x="1301750" y="2914650"/>
          <p14:tracePt t="18029" x="1295400" y="2908300"/>
          <p14:tracePt t="18037" x="1295400" y="2901950"/>
          <p14:tracePt t="18056" x="1282700" y="2882900"/>
          <p14:tracePt t="18087" x="1270000" y="2863850"/>
          <p14:tracePt t="18093" x="1270000" y="2857500"/>
          <p14:tracePt t="18123" x="1270000" y="2844800"/>
          <p14:tracePt t="18125" x="1270000" y="2832100"/>
          <p14:tracePt t="18155" x="1270000" y="2813050"/>
          <p14:tracePt t="18157" x="1263650" y="2806700"/>
          <p14:tracePt t="18188" x="1263650" y="2800350"/>
          <p14:tracePt t="18205" x="1263650" y="2794000"/>
          <p14:tracePt t="18223" x="1263650" y="2787650"/>
          <p14:tracePt t="18253" x="1270000" y="2774950"/>
          <p14:tracePt t="18253" x="1276350" y="2774950"/>
          <p14:tracePt t="18261" x="1282700" y="2768600"/>
          <p14:tracePt t="18290" x="1365250" y="2743200"/>
          <p14:tracePt t="18320" x="1536700" y="2724150"/>
          <p14:tracePt t="18325" x="1549400" y="2724150"/>
          <p14:tracePt t="19317" x="1555750" y="2724150"/>
          <p14:tracePt t="19325" x="1581150" y="2724150"/>
          <p14:tracePt t="19355" x="1689100" y="2724150"/>
          <p14:tracePt t="19358" x="1733550" y="2724150"/>
          <p14:tracePt t="19388" x="1784350" y="2724150"/>
          <p14:tracePt t="19391" x="1803400" y="2724150"/>
          <p14:tracePt t="19421" x="1854200" y="2724150"/>
          <p14:tracePt t="19424" x="1885950" y="2724150"/>
          <p14:tracePt t="19454" x="2032000" y="2717800"/>
          <p14:tracePt t="19461" x="2057400" y="2717800"/>
          <p14:tracePt t="19491" x="2070100" y="2711450"/>
          <p14:tracePt t="19597" x="2082800" y="2711450"/>
          <p14:tracePt t="19613" x="2101850" y="2705100"/>
          <p14:tracePt t="19625" x="2120900" y="2705100"/>
          <p14:tracePt t="19655" x="2254250" y="2698750"/>
          <p14:tracePt t="19661" x="2305050" y="2698750"/>
          <p14:tracePt t="19691" x="2393950" y="2698750"/>
          <p14:tracePt t="19693" x="2400300" y="2698750"/>
          <p14:tracePt t="19723" x="2406650" y="2692400"/>
          <p14:tracePt t="19741" x="2419350" y="2692400"/>
          <p14:tracePt t="19758" x="2463800" y="2686050"/>
          <p14:tracePt t="19788" x="2559050" y="2679700"/>
          <p14:tracePt t="19791" x="2578100" y="2679700"/>
          <p14:tracePt t="19821" x="2590800" y="2679700"/>
          <p14:tracePt t="19837" x="2590800" y="2673350"/>
          <p14:tracePt t="19858" x="2616200" y="2673350"/>
          <p14:tracePt t="19888" x="2698750" y="2673350"/>
          <p14:tracePt t="19893" x="2711450" y="2673350"/>
          <p14:tracePt t="19965" x="2717800" y="2673350"/>
          <p14:tracePt t="19973" x="2730500" y="2673350"/>
          <p14:tracePt t="19992" x="2774950" y="2673350"/>
          <p14:tracePt t="20022" x="2838450" y="2673350"/>
          <p14:tracePt t="20398" x="2832100" y="2673350"/>
          <p14:tracePt t="20414" x="2825750" y="2673350"/>
          <p14:tracePt t="20454" x="2819400" y="2673350"/>
          <p14:tracePt t="20462" x="2813050" y="2673350"/>
          <p14:tracePt t="20598" x="2806700" y="2673350"/>
          <p14:tracePt t="20606" x="2794000" y="2673350"/>
          <p14:tracePt t="20625" x="2781300" y="2673350"/>
          <p14:tracePt t="20655" x="2774950" y="2673350"/>
          <p14:tracePt t="20678" x="2762250" y="2673350"/>
          <p14:tracePt t="20692" x="2755900" y="2673350"/>
          <p14:tracePt t="20722" x="2686050" y="2673350"/>
          <p14:tracePt t="20726" x="2654300" y="2673350"/>
          <p14:tracePt t="20755" x="2514600" y="2679700"/>
          <p14:tracePt t="20759" x="2476500" y="2679700"/>
          <p14:tracePt t="20789" x="2406650" y="2698750"/>
          <p14:tracePt t="20790" x="2393950" y="2698750"/>
          <p14:tracePt t="20806" x="2381250" y="2698750"/>
          <p14:tracePt t="20826" x="2355850" y="2698750"/>
          <p14:tracePt t="20856" x="2330450" y="2705100"/>
          <p14:tracePt t="20862" x="2324100" y="2705100"/>
          <p14:tracePt t="20891" x="2305050" y="2705100"/>
          <p14:tracePt t="20894" x="2298700" y="2705100"/>
          <p14:tracePt t="20923" x="2286000" y="2705100"/>
          <p14:tracePt t="20926" x="2279650" y="2705100"/>
          <p14:tracePt t="20955" x="2260600" y="2705100"/>
          <p14:tracePt t="20959" x="2254250" y="2705100"/>
          <p14:tracePt t="20989" x="2203450" y="2705100"/>
          <p14:tracePt t="20990" x="2184400" y="2711450"/>
          <p14:tracePt t="20998" x="2178050" y="2711450"/>
          <p14:tracePt t="21026" x="2165350" y="2711450"/>
          <p14:tracePt t="21086" x="2152650" y="2711450"/>
          <p14:tracePt t="21094" x="2133600" y="2711450"/>
          <p14:tracePt t="21102" x="2114550" y="2711450"/>
          <p14:tracePt t="21126" x="2057400" y="2711450"/>
          <p14:tracePt t="21156" x="2038350" y="2711450"/>
          <p14:tracePt t="21190" x="2025650" y="2711450"/>
          <p14:tracePt t="21198" x="2019300" y="2711450"/>
          <p14:tracePt t="21226" x="1981200" y="2711450"/>
          <p14:tracePt t="21256" x="1962150" y="2711450"/>
          <p14:tracePt t="21318" x="1955800" y="2711450"/>
          <p14:tracePt t="21382" x="1949450" y="2711450"/>
          <p14:tracePt t="21390" x="1943100" y="2711450"/>
          <p14:tracePt t="21398" x="1936750" y="2711450"/>
          <p14:tracePt t="21426" x="1866900" y="2711450"/>
          <p14:tracePt t="21456" x="1790700" y="2711450"/>
          <p14:tracePt t="21462" x="1784350" y="2711450"/>
          <p14:tracePt t="21518" x="1778000" y="2711450"/>
          <p14:tracePt t="21526" x="1765300" y="2711450"/>
          <p14:tracePt t="21534" x="1758950" y="2711450"/>
          <p14:tracePt t="21560" x="1695450" y="2711450"/>
          <p14:tracePt t="21590" x="1676400" y="2711450"/>
          <p14:tracePt t="21598" x="1670050" y="2711450"/>
          <p14:tracePt t="21627" x="1663700" y="2711450"/>
          <p14:tracePt t="21656" x="1619250" y="2711450"/>
          <p14:tracePt t="21662" x="1593850" y="2711450"/>
          <p14:tracePt t="21691" x="1511300" y="2711450"/>
          <p14:tracePt t="21694" x="1498600" y="2711450"/>
          <p14:tracePt t="21758" x="1492250" y="2711450"/>
          <p14:tracePt t="21766" x="1479550" y="2711450"/>
          <p14:tracePt t="21774" x="1473200" y="2711450"/>
          <p14:tracePt t="21793" x="1454150" y="2711450"/>
          <p14:tracePt t="21823" x="1447800" y="2711450"/>
          <p14:tracePt t="21870" x="1441450" y="2711450"/>
          <p14:tracePt t="21878" x="1428750" y="2711450"/>
          <p14:tracePt t="21893" x="1409700" y="2711450"/>
          <p14:tracePt t="21923" x="1365250" y="2705100"/>
          <p14:tracePt t="21974" x="1358900" y="2698750"/>
          <p14:tracePt t="21990" x="1358900" y="2692400"/>
          <p14:tracePt t="21998" x="1352550" y="2692400"/>
          <p14:tracePt t="22027" x="1346200" y="2679700"/>
          <p14:tracePt t="22056" x="1339850" y="2679700"/>
          <p14:tracePt t="22078" x="1339850" y="2673350"/>
          <p14:tracePt t="22094" x="1339850" y="2667000"/>
          <p14:tracePt t="22123" x="1339850" y="2647950"/>
          <p14:tracePt t="22127" x="1339850" y="2641600"/>
          <p14:tracePt t="22157" x="1339850" y="2622550"/>
          <p14:tracePt t="22160" x="1339850" y="2616200"/>
          <p14:tracePt t="22190" x="1339850" y="2597150"/>
          <p14:tracePt t="22198" x="1339850" y="2584450"/>
          <p14:tracePt t="22227" x="1352550" y="2552700"/>
          <p14:tracePt t="22257" x="1365250" y="2514600"/>
          <p14:tracePt t="22278" x="1371600" y="2508250"/>
          <p14:tracePt t="22294" x="1384300" y="2489200"/>
          <p14:tracePt t="22324" x="1416050" y="2470150"/>
          <p14:tracePt t="22327" x="1428750" y="2470150"/>
          <p14:tracePt t="22357" x="1460500" y="2457450"/>
          <p14:tracePt t="22374" x="1473200" y="2457450"/>
          <p14:tracePt t="22394" x="1479550" y="2451100"/>
          <p14:tracePt t="22425" x="1555750" y="2451100"/>
          <p14:tracePt t="22430" x="1574800" y="2451100"/>
          <p14:tracePt t="22459" x="1651000" y="2451100"/>
          <p14:tracePt t="22462" x="1657350" y="2451100"/>
          <p14:tracePt t="22491" x="1676400" y="2451100"/>
          <p14:tracePt t="22526" x="1682750" y="2457450"/>
          <p14:tracePt t="22534" x="1695450" y="2463800"/>
          <p14:tracePt t="22561" x="1739900" y="2495550"/>
          <p14:tracePt t="22590" x="1746250" y="2501900"/>
          <p14:tracePt t="22646" x="1758950" y="2501900"/>
          <p14:tracePt t="22654" x="1765300" y="2514600"/>
          <p14:tracePt t="22670" x="1771650" y="2514600"/>
          <p14:tracePt t="22694" x="1771650" y="2540000"/>
          <p14:tracePt t="22725" x="1784350" y="2552700"/>
          <p14:tracePt t="22728" x="1784350" y="2565400"/>
          <p14:tracePt t="22758" x="1784350" y="2584450"/>
          <p14:tracePt t="22761" x="1784350" y="2590800"/>
          <p14:tracePt t="22791" x="1784350" y="2635250"/>
          <p14:tracePt t="22806" x="1784350" y="2641600"/>
          <p14:tracePt t="22838" x="1784350" y="2654300"/>
          <p14:tracePt t="22861" x="1771650" y="2667000"/>
          <p14:tracePt t="22892" x="1758950" y="2679700"/>
          <p14:tracePt t="22894" x="1752600" y="2686050"/>
          <p14:tracePt t="22925" x="1746250" y="2686050"/>
          <p14:tracePt t="22928" x="1733550" y="2692400"/>
          <p14:tracePt t="22958" x="1701800" y="2705100"/>
          <p14:tracePt t="22961" x="1701800" y="2711450"/>
          <p14:tracePt t="22992" x="1676400" y="2717800"/>
          <p14:tracePt t="23054" x="1670050" y="2717800"/>
          <p14:tracePt t="23062" x="1663700" y="2717800"/>
          <p14:tracePt t="23630" x="1657350" y="2724150"/>
          <p14:tracePt t="23662" x="1657350" y="2730500"/>
          <p14:tracePt t="23670" x="1657350" y="2743200"/>
          <p14:tracePt t="23695" x="1657350" y="2774950"/>
          <p14:tracePt t="23726" x="1657350" y="2806700"/>
          <p14:tracePt t="23726" x="1657350" y="2813050"/>
          <p14:tracePt t="23734" x="1657350" y="2819400"/>
          <p14:tracePt t="23762" x="1657350" y="2838450"/>
          <p14:tracePt t="23792" x="1657350" y="2863850"/>
          <p14:tracePt t="23806" x="1657350" y="2870200"/>
          <p14:tracePt t="23829" x="1657350" y="2882900"/>
          <p14:tracePt t="23859" x="1657350" y="2908300"/>
          <p14:tracePt t="23862" x="1657350" y="2921000"/>
          <p14:tracePt t="23892" x="1657350" y="2940050"/>
          <p14:tracePt t="23902" x="1657350" y="2946400"/>
          <p14:tracePt t="23929" x="1657350" y="2952750"/>
          <p14:tracePt t="23959" x="1657350" y="2965450"/>
          <p14:tracePt t="24278" x="1651000" y="2971800"/>
          <p14:tracePt t="24286" x="1644650" y="2971800"/>
          <p14:tracePt t="24302" x="1638300" y="2971800"/>
          <p14:tracePt t="24329" x="1625600" y="2971800"/>
          <p14:tracePt t="24430" x="1619250" y="2971800"/>
          <p14:tracePt t="24446" x="1612900" y="2971800"/>
          <p14:tracePt t="24463" x="1606550" y="2971800"/>
          <p14:tracePt t="24493" x="1593850" y="2971800"/>
          <p14:tracePt t="24496" x="1587500" y="2971800"/>
          <p14:tracePt t="24526" x="1568450" y="2959100"/>
          <p14:tracePt t="24526" x="1562100" y="2959100"/>
          <p14:tracePt t="24534" x="1549400" y="2959100"/>
          <p14:tracePt t="24563" x="1543050" y="2946400"/>
          <p14:tracePt t="24593" x="1536700" y="2946400"/>
          <p14:tracePt t="24598" x="1536700" y="2940050"/>
          <p14:tracePt t="24628" x="1530350" y="2927350"/>
          <p14:tracePt t="24630" x="1524000" y="2927350"/>
          <p14:tracePt t="24660" x="1524000" y="2914650"/>
          <p14:tracePt t="24663" x="1517650" y="2908300"/>
          <p14:tracePt t="24693" x="1517650" y="2895600"/>
          <p14:tracePt t="24696" x="1517650" y="2889250"/>
          <p14:tracePt t="24726" x="1504950" y="2870200"/>
          <p14:tracePt t="24734" x="1504950" y="2863850"/>
          <p14:tracePt t="24763" x="1504950" y="2851150"/>
          <p14:tracePt t="24793" x="1504950" y="2825750"/>
          <p14:tracePt t="24798" x="1504950" y="2819400"/>
          <p14:tracePt t="24828" x="1504950" y="2800350"/>
          <p14:tracePt t="24838" x="1504950" y="2794000"/>
          <p14:tracePt t="24863" x="1504950" y="2768600"/>
          <p14:tracePt t="24893" x="1524000" y="2749550"/>
          <p14:tracePt t="24896" x="1530350" y="2736850"/>
          <p14:tracePt t="24927" x="1574800" y="2717800"/>
          <p14:tracePt t="24934" x="1600200" y="2717800"/>
          <p14:tracePt t="24963" x="1670050" y="2717800"/>
          <p14:tracePt t="24993" x="1689100" y="2717800"/>
          <p14:tracePt t="25030" x="1695450" y="2717800"/>
          <p14:tracePt t="25046" x="1701800" y="2717800"/>
          <p14:tracePt t="25064" x="1714500" y="2736850"/>
          <p14:tracePt t="25094" x="1746250" y="2794000"/>
          <p14:tracePt t="25097" x="1746250" y="2806700"/>
          <p14:tracePt t="25127" x="1765300" y="2838450"/>
          <p14:tracePt t="25134" x="1765300" y="2851150"/>
          <p14:tracePt t="25174" x="1771650" y="2857500"/>
          <p14:tracePt t="25197" x="1784350" y="2863850"/>
          <p14:tracePt t="25227" x="1828800" y="2882900"/>
          <p14:tracePt t="25230" x="1841500" y="2889250"/>
          <p14:tracePt t="25260" x="1866900" y="2889250"/>
          <p14:tracePt t="25358" x="1873250" y="2895600"/>
          <p14:tracePt t="25374" x="1885950" y="2895600"/>
          <p14:tracePt t="25414" x="1892300" y="2901950"/>
          <p14:tracePt t="25518" x="1898650" y="2901950"/>
          <p14:tracePt t="25558" x="1898650" y="2914650"/>
          <p14:tracePt t="25670" x="1885950" y="2914650"/>
          <p14:tracePt t="25694" x="1885950" y="2901950"/>
          <p14:tracePt t="25702" x="1885950" y="2895600"/>
          <p14:tracePt t="25731" x="1885950" y="2844800"/>
          <p14:tracePt t="25761" x="1892300" y="2800350"/>
          <p14:tracePt t="25766" x="1892300" y="2794000"/>
          <p14:tracePt t="25796" x="1917700" y="2781300"/>
          <p14:tracePt t="25798" x="1936750" y="2774950"/>
          <p14:tracePt t="25828" x="1962150" y="2774950"/>
          <p14:tracePt t="25838" x="1974850" y="2774950"/>
          <p14:tracePt t="25878" x="1981200" y="2774950"/>
          <p14:tracePt t="25897" x="2000250" y="2774950"/>
          <p14:tracePt t="25928" x="2032000" y="2806700"/>
          <p14:tracePt t="25934" x="2038350" y="2813050"/>
          <p14:tracePt t="25964" x="2038350" y="2819400"/>
          <p14:tracePt t="25966" x="2044700" y="2825750"/>
          <p14:tracePt t="25996" x="2044700" y="2832100"/>
          <p14:tracePt t="25998" x="2044700" y="2838450"/>
          <p14:tracePt t="26028" x="2051050" y="2851150"/>
          <p14:tracePt t="26031" x="2051050" y="2863850"/>
          <p14:tracePt t="26062" x="2051050" y="2870200"/>
          <p14:tracePt t="26086" x="2063750" y="2882900"/>
          <p14:tracePt t="26102" x="2063750" y="2889250"/>
          <p14:tracePt t="26131" x="2063750" y="2908300"/>
          <p14:tracePt t="26161" x="2063750" y="2921000"/>
          <p14:tracePt t="26238" x="2063750" y="2927350"/>
          <p14:tracePt t="26254" x="2051050" y="2927350"/>
          <p14:tracePt t="26264" x="2044700" y="2927350"/>
          <p14:tracePt t="26294" x="1993900" y="2927350"/>
          <p14:tracePt t="26298" x="1962150" y="2927350"/>
          <p14:tracePt t="26328" x="1809750" y="2844800"/>
          <p14:tracePt t="26334" x="1778000" y="2825750"/>
          <p14:tracePt t="26364" x="1720850" y="2774950"/>
          <p14:tracePt t="26366" x="1714500" y="2762250"/>
          <p14:tracePt t="26396" x="1701800" y="2743200"/>
          <p14:tracePt t="26478" x="1695450" y="2743200"/>
          <p14:tracePt t="26494" x="1689100" y="2730500"/>
          <p14:tracePt t="26502" x="1676400" y="2730500"/>
          <p14:tracePt t="26531" x="1663700" y="2724150"/>
          <p14:tracePt t="26670" x="1657350" y="2717800"/>
          <p14:tracePt t="26830" x="1682750" y="2717800"/>
          <p14:tracePt t="26838" x="1733550" y="2749550"/>
          <p14:tracePt t="26865" x="1936750" y="2857500"/>
          <p14:tracePt t="26895" x="2076450" y="2940050"/>
          <p14:tracePt t="26902" x="2082800" y="2940050"/>
          <p14:tracePt t="27334" x="2089150" y="2946400"/>
          <p14:tracePt t="27350" x="2089150" y="2952750"/>
          <p14:tracePt t="27365" x="2082800" y="2965450"/>
          <p14:tracePt t="27395" x="2012950" y="2971800"/>
          <p14:tracePt t="27399" x="2006600" y="2971800"/>
          <p14:tracePt t="27429" x="2000250" y="2971800"/>
          <p14:tracePt t="27494" x="1993900" y="2971800"/>
          <p14:tracePt t="27502" x="1981200" y="2971800"/>
          <p14:tracePt t="27510" x="1974850" y="2971800"/>
          <p14:tracePt t="27532" x="1968500" y="2971800"/>
          <p14:tracePt t="27562" x="1955800" y="2959100"/>
          <p14:tracePt t="27574" x="1943100" y="2940050"/>
          <p14:tracePt t="27599" x="1936750" y="2940050"/>
          <p14:tracePt t="27646" x="1930400" y="2933700"/>
          <p14:tracePt t="27662" x="1924050" y="2927350"/>
          <p14:tracePt t="27694" x="1924050" y="2921000"/>
          <p14:tracePt t="27702" x="1924050" y="2908300"/>
          <p14:tracePt t="27732" x="1917700" y="2895600"/>
          <p14:tracePt t="27735" x="1917700" y="2882900"/>
          <p14:tracePt t="27764" x="1917700" y="2857500"/>
          <p14:tracePt t="27766" x="1917700" y="2844800"/>
          <p14:tracePt t="27796" x="1917700" y="2806700"/>
          <p14:tracePt t="27799" x="1917700" y="2787650"/>
          <p14:tracePt t="27829" x="1924050" y="2768600"/>
          <p14:tracePt t="27833" x="1930400" y="2762250"/>
          <p14:tracePt t="27862" x="1936750" y="2755900"/>
          <p14:tracePt t="27866" x="1936750" y="2749550"/>
          <p14:tracePt t="27903" x="1949450" y="2749550"/>
          <p14:tracePt t="27911" x="1955800" y="2749550"/>
          <p14:tracePt t="27933" x="1974850" y="2755900"/>
          <p14:tracePt t="27963" x="2051050" y="2838450"/>
          <p14:tracePt t="27967" x="2063750" y="2863850"/>
          <p14:tracePt t="27996" x="2082800" y="2895600"/>
          <p14:tracePt t="27999" x="2082800" y="2901950"/>
          <p14:tracePt t="28029" x="2082800" y="2940050"/>
          <p14:tracePt t="28033" x="2082800" y="2952750"/>
          <p14:tracePt t="28062" x="2082800" y="2971800"/>
          <p14:tracePt t="28071" x="2082800" y="2984500"/>
          <p14:tracePt t="28199" x="2108200" y="2984500"/>
          <p14:tracePt t="28207" x="2165350" y="2978150"/>
          <p14:tracePt t="28233" x="2336800" y="2959100"/>
          <p14:tracePt t="28263" x="2533650" y="2952750"/>
          <p14:tracePt t="28271" x="2565400" y="2952750"/>
          <p14:tracePt t="28300" x="2635250" y="2952750"/>
          <p14:tracePt t="28330" x="2755900" y="2952750"/>
          <p14:tracePt t="28335" x="2781300" y="2952750"/>
          <p14:tracePt t="28364" x="2863850" y="2946400"/>
          <p14:tracePt t="28367" x="2882900" y="2940050"/>
          <p14:tracePt t="28396" x="2927350" y="2933700"/>
          <p14:tracePt t="28400" x="2940050" y="2933700"/>
          <p14:tracePt t="28430" x="3105150" y="2927350"/>
          <p14:tracePt t="28433" x="3194050" y="2927350"/>
          <p14:tracePt t="28463" x="3517900" y="2927350"/>
          <p14:tracePt t="28471" x="3543300" y="2927350"/>
          <p14:tracePt t="28500" x="3562350" y="2927350"/>
          <p14:tracePt t="28530" x="3568700" y="2927350"/>
          <p14:tracePt t="28535" x="3587750" y="2927350"/>
          <p14:tracePt t="28564" x="3670300" y="2927350"/>
          <p14:tracePt t="28567" x="3695700" y="2927350"/>
          <p14:tracePt t="28596" x="3702050" y="2927350"/>
          <p14:tracePt t="28823" x="3695700" y="2927350"/>
          <p14:tracePt t="28831" x="3663950" y="2933700"/>
          <p14:tracePt t="28839" x="3638550" y="2933700"/>
          <p14:tracePt t="28867" x="3575050" y="2933700"/>
          <p14:tracePt t="28897" x="3524250" y="2933700"/>
          <p14:tracePt t="28903" x="3505200" y="2933700"/>
          <p14:tracePt t="28932" x="3371850" y="2921000"/>
          <p14:tracePt t="28935" x="3308350" y="2921000"/>
          <p14:tracePt t="28964" x="3181350" y="2882900"/>
          <p14:tracePt t="28967" x="3175000" y="2882900"/>
          <p14:tracePt t="28997" x="3162300" y="2882900"/>
          <p14:tracePt t="29015" x="3162300" y="2876550"/>
          <p14:tracePt t="29034" x="3162300" y="2870200"/>
          <p14:tracePt t="29064" x="3162300" y="2844800"/>
          <p14:tracePt t="29071" x="3162300" y="2832100"/>
          <p14:tracePt t="29100" x="3162300" y="2800350"/>
          <p14:tracePt t="29103" x="3168650" y="2787650"/>
          <p14:tracePt t="29132" x="3194050" y="2774950"/>
          <p14:tracePt t="29135" x="3200400" y="2762250"/>
          <p14:tracePt t="29164" x="3257550" y="2755900"/>
          <p14:tracePt t="29167" x="3282950" y="2755900"/>
          <p14:tracePt t="29197" x="3397250" y="2755900"/>
          <p14:tracePt t="29201" x="3448050" y="2755900"/>
          <p14:tracePt t="29230" x="3575050" y="2774950"/>
          <p14:tracePt t="29234" x="3606800" y="2794000"/>
          <p14:tracePt t="29264" x="3657600" y="2832100"/>
          <p14:tracePt t="29271" x="3663950" y="2832100"/>
          <p14:tracePt t="29300" x="3670300" y="2857500"/>
          <p14:tracePt t="29303" x="3683000" y="2870200"/>
          <p14:tracePt t="29332" x="3683000" y="2901950"/>
          <p14:tracePt t="29335" x="3683000" y="2908300"/>
          <p14:tracePt t="29364" x="3683000" y="2952750"/>
          <p14:tracePt t="29375" x="3683000" y="2965450"/>
          <p14:tracePt t="29401" x="3683000" y="2971800"/>
          <p14:tracePt t="29431" x="3683000" y="2978150"/>
          <p14:tracePt t="29543" x="3676650" y="2978150"/>
          <p14:tracePt t="29551" x="3663950" y="2978150"/>
          <p14:tracePt t="29568" x="3600450" y="2984500"/>
          <p14:tracePt t="29597" x="3536950" y="2990850"/>
          <p14:tracePt t="29601" x="3530600" y="2990850"/>
          <p14:tracePt t="29647" x="3530600" y="2997200"/>
          <p14:tracePt t="29663" x="3511550" y="2997200"/>
          <p14:tracePt t="29679" x="3486150" y="3003550"/>
          <p14:tracePt t="29701" x="3448050" y="3003550"/>
          <p14:tracePt t="29731" x="3365500" y="3016250"/>
          <p14:tracePt t="29735" x="3346450" y="3016250"/>
          <p14:tracePt t="29764" x="3238500" y="3016250"/>
          <p14:tracePt t="29768" x="3200400" y="3016250"/>
          <p14:tracePt t="29798" x="3105150" y="3016250"/>
          <p14:tracePt t="29801" x="3098800" y="3016250"/>
          <p14:tracePt t="29831" x="3086100" y="3016250"/>
          <p14:tracePt t="29839" x="3079750" y="3016250"/>
          <p14:tracePt t="29868" x="3016250" y="3016250"/>
          <p14:tracePt t="29898" x="2946400" y="2997200"/>
          <p14:tracePt t="29903" x="2940050" y="2997200"/>
          <p14:tracePt t="29932" x="2921000" y="2997200"/>
          <p14:tracePt t="29935" x="2914650" y="2997200"/>
          <p14:tracePt t="29965" x="2832100" y="2997200"/>
          <p14:tracePt t="29968" x="2781300" y="2997200"/>
          <p14:tracePt t="29999" x="2692400" y="2997200"/>
          <p14:tracePt t="29999" x="2673350" y="2997200"/>
          <p14:tracePt t="30007" x="2667000" y="2997200"/>
          <p14:tracePt t="30047" x="2647950" y="2997200"/>
          <p14:tracePt t="30068" x="2622550" y="2997200"/>
          <p14:tracePt t="30099" x="2508250" y="2997200"/>
          <p14:tracePt t="30103" x="2501900" y="2997200"/>
          <p14:tracePt t="30132" x="2495550" y="2997200"/>
          <p14:tracePt t="30151" x="2489200" y="2997200"/>
          <p14:tracePt t="30168" x="2444750" y="2990850"/>
          <p14:tracePt t="30199" x="2330450" y="2971800"/>
          <p14:tracePt t="30199" x="2292350" y="2965450"/>
          <p14:tracePt t="30207" x="2254250" y="2959100"/>
          <p14:tracePt t="30235" x="2235200" y="2952750"/>
          <p14:tracePt t="30265" x="2222500" y="2952750"/>
          <p14:tracePt t="30279" x="2209800" y="2940050"/>
          <p14:tracePt t="30302" x="2165350" y="2901950"/>
          <p14:tracePt t="30332" x="2101850" y="2857500"/>
          <p14:tracePt t="30335" x="2101850" y="2844800"/>
          <p14:tracePt t="30367" x="2101850" y="2838450"/>
          <p14:tracePt t="30375" x="2101850" y="2819400"/>
          <p14:tracePt t="30402" x="2101850" y="2813050"/>
          <p14:tracePt t="30432" x="2101850" y="2800350"/>
          <p14:tracePt t="30439" x="2108200" y="2800350"/>
          <p14:tracePt t="30469" x="2203450" y="2794000"/>
          <p14:tracePt t="30499" x="2463800" y="2794000"/>
          <p14:tracePt t="30503" x="2489200" y="2794000"/>
          <p14:tracePt t="30533" x="2501900" y="2794000"/>
          <p14:tracePt t="30599" x="2508250" y="2794000"/>
          <p14:tracePt t="30623" x="2514600" y="2794000"/>
          <p14:tracePt t="30631" x="2514600" y="2800350"/>
          <p14:tracePt t="30647" x="2514600" y="2813050"/>
          <p14:tracePt t="30669" x="2514600" y="2832100"/>
          <p14:tracePt t="30699" x="2514600" y="2870200"/>
          <p14:tracePt t="30703" x="2514600" y="2882900"/>
          <p14:tracePt t="30733" x="2514600" y="2901950"/>
          <p14:tracePt t="30743" x="2514600" y="2908300"/>
          <p14:tracePt t="30769" x="2514600" y="2921000"/>
          <p14:tracePt t="30799" x="2514600" y="2933700"/>
          <p14:tracePt t="30799" x="2508250" y="2940050"/>
          <p14:tracePt t="30807" x="2495550" y="2946400"/>
          <p14:tracePt t="30836" x="2470150" y="2952750"/>
          <p14:tracePt t="31063" x="2463800" y="2959100"/>
          <p14:tracePt t="31079" x="2457450" y="2971800"/>
          <p14:tracePt t="31087" x="2457450" y="2978150"/>
          <p14:tracePt t="31102" x="2451100" y="2984500"/>
          <p14:tracePt t="31133" x="2444750" y="3003550"/>
          <p14:tracePt t="31231" x="2444750" y="3009900"/>
          <p14:tracePt t="31239" x="2451100" y="3022600"/>
          <p14:tracePt t="31247" x="2457450" y="3028950"/>
          <p14:tracePt t="31269" x="2476500" y="3054350"/>
          <p14:tracePt t="31300" x="2489200" y="3092450"/>
          <p14:tracePt t="31303" x="2495550" y="3098800"/>
          <p14:tracePt t="31333" x="2495550" y="3130550"/>
          <p14:tracePt t="31336" x="2495550" y="3136900"/>
          <p14:tracePt t="31366" x="2495550" y="3175000"/>
          <p14:tracePt t="31375" x="2495550" y="3181350"/>
          <p14:tracePt t="31403" x="2495550" y="3194050"/>
          <p14:tracePt t="31433" x="2495550" y="3200400"/>
          <p14:tracePt t="31439" x="2495550" y="3206750"/>
          <p14:tracePt t="31469" x="2495550" y="3213100"/>
          <p14:tracePt t="31471" x="2495550" y="3219450"/>
          <p14:tracePt t="31501" x="2495550" y="3232150"/>
          <p14:tracePt t="31503" x="2495550" y="3238500"/>
          <p14:tracePt t="31533" x="2495550" y="3251200"/>
          <p14:tracePt t="31575" x="2495550" y="3257550"/>
          <p14:tracePt t="31583" x="2495550" y="3263900"/>
          <p14:tracePt t="31603" x="2495550" y="3270250"/>
          <p14:tracePt t="31633" x="2495550" y="3302000"/>
          <p14:tracePt t="31639" x="2482850" y="3314700"/>
          <p14:tracePt t="31669" x="2311400" y="3321050"/>
          <p14:tracePt t="31671" x="2247900" y="3321050"/>
          <p14:tracePt t="31701" x="2146300" y="3282950"/>
          <p14:tracePt t="31703" x="2120900" y="3263900"/>
          <p14:tracePt t="31733" x="2114550" y="3244850"/>
          <p14:tracePt t="31736" x="2114550" y="3238500"/>
          <p14:tracePt t="31767" x="2114550" y="3200400"/>
          <p14:tracePt t="31770" x="2120900" y="3181350"/>
          <p14:tracePt t="31800" x="2387600" y="3098800"/>
          <p14:tracePt t="31807" x="2470150" y="3086100"/>
          <p14:tracePt t="31837" x="2654300" y="3079750"/>
          <p14:tracePt t="31867" x="2692400" y="3079750"/>
          <p14:tracePt t="31903" x="2705100" y="3079750"/>
          <p14:tracePt t="31911" x="2711450" y="3086100"/>
          <p14:tracePt t="31937" x="2717800" y="3130550"/>
          <p14:tracePt t="31967" x="2724150" y="3162300"/>
          <p14:tracePt t="31970" x="2736850" y="3175000"/>
          <p14:tracePt t="32000" x="2736850" y="3200400"/>
          <p14:tracePt t="32015" x="2736850" y="3213100"/>
          <p14:tracePt t="32037" x="2736850" y="3219450"/>
          <p14:tracePt t="32067" x="2736850" y="3263900"/>
          <p14:tracePt t="32079" x="2736850" y="3270250"/>
          <p14:tracePt t="32104" x="2730500" y="3282950"/>
          <p14:tracePt t="32527" x="2736850" y="3282950"/>
          <p14:tracePt t="32535" x="2755900" y="3282950"/>
          <p14:tracePt t="32543" x="2762250" y="3282950"/>
          <p14:tracePt t="32571" x="2781300" y="3282950"/>
          <p14:tracePt t="33399" x="2781300" y="3276600"/>
          <p14:tracePt t="33407" x="2768600" y="3257550"/>
          <p14:tracePt t="33415" x="2762250" y="3251200"/>
          <p14:tracePt t="33438" x="2736850" y="3219450"/>
          <p14:tracePt t="33468" x="2705100" y="3168650"/>
          <p14:tracePt t="33471" x="2686050" y="3149600"/>
          <p14:tracePt t="33502" x="2660650" y="3111500"/>
          <p14:tracePt t="33505" x="2647950" y="3092450"/>
          <p14:tracePt t="33535" x="2622550" y="3060700"/>
          <p14:tracePt t="33535" x="2609850" y="3054350"/>
          <p14:tracePt t="33543" x="2603500" y="3041650"/>
          <p14:tracePt t="33572" x="2565400" y="2997200"/>
          <p14:tracePt t="33602" x="2470150" y="2901950"/>
          <p14:tracePt t="33607" x="2438400" y="2876550"/>
          <p14:tracePt t="33637" x="2374900" y="2832100"/>
          <p14:tracePt t="33639" x="2362200" y="2819400"/>
          <p14:tracePt t="33669" x="2330450" y="2774950"/>
          <p14:tracePt t="33672" x="2311400" y="2755900"/>
          <p14:tracePt t="33702" x="2292350" y="2717800"/>
          <p14:tracePt t="33705" x="2279650" y="2711450"/>
          <p14:tracePt t="33735" x="2241550" y="2654300"/>
          <p14:tracePt t="33735" x="2228850" y="2635250"/>
          <p14:tracePt t="33743" x="2222500" y="2616200"/>
          <p14:tracePt t="33772" x="2203450" y="2590800"/>
          <p14:tracePt t="33802" x="2190750" y="2546350"/>
          <p14:tracePt t="33807" x="2184400" y="2527300"/>
          <p14:tracePt t="33837" x="2178050" y="2482850"/>
          <p14:tracePt t="33839" x="2171700" y="2476500"/>
          <p14:tracePt t="33869" x="2165350" y="2451100"/>
          <p14:tracePt t="33872" x="2165350" y="2444750"/>
          <p14:tracePt t="33902" x="2159000" y="2432050"/>
          <p14:tracePt t="33905" x="2159000" y="2425700"/>
          <p14:tracePt t="33935" x="2152650" y="2400300"/>
          <p14:tracePt t="33935" x="2139950" y="2387600"/>
          <p14:tracePt t="33943" x="2139950" y="2374900"/>
          <p14:tracePt t="33972" x="2120900" y="2336800"/>
          <p14:tracePt t="34002" x="2114550" y="2305050"/>
          <p14:tracePt t="34015" x="2114550" y="2298700"/>
          <p14:tracePt t="34039" x="2108200" y="2286000"/>
          <p14:tracePt t="34069" x="2095500" y="2260600"/>
          <p14:tracePt t="34223" x="2095500" y="2254250"/>
          <p14:tracePt t="34231" x="2095500" y="2247900"/>
          <p14:tracePt t="34239" x="2095500" y="2235200"/>
          <p14:tracePt t="34269" x="2095500" y="2222500"/>
          <p14:tracePt t="34319" x="2095500" y="2216150"/>
          <p14:tracePt t="34599" x="2095500" y="2203450"/>
          <p14:tracePt t="34615" x="2095500" y="2197100"/>
          <p14:tracePt t="34647" x="2095500" y="2190750"/>
          <p14:tracePt t="34663" x="2095500" y="2184400"/>
          <p14:tracePt t="34687" x="2095500" y="2178050"/>
          <p14:tracePt t="34751" x="2095500" y="2171700"/>
          <p14:tracePt t="35031" x="2095500" y="2165350"/>
          <p14:tracePt t="35056" x="2095500" y="2159000"/>
          <p14:tracePt t="35208" x="2095500" y="2152650"/>
          <p14:tracePt t="35416" x="2108200" y="2152650"/>
          <p14:tracePt t="35424" x="2127250" y="2152650"/>
          <p14:tracePt t="35440" x="2184400" y="2159000"/>
          <p14:tracePt t="35470" x="2330450" y="2165350"/>
          <p14:tracePt t="35473" x="2400300" y="2165350"/>
          <p14:tracePt t="35503" x="2546350" y="2165350"/>
          <p14:tracePt t="35507" x="2552700" y="2165350"/>
          <p14:tracePt t="35537" x="2559050" y="2165350"/>
          <p14:tracePt t="35792" x="2578100" y="2165350"/>
          <p14:tracePt t="35800" x="2609850" y="2165350"/>
          <p14:tracePt t="35808" x="2641600" y="2165350"/>
          <p14:tracePt t="35837" x="2717800" y="2165350"/>
          <p14:tracePt t="35840" x="2730500" y="2165350"/>
          <p14:tracePt t="36056" x="2743200" y="2165350"/>
          <p14:tracePt t="36064" x="2755900" y="2165350"/>
          <p14:tracePt t="36074" x="2774950" y="2165350"/>
          <p14:tracePt t="36104" x="2857500" y="2165350"/>
          <p14:tracePt t="36112" x="2882900" y="2165350"/>
          <p14:tracePt t="36141" x="3009900" y="2165350"/>
          <p14:tracePt t="36171" x="3257550" y="2165350"/>
          <p14:tracePt t="36176" x="3314700" y="2165350"/>
          <p14:tracePt t="36205" x="3409950" y="2165350"/>
          <p14:tracePt t="36208" x="3416300" y="2165350"/>
          <p14:tracePt t="36248" x="3422650" y="2165350"/>
          <p14:tracePt t="36256" x="3435350" y="2165350"/>
          <p14:tracePt t="36274" x="3492500" y="2171700"/>
          <p14:tracePt t="36304" x="3619500" y="2190750"/>
          <p14:tracePt t="36408" x="3625850" y="2190750"/>
          <p14:tracePt t="36424" x="3632200" y="2190750"/>
          <p14:tracePt t="36488" x="3638550" y="2190750"/>
          <p14:tracePt t="36496" x="3657600" y="2190750"/>
          <p14:tracePt t="36508" x="3676650" y="2190750"/>
          <p14:tracePt t="36537" x="3810000" y="2190750"/>
          <p14:tracePt t="36544" x="3822700" y="2190750"/>
          <p14:tracePt t="36573" x="3829050" y="2190750"/>
          <p14:tracePt t="36656" x="3822700" y="2197100"/>
          <p14:tracePt t="36664" x="3797300" y="2197100"/>
          <p14:tracePt t="36675" x="3752850" y="2203450"/>
          <p14:tracePt t="36704" x="3467100" y="2203450"/>
          <p14:tracePt t="36712" x="3378200" y="2203450"/>
          <p14:tracePt t="36741" x="3105150" y="2203450"/>
          <p14:tracePt t="36771" x="2832100" y="2203450"/>
          <p14:tracePt t="36776" x="2787650" y="2203450"/>
          <p14:tracePt t="36805" x="2698750" y="2203450"/>
          <p14:tracePt t="36808" x="2679700" y="2203450"/>
          <p14:tracePt t="36838" x="2654300" y="2203450"/>
          <p14:tracePt t="36856" x="2641600" y="2203450"/>
          <p14:tracePt t="36875" x="2635250" y="2203450"/>
          <p14:tracePt t="36904" x="2571750" y="2203450"/>
          <p14:tracePt t="36912" x="2552700" y="2203450"/>
          <p14:tracePt t="36941" x="2527300" y="2203450"/>
          <p14:tracePt t="36944" x="2501900" y="2203450"/>
          <p14:tracePt t="36973" x="2444750" y="2203450"/>
          <p14:tracePt t="36976" x="2419350" y="2203450"/>
          <p14:tracePt t="37005" x="2355850" y="2203450"/>
          <p14:tracePt t="37008" x="2349500" y="2203450"/>
          <p14:tracePt t="37248" x="2355850" y="2203450"/>
          <p14:tracePt t="37256" x="2393950" y="2203450"/>
          <p14:tracePt t="37275" x="2495550" y="2203450"/>
          <p14:tracePt t="37305" x="2667000" y="2203450"/>
          <p14:tracePt t="37312" x="2679700" y="2203450"/>
          <p14:tracePt t="37360" x="2686050" y="2203450"/>
          <p14:tracePt t="37368" x="2698750" y="2203450"/>
          <p14:tracePt t="37376" x="2717800" y="2203450"/>
          <p14:tracePt t="37406" x="2800350" y="2222500"/>
          <p14:tracePt t="37409" x="2819400" y="2222500"/>
          <p14:tracePt t="37438" x="2857500" y="2222500"/>
          <p14:tracePt t="37464" x="2876550" y="2222500"/>
          <p14:tracePt t="37475" x="2901950" y="2222500"/>
          <p14:tracePt t="37505" x="3181350" y="2222500"/>
          <p14:tracePt t="37512" x="3257550" y="2222500"/>
          <p14:tracePt t="37542" x="3422650" y="2222500"/>
          <p14:tracePt t="37544" x="3435350" y="2222500"/>
          <p14:tracePt t="37608" x="3454400" y="2222500"/>
          <p14:tracePt t="37616" x="3467100" y="2222500"/>
          <p14:tracePt t="37642" x="3517900" y="2222500"/>
          <p14:tracePt t="37673" x="3530600" y="2222500"/>
          <p14:tracePt t="37688" x="3536950" y="2222500"/>
          <p14:tracePt t="37709" x="3556000" y="2222500"/>
          <p14:tracePt t="37740" x="3784600" y="2209800"/>
          <p14:tracePt t="37744" x="3854450" y="2209800"/>
          <p14:tracePt t="37774" x="3962400" y="2197100"/>
          <p14:tracePt t="38104" x="3962400" y="2184400"/>
          <p14:tracePt t="38120" x="3968750" y="2184400"/>
          <p14:tracePt t="38128" x="3968750" y="2178050"/>
          <p14:tracePt t="38616" x="3937000" y="2171700"/>
          <p14:tracePt t="38624" x="3905250" y="2165350"/>
          <p14:tracePt t="38643" x="3841750" y="2159000"/>
          <p14:tracePt t="38674" x="3803650" y="2152650"/>
          <p14:tracePt t="38688" x="3797300" y="2152650"/>
          <p14:tracePt t="38710" x="3765550" y="2152650"/>
          <p14:tracePt t="38740" x="3581400" y="2133600"/>
          <p14:tracePt t="38744" x="3517900" y="2133600"/>
          <p14:tracePt t="38774" x="3416300" y="2133600"/>
          <p14:tracePt t="38777" x="3409950" y="2133600"/>
          <p14:tracePt t="38807" x="3397250" y="2127250"/>
          <p14:tracePt t="38810" x="3378200" y="2120900"/>
          <p14:tracePt t="38840" x="3219450" y="2101850"/>
          <p14:tracePt t="38840" x="3130550" y="2082800"/>
          <p14:tracePt t="38848" x="3048000" y="2076450"/>
          <p14:tracePt t="38877" x="2851150" y="2044700"/>
          <p14:tracePt t="38907" x="2838450" y="2044700"/>
          <p14:tracePt t="38920" x="2832100" y="2044700"/>
          <p14:tracePt t="38944" x="2800350" y="2025650"/>
          <p14:tracePt t="38974" x="2616200" y="1981200"/>
          <p14:tracePt t="38977" x="2584450" y="1974850"/>
          <p14:tracePt t="39007" x="2565400" y="1968500"/>
          <p14:tracePt t="39032" x="2559050" y="1962150"/>
          <p14:tracePt t="39044" x="2559050" y="1955800"/>
          <p14:tracePt t="39074" x="2463800" y="1885950"/>
          <p14:tracePt t="39080" x="2451100" y="1873250"/>
          <p14:tracePt t="39110" x="2419350" y="1854200"/>
          <p14:tracePt t="39184" x="2413000" y="1847850"/>
          <p14:tracePt t="39192" x="2413000" y="1841500"/>
          <p14:tracePt t="39210" x="2406650" y="1835150"/>
          <p14:tracePt t="39241" x="2387600" y="1816100"/>
          <p14:tracePt t="39264" x="2387600" y="1809750"/>
          <p14:tracePt t="39280" x="2381250" y="1809750"/>
          <p14:tracePt t="39310" x="2362200" y="1790700"/>
          <p14:tracePt t="39672" x="2362200" y="1784350"/>
          <p14:tracePt t="40784" x="2362200" y="1790700"/>
          <p14:tracePt t="40800" x="2368550" y="1797050"/>
          <p14:tracePt t="40816" x="2368550" y="1803400"/>
          <p14:tracePt t="40845" x="2374900" y="1803400"/>
          <p14:tracePt t="40876" x="2381250" y="1809750"/>
          <p14:tracePt t="40888" x="2387600" y="1809750"/>
          <p14:tracePt t="40912" x="2400300" y="1822450"/>
          <p14:tracePt t="40943" x="2413000" y="1828800"/>
          <p14:tracePt t="40945" x="2419350" y="1828800"/>
          <p14:tracePt t="40975" x="2438400" y="1835150"/>
          <p14:tracePt t="40979" x="2451100" y="1841500"/>
          <p14:tracePt t="41009" x="2527300" y="1860550"/>
          <p14:tracePt t="41016" x="2540000" y="1866900"/>
          <p14:tracePt t="41046" x="2597150" y="1873250"/>
          <p14:tracePt t="41076" x="2616200" y="1885950"/>
          <p14:tracePt t="41120" x="2622550" y="1892300"/>
          <p14:tracePt t="41144" x="2635250" y="1905000"/>
          <p14:tracePt t="41152" x="2647950" y="1917700"/>
          <p14:tracePt t="41179" x="2679700" y="1974850"/>
          <p14:tracePt t="41209" x="2736850" y="2044700"/>
          <p14:tracePt t="41216" x="2749550" y="2057400"/>
          <p14:tracePt t="41246" x="2806700" y="2114550"/>
          <p14:tracePt t="41276" x="2844800" y="2139950"/>
          <p14:tracePt t="41280" x="2863850" y="2139950"/>
          <p14:tracePt t="41310" x="2933700" y="2146300"/>
          <p14:tracePt t="41312" x="2959100" y="2146300"/>
          <p14:tracePt t="41342" x="2990850" y="2152650"/>
          <p14:tracePt t="41368" x="2997200" y="2152650"/>
          <p14:tracePt t="41379" x="3009900" y="2159000"/>
          <p14:tracePt t="41409" x="3194050" y="2184400"/>
          <p14:tracePt t="41416" x="3232150" y="2197100"/>
          <p14:tracePt t="41446" x="3244850" y="2197100"/>
          <p14:tracePt t="41816" x="3251200" y="2197100"/>
          <p14:tracePt t="41832" x="3251200" y="2203450"/>
          <p14:tracePt t="41846" x="3251200" y="2209800"/>
          <p14:tracePt t="41876" x="3219450" y="2336800"/>
          <p14:tracePt t="41880" x="3213100" y="2374900"/>
          <p14:tracePt t="41910" x="3187700" y="2508250"/>
          <p14:tracePt t="41913" x="3181350" y="2559050"/>
          <p14:tracePt t="41943" x="3162300" y="2673350"/>
          <p14:tracePt t="41946" x="3155950" y="2711450"/>
          <p14:tracePt t="41976" x="3149600" y="2813050"/>
          <p14:tracePt t="41976" x="3136900" y="2857500"/>
          <p14:tracePt t="41984" x="3130550" y="2895600"/>
          <p14:tracePt t="42013" x="3124200" y="3009900"/>
          <p14:tracePt t="42043" x="3086100" y="3149600"/>
          <p14:tracePt t="42048" x="3073400" y="3181350"/>
          <p14:tracePt t="42078" x="3067050" y="3219450"/>
          <p14:tracePt t="42080" x="3067050" y="3225800"/>
          <p14:tracePt t="42110" x="3060700" y="3238500"/>
          <p14:tracePt t="42113" x="3054350" y="3251200"/>
          <p14:tracePt t="42143" x="3054350" y="3263900"/>
          <p14:tracePt t="42152" x="3048000" y="3270250"/>
          <p14:tracePt t="42180" x="3041650" y="3295650"/>
          <p14:tracePt t="42210" x="3028950" y="3308350"/>
          <p14:tracePt t="42240" x="3016250" y="3321050"/>
          <p14:tracePt t="42257" x="3009900" y="3327400"/>
          <p14:tracePt t="42280" x="2990850" y="3352800"/>
          <p14:tracePt t="42310" x="2984500" y="3359150"/>
          <p14:tracePt t="42313" x="2978150" y="3365500"/>
          <p14:tracePt t="42343" x="2952750" y="3371850"/>
          <p14:tracePt t="42347" x="2946400" y="3371850"/>
          <p14:tracePt t="42377" x="2921000" y="3384550"/>
          <p14:tracePt t="42417" x="2908300" y="3378200"/>
          <p14:tracePt t="42425" x="2895600" y="3359150"/>
          <p14:tracePt t="42447" x="2813050" y="3321050"/>
          <p14:tracePt t="42477" x="2749550" y="3276600"/>
          <p14:tracePt t="42521" x="2743200" y="3270250"/>
          <p14:tracePt t="42529" x="2736850" y="3270250"/>
          <p14:tracePt t="42547" x="2705100" y="3244850"/>
          <p14:tracePt t="42577" x="2603500" y="3200400"/>
          <p14:tracePt t="42585" x="2584450" y="3187700"/>
          <p14:tracePt t="42614" x="2578100" y="3175000"/>
          <p14:tracePt t="42644" x="2565400" y="3073400"/>
          <p14:tracePt t="42649" x="2565400" y="3041650"/>
          <p14:tracePt t="42678" x="2559050" y="2990850"/>
          <p14:tracePt t="42681" x="2559050" y="2971800"/>
          <p14:tracePt t="42710" x="2559050" y="2940050"/>
          <p14:tracePt t="42714" x="2559050" y="2933700"/>
          <p14:tracePt t="42744" x="2609850" y="2889250"/>
          <p14:tracePt t="42744" x="2667000" y="2882900"/>
          <p14:tracePt t="42753" x="2711450" y="2863850"/>
          <p14:tracePt t="42781" x="2813050" y="2851150"/>
          <p14:tracePt t="42810" x="2857500" y="2851150"/>
          <p14:tracePt t="42817" x="2863850" y="2851150"/>
          <p14:tracePt t="42846" x="2933700" y="2876550"/>
          <p14:tracePt t="42849" x="2946400" y="2895600"/>
          <p14:tracePt t="42878" x="3016250" y="2952750"/>
          <p14:tracePt t="42881" x="3028950" y="2965450"/>
          <p14:tracePt t="42910" x="3048000" y="2997200"/>
          <p14:tracePt t="42914" x="3048000" y="3016250"/>
          <p14:tracePt t="42944" x="3048000" y="3073400"/>
          <p14:tracePt t="42945" x="3054350" y="3098800"/>
          <p14:tracePt t="42953" x="3054350" y="3130550"/>
          <p14:tracePt t="42981" x="3054350" y="3187700"/>
          <p14:tracePt t="43011" x="3054350" y="3232150"/>
          <p14:tracePt t="43017" x="3054350" y="3238500"/>
          <p14:tracePt t="43046" x="3041650" y="3276600"/>
          <p14:tracePt t="43049" x="3041650" y="3282950"/>
          <p14:tracePt t="43078" x="3028950" y="3302000"/>
          <p14:tracePt t="43081" x="3022600" y="3308350"/>
          <p14:tracePt t="43111" x="3003550" y="3327400"/>
          <p14:tracePt t="43114" x="2984500" y="3327400"/>
          <p14:tracePt t="43144" x="2971800" y="3333750"/>
          <p14:tracePt t="43161" x="2965450" y="3333750"/>
          <p14:tracePt t="43181" x="2959100" y="3333750"/>
          <p14:tracePt t="43211" x="2882900" y="3333750"/>
          <p14:tracePt t="43217" x="2857500" y="3333750"/>
          <p14:tracePt t="43246" x="2813050" y="3333750"/>
          <p14:tracePt t="43281" x="2806700" y="3333750"/>
          <p14:tracePt t="43289" x="2800350" y="3333750"/>
          <p14:tracePt t="43314" x="2755900" y="3333750"/>
          <p14:tracePt t="43344" x="2711450" y="3327400"/>
          <p14:tracePt t="43348" x="2698750" y="3321050"/>
          <p14:tracePt t="43393" x="2692400" y="3314700"/>
          <p14:tracePt t="43401" x="2673350" y="3295650"/>
          <p14:tracePt t="43415" x="2667000" y="3289300"/>
          <p14:tracePt t="43444" x="2628900" y="3225800"/>
          <p14:tracePt t="43449" x="2622550" y="3225800"/>
          <p14:tracePt t="43478" x="2616200" y="3213100"/>
          <p14:tracePt t="43481" x="2616200" y="3206750"/>
          <p14:tracePt t="43511" x="2616200" y="3162300"/>
          <p14:tracePt t="43515" x="2616200" y="3143250"/>
          <p14:tracePt t="43544" x="2616200" y="3079750"/>
          <p14:tracePt t="43548" x="2616200" y="3054350"/>
          <p14:tracePt t="43578" x="2641600" y="2997200"/>
          <p14:tracePt t="43585" x="2660650" y="2978150"/>
          <p14:tracePt t="43614" x="2825750" y="2952750"/>
          <p14:tracePt t="43617" x="2889250" y="2952750"/>
          <p14:tracePt t="43646" x="3054350" y="2952750"/>
          <p14:tracePt t="43649" x="3073400" y="2952750"/>
          <p14:tracePt t="43689" x="3079750" y="2952750"/>
          <p14:tracePt t="43705" x="3086100" y="2959100"/>
          <p14:tracePt t="43715" x="3092450" y="2978150"/>
          <p14:tracePt t="43744" x="3098800" y="3035300"/>
          <p14:tracePt t="43748" x="3098800" y="3060700"/>
          <p14:tracePt t="43778" x="3098800" y="3149600"/>
          <p14:tracePt t="43785" x="3098800" y="3162300"/>
          <p14:tracePt t="43814" x="3073400" y="3200400"/>
          <p14:tracePt t="43817" x="3073400" y="3206750"/>
          <p14:tracePt t="43846" x="3073400" y="3219450"/>
          <p14:tracePt t="43873" x="3067050" y="3225800"/>
          <p14:tracePt t="43889" x="3060700" y="3232150"/>
          <p14:tracePt t="43915" x="3048000" y="3244850"/>
          <p14:tracePt t="44201" x="3048000" y="3251200"/>
          <p14:tracePt t="44209" x="3041650" y="3244850"/>
          <p14:tracePt t="44225" x="3054350" y="3225800"/>
          <p14:tracePt t="44249" x="3441700" y="3130550"/>
          <p14:tracePt t="44280" x="4641850" y="2984500"/>
          <p14:tracePt t="44282" x="5207000" y="2927350"/>
          <p14:tracePt t="44312" x="6959600" y="2825750"/>
          <p14:tracePt t="44315" x="7448550" y="2825750"/>
          <p14:tracePt t="44345" x="8610600" y="2825750"/>
          <p14:tracePt t="44353" x="8693150" y="2825750"/>
          <p14:tracePt t="44382" x="8782050" y="2825750"/>
          <p14:tracePt t="44413" x="8794750" y="2825750"/>
          <p14:tracePt t="44449" x="8801100" y="2819400"/>
          <p14:tracePt t="44561" x="8807450" y="2813050"/>
          <p14:tracePt t="44569" x="8813800" y="2813050"/>
          <p14:tracePt t="44582" x="8826500" y="2774950"/>
          <p14:tracePt t="44613" x="8870950" y="2667000"/>
          <p14:tracePt t="44617" x="8890000" y="2641600"/>
          <p14:tracePt t="44646" x="8947150" y="2565400"/>
          <p14:tracePt t="44649" x="8972550" y="2546350"/>
          <p14:tracePt t="44680" x="8991600" y="2514600"/>
          <p14:tracePt t="44683" x="8997950" y="2508250"/>
          <p14:tracePt t="44712" x="9004300" y="2501900"/>
          <p14:tracePt t="44729" x="9010650" y="2501900"/>
          <p14:tracePt t="44749" x="9017000" y="2495550"/>
          <p14:tracePt t="44780" x="9029700" y="2495550"/>
          <p14:tracePt t="44921" x="9023350" y="2495550"/>
          <p14:tracePt t="44929" x="9004300" y="2495550"/>
          <p14:tracePt t="44949" x="8966200" y="2495550"/>
          <p14:tracePt t="44980" x="8915400" y="2495550"/>
          <p14:tracePt t="44985" x="8890000" y="2495550"/>
          <p14:tracePt t="45015" x="8832850" y="2482850"/>
          <p14:tracePt t="45017" x="8820150" y="2482850"/>
          <p14:tracePt t="45047" x="8794750" y="2463800"/>
          <p14:tracePt t="45049" x="8788400" y="2463800"/>
          <p14:tracePt t="45080" x="8788400" y="2457450"/>
          <p14:tracePt t="45083" x="8775700" y="2444750"/>
          <p14:tracePt t="45113" x="8763000" y="2400300"/>
          <p14:tracePt t="45113" x="8756650" y="2374900"/>
          <p14:tracePt t="45121" x="8750300" y="2362200"/>
          <p14:tracePt t="45150" x="8750300" y="2324100"/>
          <p14:tracePt t="45180" x="8743950" y="2286000"/>
          <p14:tracePt t="45193" x="8743950" y="2266950"/>
          <p14:tracePt t="45216" x="8743950" y="2247900"/>
          <p14:tracePt t="45247" x="8743950" y="2209800"/>
          <p14:tracePt t="45250" x="8743950" y="2203450"/>
          <p14:tracePt t="45280" x="8743950" y="2184400"/>
          <p14:tracePt t="45283" x="8743950" y="2178050"/>
          <p14:tracePt t="45314" x="8750300" y="2146300"/>
          <p14:tracePt t="45321" x="8756650" y="2133600"/>
          <p14:tracePt t="45350" x="8769350" y="2114550"/>
          <p14:tracePt t="45380" x="8782050" y="2095500"/>
          <p14:tracePt t="45385" x="8794750" y="2076450"/>
          <p14:tracePt t="45415" x="8820150" y="2057400"/>
          <p14:tracePt t="45417" x="8832850" y="2051050"/>
          <p14:tracePt t="45447" x="8864600" y="2044700"/>
          <p14:tracePt t="45450" x="8883650" y="2044700"/>
          <p14:tracePt t="45480" x="8972550" y="2044700"/>
          <p14:tracePt t="45483" x="9010650" y="2032000"/>
          <p14:tracePt t="45514" x="9105900" y="2032000"/>
          <p14:tracePt t="45521" x="9112250" y="2032000"/>
          <p14:tracePt t="45577" x="9124950" y="2032000"/>
          <p14:tracePt t="45585" x="9131300" y="2032000"/>
          <p14:tracePt t="45615" x="9156700" y="2032000"/>
          <p14:tracePt t="45617" x="9163050" y="2032000"/>
          <p14:tracePt t="45647" x="9169400" y="2038350"/>
          <p14:tracePt t="45665" x="9175750" y="2051050"/>
          <p14:tracePt t="45683" x="9194800" y="2076450"/>
          <p14:tracePt t="45714" x="9245600" y="2171700"/>
          <p14:tracePt t="45721" x="9251950" y="2184400"/>
          <p14:tracePt t="45750" x="9271000" y="2235200"/>
          <p14:tracePt t="45781" x="9271000" y="2279650"/>
          <p14:tracePt t="45785" x="9271000" y="2292350"/>
          <p14:tracePt t="45815" x="9271000" y="2336800"/>
          <p14:tracePt t="45817" x="9271000" y="2355850"/>
          <p14:tracePt t="45847" x="9258300" y="2406650"/>
          <p14:tracePt t="45850" x="9251950" y="2425700"/>
          <p14:tracePt t="45881" x="9245600" y="2444750"/>
          <p14:tracePt t="45881" x="9239250" y="2457450"/>
          <p14:tracePt t="45889" x="9232900" y="2463800"/>
          <p14:tracePt t="45917" x="9226550" y="2482850"/>
          <p14:tracePt t="45947" x="9207500" y="2508250"/>
          <p14:tracePt t="45953" x="9201150" y="2520950"/>
          <p14:tracePt t="45983" x="9175750" y="2546350"/>
          <p14:tracePt t="45985" x="9163050" y="2552700"/>
          <p14:tracePt t="46015" x="9137650" y="2571750"/>
          <p14:tracePt t="46049" x="9131300" y="2578100"/>
          <p14:tracePt t="46057" x="9131300" y="2584450"/>
          <p14:tracePt t="46084" x="9112250" y="2584450"/>
          <p14:tracePt t="46114" x="9086850" y="2590800"/>
          <p14:tracePt t="46329" x="9080500" y="2590800"/>
          <p14:tracePt t="46817" x="9074150" y="2597150"/>
          <p14:tracePt t="46825" x="9055100" y="2603500"/>
          <p14:tracePt t="46851" x="8947150" y="2622550"/>
          <p14:tracePt t="46882" x="8591550" y="2679700"/>
          <p14:tracePt t="46889" x="8394700" y="2679700"/>
          <p14:tracePt t="46918" x="7600950" y="2679700"/>
          <p14:tracePt t="46948" x="6362700" y="2730500"/>
          <p14:tracePt t="46953" x="6038850" y="2755900"/>
          <p14:tracePt t="46983" x="5251450" y="2800350"/>
          <p14:tracePt t="46985" x="5048250" y="2825750"/>
          <p14:tracePt t="47015" x="4699000" y="2882900"/>
          <p14:tracePt t="47018" x="4622800" y="2889250"/>
          <p14:tracePt t="47048" x="4368800" y="2933700"/>
          <p14:tracePt t="47051" x="4298950" y="2940050"/>
          <p14:tracePt t="47082" x="4051300" y="2978150"/>
          <p14:tracePt t="47089" x="3994150" y="2990850"/>
          <p14:tracePt t="47118" x="3879850" y="3009900"/>
          <p14:tracePt t="47149" x="3733800" y="3028950"/>
          <p14:tracePt t="47153" x="3689350" y="3035300"/>
          <p14:tracePt t="47183" x="3581400" y="3054350"/>
          <p14:tracePt t="47185" x="3549650" y="3054350"/>
          <p14:tracePt t="47215" x="3460750" y="3060700"/>
          <p14:tracePt t="47218" x="3435350" y="3067050"/>
          <p14:tracePt t="47248" x="3308350" y="3067050"/>
          <p14:tracePt t="47252" x="3276600" y="3067050"/>
          <p14:tracePt t="47282" x="3155950" y="3067050"/>
          <p14:tracePt t="47289" x="3149600" y="3067050"/>
          <p14:tracePt t="47318" x="3130550" y="3060700"/>
          <p14:tracePt t="47349" x="3028950" y="2959100"/>
          <p14:tracePt t="47353" x="2959100" y="2901950"/>
          <p14:tracePt t="47383" x="2794000" y="2787650"/>
          <p14:tracePt t="47385" x="2768600" y="2768600"/>
          <p14:tracePt t="47415" x="2755900" y="2755900"/>
          <p14:tracePt t="47418" x="2755900" y="2743200"/>
          <p14:tracePt t="47449" x="2749550" y="2711450"/>
          <p14:tracePt t="47452" x="2749550" y="2692400"/>
          <p14:tracePt t="47482" x="2692400" y="2578100"/>
          <p14:tracePt t="47489" x="2679700" y="2546350"/>
          <p14:tracePt t="47519" x="2667000" y="2508250"/>
          <p14:tracePt t="47549" x="2667000" y="2463800"/>
          <p14:tracePt t="47561" x="2667000" y="2451100"/>
          <p14:tracePt t="47585" x="2667000" y="2413000"/>
          <p14:tracePt t="47616" x="2667000" y="2393950"/>
          <p14:tracePt t="47625" x="2667000" y="2381250"/>
          <p14:tracePt t="47652" x="2667000" y="2362200"/>
          <p14:tracePt t="47682" x="2692400" y="2317750"/>
          <p14:tracePt t="47689" x="2705100" y="2311400"/>
          <p14:tracePt t="47719" x="2724150" y="2286000"/>
          <p14:tracePt t="47749" x="2736850" y="2260600"/>
          <p14:tracePt t="47753" x="2749550" y="2254250"/>
          <p14:tracePt t="47783" x="2762250" y="2235200"/>
          <p14:tracePt t="47785" x="2768600" y="2222500"/>
          <p14:tracePt t="47816" x="2774950" y="2209800"/>
          <p14:tracePt t="47819" x="2787650" y="2203450"/>
          <p14:tracePt t="47849" x="2800350" y="2197100"/>
          <p14:tracePt t="47953" x="2806700" y="2197100"/>
          <p14:tracePt t="47961" x="2806700" y="2203450"/>
          <p14:tracePt t="47986" x="2749550" y="2222500"/>
          <p14:tracePt t="48016" x="2628900" y="2228850"/>
          <p14:tracePt t="48019" x="2578100" y="2228850"/>
          <p14:tracePt t="48049" x="2463800" y="2228850"/>
          <p14:tracePt t="48049" x="2444750" y="2228850"/>
          <p14:tracePt t="48065" x="2438400" y="2228850"/>
          <p14:tracePt t="48089" x="2432050" y="2228850"/>
          <p14:tracePt t="48119" x="2406650" y="2222500"/>
          <p14:tracePt t="48121" x="2381250" y="2216150"/>
          <p14:tracePt t="48151" x="2355850" y="2197100"/>
          <p14:tracePt t="48153" x="2349500" y="2184400"/>
          <p14:tracePt t="48183" x="2330450" y="2165350"/>
          <p14:tracePt t="48186" x="2317750" y="2159000"/>
          <p14:tracePt t="48216" x="2273300" y="2108200"/>
          <p14:tracePt t="48219" x="2247900" y="2082800"/>
          <p14:tracePt t="48249" x="2216150" y="2038350"/>
          <p14:tracePt t="48249" x="2209800" y="2032000"/>
          <p14:tracePt t="48257" x="2209800" y="2025650"/>
          <p14:tracePt t="48286" x="2203450" y="1981200"/>
          <p14:tracePt t="48316" x="2197100" y="1917700"/>
          <p14:tracePt t="48321" x="2197100" y="1892300"/>
          <p14:tracePt t="48351" x="2190750" y="1873250"/>
          <p14:tracePt t="48353" x="2190750" y="1866900"/>
          <p14:tracePt t="48383" x="2190750" y="1860550"/>
          <p14:tracePt t="48386" x="2190750" y="1847850"/>
          <p14:tracePt t="48416" x="2190750" y="1816100"/>
          <p14:tracePt t="48419" x="2190750" y="1797050"/>
          <p14:tracePt t="48449" x="2197100" y="1752600"/>
          <p14:tracePt t="48449" x="2203450" y="1733550"/>
          <p14:tracePt t="48465" x="2203450" y="1720850"/>
          <p14:tracePt t="48486" x="2216150" y="1708150"/>
          <p14:tracePt t="48516" x="2235200" y="1682750"/>
          <p14:tracePt t="48521" x="2247900" y="1670050"/>
          <p14:tracePt t="48551" x="2286000" y="1638300"/>
          <p14:tracePt t="48553" x="2305050" y="1625600"/>
          <p14:tracePt t="48583" x="2387600" y="1593850"/>
          <p14:tracePt t="48586" x="2432050" y="1581150"/>
          <p14:tracePt t="48616" x="2552700" y="1562100"/>
          <p14:tracePt t="48620" x="2571750" y="1555750"/>
          <p14:tracePt t="48650" x="2622550" y="1549400"/>
          <p14:tracePt t="48657" x="2635250" y="1549400"/>
          <p14:tracePt t="48686" x="2730500" y="1549400"/>
          <p14:tracePt t="48717" x="2889250" y="1562100"/>
          <p14:tracePt t="48721" x="2921000" y="1574800"/>
          <p14:tracePt t="48751" x="2965450" y="1587500"/>
          <p14:tracePt t="48753" x="2971800" y="1593850"/>
          <p14:tracePt t="48783" x="3009900" y="1612900"/>
          <p14:tracePt t="48786" x="3016250" y="1619250"/>
          <p14:tracePt t="48816" x="3048000" y="1638300"/>
          <p14:tracePt t="48820" x="3054350" y="1644650"/>
          <p14:tracePt t="48850" x="3067050" y="1676400"/>
          <p14:tracePt t="48857" x="3079750" y="1689100"/>
          <p14:tracePt t="48887" x="3086100" y="1714500"/>
          <p14:tracePt t="48917" x="3105150" y="1746250"/>
          <p14:tracePt t="48921" x="3105150" y="1752600"/>
          <p14:tracePt t="48951" x="3111500" y="1778000"/>
          <p14:tracePt t="48953" x="3117850" y="1784350"/>
          <p14:tracePt t="48983" x="3117850" y="1803400"/>
          <p14:tracePt t="48987" x="3117850" y="1809750"/>
          <p14:tracePt t="49017" x="3124200" y="1847850"/>
          <p14:tracePt t="49017" x="3124200" y="1866900"/>
          <p14:tracePt t="49025" x="3124200" y="1885950"/>
          <p14:tracePt t="49053" x="3124200" y="1962150"/>
          <p14:tracePt t="49083" x="3111500" y="2089150"/>
          <p14:tracePt t="49089" x="3111500" y="2108200"/>
          <p14:tracePt t="49119" x="3092450" y="2146300"/>
          <p14:tracePt t="49130" x="3079750" y="2165350"/>
          <p14:tracePt t="49154" x="3022600" y="2235200"/>
          <p14:tracePt t="49185" x="2895600" y="2355850"/>
          <p14:tracePt t="49185" x="2838450" y="2400300"/>
          <p14:tracePt t="49194" x="2781300" y="2438400"/>
          <p14:tracePt t="49220" x="2673350" y="2533650"/>
          <p14:tracePt t="49250" x="2508250" y="2628900"/>
          <p14:tracePt t="49257" x="2470150" y="2654300"/>
          <p14:tracePt t="49287" x="2336800" y="2717800"/>
          <p14:tracePt t="49317" x="2222500" y="2787650"/>
          <p14:tracePt t="49321" x="2209800" y="2800350"/>
          <p14:tracePt t="49351" x="2197100" y="2813050"/>
          <p14:tracePt t="49354" x="2184400" y="2819400"/>
          <p14:tracePt t="49384" x="2171700" y="2819400"/>
          <p14:tracePt t="49387" x="2171700" y="2825750"/>
          <p14:tracePt t="49465" x="2165350" y="2825750"/>
          <p14:tracePt t="49473" x="2152650" y="2825750"/>
          <p14:tracePt t="49487" x="2127250" y="2825750"/>
          <p14:tracePt t="49517" x="2019300" y="2825750"/>
          <p14:tracePt t="49521" x="2006600" y="2825750"/>
          <p14:tracePt t="49551" x="2000250" y="2825750"/>
          <p14:tracePt t="49585" x="1987550" y="2825750"/>
          <p14:tracePt t="49593" x="1962150" y="2819400"/>
          <p14:tracePt t="49621" x="1860550" y="2768600"/>
          <p14:tracePt t="49651" x="1765300" y="2730500"/>
          <p14:tracePt t="49666" x="1765300" y="2724150"/>
          <p14:tracePt t="49687" x="1758950" y="2724150"/>
          <p14:tracePt t="49717" x="1720850" y="2673350"/>
          <p14:tracePt t="49721" x="1714500" y="2660650"/>
          <p14:tracePt t="49751" x="1689100" y="2609850"/>
          <p14:tracePt t="49754" x="1689100" y="2597150"/>
          <p14:tracePt t="49784" x="1676400" y="2540000"/>
          <p14:tracePt t="49787" x="1676400" y="2520950"/>
          <p14:tracePt t="49817" x="1676400" y="2463800"/>
          <p14:tracePt t="49821" x="1676400" y="2444750"/>
          <p14:tracePt t="49851" x="1752600" y="2374900"/>
          <p14:tracePt t="49858" x="1771650" y="2368550"/>
          <p14:tracePt t="49887" x="1790700" y="2368550"/>
          <p14:tracePt t="49906" x="1803400" y="2368550"/>
          <p14:tracePt t="49922" x="1822450" y="2368550"/>
          <p14:tracePt t="49951" x="1835150" y="2413000"/>
          <p14:tracePt t="49954" x="1835150" y="2419350"/>
          <p14:tracePt t="49984" x="1847850" y="2432050"/>
          <p14:tracePt t="50074" x="1873250" y="2419350"/>
          <p14:tracePt t="50082" x="1911350" y="2393950"/>
          <p14:tracePt t="50090" x="1968500" y="2368550"/>
          <p14:tracePt t="50119" x="2235200" y="2286000"/>
          <p14:tracePt t="50122" x="2324100" y="2260600"/>
          <p14:tracePt t="50151" x="2514600" y="2216150"/>
          <p14:tracePt t="50155" x="2546350" y="2209800"/>
          <p14:tracePt t="50184" x="2578100" y="2197100"/>
          <p14:tracePt t="50188" x="2584450" y="2197100"/>
          <p14:tracePt t="50258" x="2590800" y="2197100"/>
          <p14:tracePt t="50274" x="2603500" y="2190750"/>
          <p14:tracePt t="50288" x="2622550" y="2184400"/>
          <p14:tracePt t="50318" x="2673350" y="2152650"/>
          <p14:tracePt t="50330" x="2686050" y="2152650"/>
          <p14:tracePt t="50355" x="2705100" y="2133600"/>
          <p14:tracePt t="50385" x="2724150" y="2114550"/>
          <p14:tracePt t="50394" x="2730500" y="2114550"/>
          <p14:tracePt t="50626" x="2749550" y="2101850"/>
          <p14:tracePt t="50634" x="2781300" y="2095500"/>
          <p14:tracePt t="50655" x="2940050" y="2076450"/>
          <p14:tracePt t="50685" x="3282950" y="2076450"/>
          <p14:tracePt t="50690" x="3333750" y="2076450"/>
          <p14:tracePt t="50719" x="3359150" y="2076450"/>
          <p14:tracePt t="50770" x="3359150" y="2089150"/>
          <p14:tracePt t="50778" x="3359150" y="2095500"/>
          <p14:tracePt t="50789" x="3359150" y="2101850"/>
          <p14:tracePt t="50818" x="3282950" y="2190750"/>
          <p14:tracePt t="50826" x="3238500" y="2228850"/>
          <p14:tracePt t="50855" x="3098800" y="2343150"/>
          <p14:tracePt t="50885" x="2959100" y="2482850"/>
          <p14:tracePt t="50890" x="2940050" y="2501900"/>
          <p14:tracePt t="50919" x="2895600" y="2571750"/>
          <p14:tracePt t="50922" x="2882900" y="2584450"/>
          <p14:tracePt t="50951" x="2870200" y="2628900"/>
          <p14:tracePt t="50955" x="2857500" y="2654300"/>
          <p14:tracePt t="50985" x="2844800" y="2698750"/>
          <p14:tracePt t="50986" x="2844800" y="2705100"/>
          <p14:tracePt t="50994" x="2838450" y="2711450"/>
          <p14:tracePt t="51022" x="2819400" y="2749550"/>
          <p14:tracePt t="51052" x="2781300" y="2825750"/>
          <p14:tracePt t="51058" x="2768600" y="2832100"/>
          <p14:tracePt t="51087" x="2736850" y="2889250"/>
          <p14:tracePt t="51090" x="2730500" y="2914650"/>
          <p14:tracePt t="51119" x="2698750" y="2940050"/>
          <p14:tracePt t="51122" x="2686050" y="2946400"/>
          <p14:tracePt t="51152" x="2667000" y="2959100"/>
          <p14:tracePt t="51210" x="2654300" y="2965450"/>
          <p14:tracePt t="51218" x="2641600" y="2978150"/>
          <p14:tracePt t="51226" x="2635250" y="2978150"/>
          <p14:tracePt t="51256" x="2603500" y="2990850"/>
          <p14:tracePt t="51338" x="2597150" y="2990850"/>
          <p14:tracePt t="51346" x="2590800" y="2990850"/>
          <p14:tracePt t="51356" x="2590800" y="2997200"/>
          <p14:tracePt t="51385" x="2571750" y="2997200"/>
          <p14:tracePt t="51386" x="2565400" y="2997200"/>
          <p14:tracePt t="51394" x="2559050" y="3003550"/>
          <p14:tracePt t="51422" x="2514600" y="3003550"/>
          <p14:tracePt t="51452" x="2425700" y="3003550"/>
          <p14:tracePt t="51458" x="2387600" y="3003550"/>
          <p14:tracePt t="51487" x="2273300" y="2997200"/>
          <p14:tracePt t="51490" x="2228850" y="2984500"/>
          <p14:tracePt t="51519" x="2171700" y="2971800"/>
          <p14:tracePt t="51523" x="2165350" y="2971800"/>
          <p14:tracePt t="51562" x="2159000" y="2965450"/>
          <p14:tracePt t="51570" x="2152650" y="2965450"/>
          <p14:tracePt t="51594" x="2146300" y="2959100"/>
          <p14:tracePt t="51623" x="2133600" y="2946400"/>
          <p14:tracePt t="51652" x="2108200" y="2889250"/>
          <p14:tracePt t="51658" x="2101850" y="2876550"/>
          <p14:tracePt t="51687" x="2089150" y="2838450"/>
          <p14:tracePt t="51690" x="2089150" y="2825750"/>
          <p14:tracePt t="51719" x="2089150" y="2806700"/>
          <p14:tracePt t="51723" x="2101850" y="2781300"/>
          <p14:tracePt t="51752" x="2184400" y="2730500"/>
          <p14:tracePt t="51756" x="2228850" y="2717800"/>
          <p14:tracePt t="51787" x="2362200" y="2711450"/>
          <p14:tracePt t="51794" x="2381250" y="2711450"/>
          <p14:tracePt t="51823" x="2425700" y="2724150"/>
          <p14:tracePt t="51852" x="2463800" y="2774950"/>
          <p14:tracePt t="51858" x="2476500" y="2794000"/>
          <p14:tracePt t="51888" x="2482850" y="2838450"/>
          <p14:tracePt t="51890" x="2482850" y="2844800"/>
          <p14:tracePt t="51919" x="2482850" y="2876550"/>
          <p14:tracePt t="51946" x="2489200" y="2882900"/>
          <p14:tracePt t="51970" x="2501900" y="2882900"/>
          <p14:tracePt t="51990" x="2546350" y="2882900"/>
          <p14:tracePt t="52019" x="2813050" y="2882900"/>
          <p14:tracePt t="52026" x="2889250" y="2882900"/>
          <p14:tracePt t="52056" x="3009900" y="2882900"/>
          <p14:tracePt t="52058" x="3016250" y="2889250"/>
          <p14:tracePt t="52442" x="3016250" y="2901950"/>
          <p14:tracePt t="52450" x="3016250" y="2908300"/>
          <p14:tracePt t="52458" x="3016250" y="2921000"/>
          <p14:tracePt t="52488" x="3016250" y="2965450"/>
          <p14:tracePt t="52490" x="3016250" y="2978150"/>
          <p14:tracePt t="52521" x="3016250" y="3022600"/>
          <p14:tracePt t="52523" x="3016250" y="3035300"/>
          <p14:tracePt t="52554" x="3041650" y="3117850"/>
          <p14:tracePt t="52557" x="3054350" y="3155950"/>
          <p14:tracePt t="52587" x="3079750" y="3257550"/>
          <p14:tracePt t="52594" x="3086100" y="3276600"/>
          <p14:tracePt t="52624" x="3086100" y="3289300"/>
          <p14:tracePt t="52650" x="3086100" y="3295650"/>
          <p14:tracePt t="52666" x="3086100" y="3302000"/>
          <p14:tracePt t="52690" x="3086100" y="3327400"/>
          <p14:tracePt t="52721" x="3098800" y="3352800"/>
          <p14:tracePt t="52724" x="3098800" y="3359150"/>
          <p14:tracePt t="52754" x="3105150" y="3384550"/>
          <p14:tracePt t="52757" x="3105150" y="3397250"/>
          <p14:tracePt t="52787" x="3143250" y="3460750"/>
          <p14:tracePt t="52794" x="3155950" y="3486150"/>
          <p14:tracePt t="52824" x="3244850" y="3549650"/>
          <p14:tracePt t="52826" x="3270250" y="3568700"/>
          <p14:tracePt t="52856" x="3314700" y="3594100"/>
          <p14:tracePt t="52866" x="3327400" y="3600450"/>
          <p14:tracePt t="52906" x="3340100" y="3613150"/>
          <p14:tracePt t="52924" x="3441700" y="3651250"/>
          <p14:tracePt t="52954" x="3600450" y="3721100"/>
          <p14:tracePt t="52957" x="3625850" y="3727450"/>
          <p14:tracePt t="52988" x="3632200" y="3727450"/>
          <p14:tracePt t="53018" x="3638550" y="3733800"/>
          <p14:tracePt t="53362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53420" y="105071"/>
            <a:ext cx="10613803" cy="120032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리스트에서 지원하는 함수를 이용하여 다양한 기능을 쉽게 구현할 수 있다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사용형식 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- 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리스트명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.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함수명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파라미터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 </a:t>
            </a:r>
            <a:r>
              <a:rPr lang="ko-KR" altLang="en-US" sz="2400" dirty="0">
                <a:latin typeface="Arial" panose="020B0604020202020204" pitchFamily="34" charset="0"/>
                <a:ea typeface="맑은 고딕" panose="020B0503020000020004" pitchFamily="50" charset="-127"/>
              </a:rPr>
              <a:t>또는 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함수명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(</a:t>
            </a:r>
            <a:r>
              <a:rPr lang="ko-KR" altLang="en-US" sz="2400" dirty="0" err="1">
                <a:latin typeface="Arial" panose="020B0604020202020204" pitchFamily="34" charset="0"/>
                <a:ea typeface="맑은 고딕" panose="020B0503020000020004" pitchFamily="50" charset="-127"/>
              </a:rPr>
              <a:t>리스트명</a:t>
            </a:r>
            <a:r>
              <a:rPr lang="en-US" altLang="ko-KR" sz="2400" dirty="0">
                <a:latin typeface="Arial" panose="020B0604020202020204" pitchFamily="34" charset="0"/>
                <a:ea typeface="맑은 고딕" panose="020B0503020000020004" pitchFamily="50" charset="-127"/>
              </a:rPr>
              <a:t>)</a:t>
            </a:r>
            <a:endParaRPr lang="ko-KR" altLang="en-US" sz="2400" dirty="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339982" y="1525171"/>
            <a:ext cx="29306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>
                <a:latin typeface="Arial" panose="020B0604020202020204" pitchFamily="34" charset="0"/>
              </a:rPr>
              <a:t>a=[5,1, 3, 2, 4, 0] 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6516438" y="1800662"/>
          <a:ext cx="452120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5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4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516438" y="1154331"/>
            <a:ext cx="69762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a[0]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65738" y="1154331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a[1]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015038" y="1154331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a[2]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64338" y="1154331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a[3]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13638" y="1154331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a[4]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262938" y="1154331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a[5]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882692" y="2568594"/>
            <a:ext cx="4209011" cy="39703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a=[5, 1, 3, 2, 4, 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a[1]=100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[5, 100, 3, 2, 4, 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a.sort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[0, 2, 3, 4, 5, 100]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a.append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(9)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[0, 2, 3, 4, 5, 100, 9]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a.remove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(9)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[0, 2, 3, 4, 5, 100]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ko-KR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3175000" y="3035300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833129" y="2781384"/>
            <a:ext cx="1326004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a[1]</a:t>
            </a: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을 변경</a:t>
            </a: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3205681" y="3822529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512802" y="3568613"/>
            <a:ext cx="64633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정렬</a:t>
            </a:r>
          </a:p>
        </p:txBody>
      </p:sp>
      <p:cxnSp>
        <p:nvCxnSpPr>
          <p:cNvPr id="19" name="직선 화살표 연결선 18"/>
          <p:cNvCxnSpPr/>
          <p:nvPr/>
        </p:nvCxnSpPr>
        <p:spPr>
          <a:xfrm>
            <a:off x="3205681" y="4686129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512802" y="4432213"/>
            <a:ext cx="64633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추가</a:t>
            </a:r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3221021" y="5481287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528142" y="5227371"/>
            <a:ext cx="646331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삭제</a:t>
            </a:r>
          </a:p>
        </p:txBody>
      </p:sp>
      <p:pic>
        <p:nvPicPr>
          <p:cNvPr id="12" name="오디오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643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000"/>
    </mc:Choice>
    <mc:Fallback xmlns="">
      <p:transition spd="slow" advTm="15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2727" x="3003550" y="1200150"/>
          <p14:tracePt t="12744" x="3003550" y="1193800"/>
          <p14:tracePt t="12751" x="2997200" y="1193800"/>
          <p14:tracePt t="12928" x="3016250" y="1193800"/>
          <p14:tracePt t="12935" x="3067050" y="1193800"/>
          <p14:tracePt t="12948" x="3111500" y="1193800"/>
          <p14:tracePt t="12964" x="3251200" y="1193800"/>
          <p14:tracePt t="12981" x="3473450" y="1193800"/>
          <p14:tracePt t="13007" x="3930650" y="1193800"/>
          <p14:tracePt t="13015" x="4000500" y="1193800"/>
          <p14:tracePt t="13031" x="4044950" y="1193800"/>
          <p14:tracePt t="13360" x="4051300" y="1193800"/>
          <p14:tracePt t="13736" x="4057650" y="1193800"/>
          <p14:tracePt t="13743" x="4089400" y="1193800"/>
          <p14:tracePt t="13752" x="4114800" y="1193800"/>
          <p14:tracePt t="13765" x="4159250" y="1193800"/>
          <p14:tracePt t="13782" x="4222750" y="1200150"/>
          <p14:tracePt t="13798" x="4279900" y="1200150"/>
          <p14:tracePt t="13800" x="4286250" y="1206500"/>
          <p14:tracePt t="13816" x="4292600" y="1206500"/>
          <p14:tracePt t="14000" x="4298950" y="1206500"/>
          <p14:tracePt t="14007" x="4311650" y="1206500"/>
          <p14:tracePt t="14016" x="4318000" y="1206500"/>
          <p14:tracePt t="14032" x="4362450" y="1206500"/>
          <p14:tracePt t="14049" x="4394200" y="1206500"/>
          <p14:tracePt t="14065" x="4432300" y="1200150"/>
          <p14:tracePt t="14083" x="4464050" y="1200150"/>
          <p14:tracePt t="14099" x="4508500" y="1200150"/>
          <p14:tracePt t="14116" x="4552950" y="1200150"/>
          <p14:tracePt t="14132" x="4584700" y="1200150"/>
          <p14:tracePt t="14149" x="4610100" y="1200150"/>
          <p14:tracePt t="14166" x="4622800" y="1200150"/>
          <p14:tracePt t="14182" x="4654550" y="1200150"/>
          <p14:tracePt t="14199" x="4724400" y="1200150"/>
          <p14:tracePt t="14217" x="4768850" y="1200150"/>
          <p14:tracePt t="14232" x="4781550" y="1200150"/>
          <p14:tracePt t="14296" x="4787900" y="1200150"/>
          <p14:tracePt t="14303" x="4800600" y="1200150"/>
          <p14:tracePt t="14316" x="4826000" y="1200150"/>
          <p14:tracePt t="14332" x="4876800" y="1200150"/>
          <p14:tracePt t="14349" x="4914900" y="1200150"/>
          <p14:tracePt t="14367" x="4921250" y="1200150"/>
          <p14:tracePt t="14615" x="4933950" y="1200150"/>
          <p14:tracePt t="14623" x="4946650" y="1200150"/>
          <p14:tracePt t="14633" x="4953000" y="1200150"/>
          <p14:tracePt t="14649" x="4965700" y="1200150"/>
          <p14:tracePt t="14800" x="4978400" y="1200150"/>
          <p14:tracePt t="14807" x="4997450" y="1200150"/>
          <p14:tracePt t="14816" x="5003800" y="1200150"/>
          <p14:tracePt t="14833" x="5016500" y="1200150"/>
          <p14:tracePt t="14849" x="5022850" y="1200150"/>
          <p14:tracePt t="14943" x="5029200" y="1200150"/>
          <p14:tracePt t="15000" x="5035550" y="1200150"/>
          <p14:tracePt t="15007" x="5048250" y="1200150"/>
          <p14:tracePt t="15017" x="5060950" y="1200150"/>
          <p14:tracePt t="15033" x="5073650" y="1200150"/>
          <p14:tracePt t="15088" x="5080000" y="1200150"/>
          <p14:tracePt t="15280" x="5086350" y="1200150"/>
          <p14:tracePt t="15287" x="5099050" y="1206500"/>
          <p14:tracePt t="15300" x="5105400" y="1206500"/>
          <p14:tracePt t="15316" x="5137150" y="1206500"/>
          <p14:tracePt t="15334" x="5143500" y="1206500"/>
          <p14:tracePt t="15351" x="5149850" y="1206500"/>
          <p14:tracePt t="15407" x="5156200" y="1206500"/>
          <p14:tracePt t="15423" x="5168900" y="1206500"/>
          <p14:tracePt t="15431" x="5175250" y="1206500"/>
          <p14:tracePt t="15439" x="5187950" y="1206500"/>
          <p14:tracePt t="15450" x="5194300" y="1206500"/>
          <p14:tracePt t="15468" x="5213350" y="1206500"/>
          <p14:tracePt t="15560" x="5219700" y="1212850"/>
          <p14:tracePt t="15567" x="5238750" y="1212850"/>
          <p14:tracePt t="15575" x="5257800" y="1212850"/>
          <p14:tracePt t="15584" x="5289550" y="1212850"/>
          <p14:tracePt t="15600" x="5359400" y="1212850"/>
          <p14:tracePt t="15617" x="5416550" y="1212850"/>
          <p14:tracePt t="15634" x="5473700" y="1212850"/>
          <p14:tracePt t="15650" x="5505450" y="1212850"/>
          <p14:tracePt t="15667" x="5524500" y="1212850"/>
          <p14:tracePt t="15688" x="5537200" y="1212850"/>
          <p14:tracePt t="15703" x="5549900" y="1212850"/>
          <p14:tracePt t="15717" x="5556250" y="1212850"/>
          <p14:tracePt t="15734" x="5588000" y="1212850"/>
          <p14:tracePt t="15750" x="5632450" y="1212850"/>
          <p14:tracePt t="15768" x="5708650" y="1212850"/>
          <p14:tracePt t="15784" x="5784850" y="1212850"/>
          <p14:tracePt t="15800" x="5905500" y="1212850"/>
          <p14:tracePt t="15817" x="6032500" y="1212850"/>
          <p14:tracePt t="15834" x="6140450" y="1212850"/>
          <p14:tracePt t="15850" x="6191250" y="1212850"/>
          <p14:tracePt t="15867" x="6203950" y="1212850"/>
          <p14:tracePt t="16552" x="6223000" y="1212850"/>
          <p14:tracePt t="16559" x="6248400" y="1206500"/>
          <p14:tracePt t="16568" x="6280150" y="1206500"/>
          <p14:tracePt t="16584" x="6381750" y="1193800"/>
          <p14:tracePt t="16601" x="6470650" y="1181100"/>
          <p14:tracePt t="16618" x="6578600" y="1162050"/>
          <p14:tracePt t="16635" x="6648450" y="1155700"/>
          <p14:tracePt t="16651" x="6680200" y="1143000"/>
          <p14:tracePt t="16672" x="6686550" y="1143000"/>
          <p14:tracePt t="16720" x="6692900" y="1143000"/>
          <p14:tracePt t="16727" x="6699250" y="1143000"/>
          <p14:tracePt t="16735" x="6705600" y="1143000"/>
          <p14:tracePt t="16751" x="6731000" y="1143000"/>
          <p14:tracePt t="16768" x="6762750" y="1136650"/>
          <p14:tracePt t="16785" x="6781800" y="1130300"/>
          <p14:tracePt t="16802" x="6807200" y="1123950"/>
          <p14:tracePt t="16818" x="6851650" y="1123950"/>
          <p14:tracePt t="16835" x="6889750" y="1123950"/>
          <p14:tracePt t="16851" x="6934200" y="1123950"/>
          <p14:tracePt t="16869" x="6946900" y="1123950"/>
          <p14:tracePt t="17048" x="6965950" y="1123950"/>
          <p14:tracePt t="17055" x="6997700" y="1123950"/>
          <p14:tracePt t="17068" x="7048500" y="1123950"/>
          <p14:tracePt t="17085" x="7150100" y="1123950"/>
          <p14:tracePt t="17102" x="7251700" y="1117600"/>
          <p14:tracePt t="17119" x="7321550" y="1117600"/>
          <p14:tracePt t="17135" x="7327900" y="1117600"/>
          <p14:tracePt t="17520" x="7340600" y="1117600"/>
          <p14:tracePt t="17528" x="7372350" y="1117600"/>
          <p14:tracePt t="17535" x="7429500" y="1117600"/>
          <p14:tracePt t="17552" x="7550150" y="1117600"/>
          <p14:tracePt t="17569" x="7664450" y="1117600"/>
          <p14:tracePt t="17585" x="7753350" y="1117600"/>
          <p14:tracePt t="17602" x="7804150" y="1117600"/>
          <p14:tracePt t="17619" x="7810500" y="1117600"/>
          <p14:tracePt t="17663" x="7816850" y="1117600"/>
          <p14:tracePt t="17688" x="7835900" y="1117600"/>
          <p14:tracePt t="17695" x="7861300" y="1117600"/>
          <p14:tracePt t="17704" x="7893050" y="1117600"/>
          <p14:tracePt t="17719" x="7943850" y="1117600"/>
          <p14:tracePt t="17720" x="7988300" y="1117600"/>
          <p14:tracePt t="17736" x="8077200" y="1117600"/>
          <p14:tracePt t="17752" x="8121650" y="1117600"/>
          <p14:tracePt t="17770" x="8128000" y="1117600"/>
          <p14:tracePt t="17928" x="8134350" y="1117600"/>
          <p14:tracePt t="17935" x="8153400" y="1117600"/>
          <p14:tracePt t="17944" x="8166100" y="1117600"/>
          <p14:tracePt t="17952" x="8178800" y="1117600"/>
          <p14:tracePt t="17969" x="8191500" y="1123950"/>
          <p14:tracePt t="18080" x="8197850" y="1123950"/>
          <p14:tracePt t="18088" x="8210550" y="1123950"/>
          <p14:tracePt t="18096" x="8223250" y="1123950"/>
          <p14:tracePt t="18103" x="8235950" y="1123950"/>
          <p14:tracePt t="18120" x="8255000" y="1123950"/>
          <p14:tracePt t="18136" x="8267700" y="1130300"/>
          <p14:tracePt t="18154" x="8274050" y="1130300"/>
          <p14:tracePt t="18170" x="8280400" y="1136650"/>
          <p14:tracePt t="18816" x="8293100" y="1136650"/>
          <p14:tracePt t="18824" x="8312150" y="1143000"/>
          <p14:tracePt t="18837" x="8331200" y="1143000"/>
          <p14:tracePt t="18853" x="8350250" y="1149350"/>
          <p14:tracePt t="19024" x="8362950" y="1149350"/>
          <p14:tracePt t="19031" x="8369300" y="1149350"/>
          <p14:tracePt t="19040" x="8382000" y="1149350"/>
          <p14:tracePt t="19054" x="8401050" y="1149350"/>
          <p14:tracePt t="19070" x="8439150" y="1149350"/>
          <p14:tracePt t="19087" x="8477250" y="1149350"/>
          <p14:tracePt t="19088" x="8502650" y="1149350"/>
          <p14:tracePt t="19104" x="8578850" y="1162050"/>
          <p14:tracePt t="19120" x="8655050" y="1162050"/>
          <p14:tracePt t="19137" x="8737600" y="1162050"/>
          <p14:tracePt t="19154" x="8832850" y="1162050"/>
          <p14:tracePt t="19171" x="8940800" y="1162050"/>
          <p14:tracePt t="19187" x="9042400" y="1162050"/>
          <p14:tracePt t="19204" x="9105900" y="1162050"/>
          <p14:tracePt t="19220" x="9150350" y="1162050"/>
          <p14:tracePt t="19238" x="9169400" y="1162050"/>
          <p14:tracePt t="19254" x="9182100" y="1162050"/>
          <p14:tracePt t="19270" x="9213850" y="1162050"/>
          <p14:tracePt t="19287" x="9271000" y="1168400"/>
          <p14:tracePt t="19288" x="9309100" y="1174750"/>
          <p14:tracePt t="19305" x="9359900" y="1174750"/>
          <p14:tracePt t="19320" x="9372600" y="1174750"/>
          <p14:tracePt t="20400" x="9359900" y="1181100"/>
          <p14:tracePt t="20408" x="9328150" y="1181100"/>
          <p14:tracePt t="20421" x="9302750" y="1187450"/>
          <p14:tracePt t="20438" x="9251950" y="1187450"/>
          <p14:tracePt t="20455" x="9226550" y="1187450"/>
          <p14:tracePt t="20457" x="9220200" y="1187450"/>
          <p14:tracePt t="20472" x="9207500" y="1187450"/>
          <p14:tracePt t="20488" x="9201150" y="1187450"/>
          <p14:tracePt t="20505" x="9194800" y="1187450"/>
          <p14:tracePt t="20521" x="9163050" y="1187450"/>
          <p14:tracePt t="20539" x="9112250" y="1193800"/>
          <p14:tracePt t="20555" x="9042400" y="1206500"/>
          <p14:tracePt t="20571" x="8940800" y="1212850"/>
          <p14:tracePt t="20588" x="8801100" y="1231900"/>
          <p14:tracePt t="20606" x="8597900" y="1250950"/>
          <p14:tracePt t="20621" x="8382000" y="1257300"/>
          <p14:tracePt t="20639" x="8121650" y="1257300"/>
          <p14:tracePt t="20655" x="7804150" y="1282700"/>
          <p14:tracePt t="20672" x="7226300" y="1327150"/>
          <p14:tracePt t="20688" x="6927850" y="1377950"/>
          <p14:tracePt t="20705" x="6667500" y="1416050"/>
          <p14:tracePt t="20722" x="6477000" y="1454150"/>
          <p14:tracePt t="20739" x="6305550" y="1498600"/>
          <p14:tracePt t="20755" x="6172200" y="1530350"/>
          <p14:tracePt t="20772" x="6064250" y="1562100"/>
          <p14:tracePt t="20789" x="5969000" y="1593850"/>
          <p14:tracePt t="20806" x="5854700" y="1619250"/>
          <p14:tracePt t="20822" x="5753100" y="1651000"/>
          <p14:tracePt t="20839" x="5645150" y="1682750"/>
          <p14:tracePt t="20855" x="5524500" y="1714500"/>
          <p14:tracePt t="20856" x="5467350" y="1733550"/>
          <p14:tracePt t="20873" x="5353050" y="1758950"/>
          <p14:tracePt t="20889" x="5245100" y="1790700"/>
          <p14:tracePt t="20905" x="5168900" y="1816100"/>
          <p14:tracePt t="20922" x="5092700" y="1835150"/>
          <p14:tracePt t="20939" x="5016500" y="1854200"/>
          <p14:tracePt t="20955" x="4921250" y="1879600"/>
          <p14:tracePt t="20972" x="4819650" y="1905000"/>
          <p14:tracePt t="20989" x="4724400" y="1917700"/>
          <p14:tracePt t="21007" x="4635500" y="1943100"/>
          <p14:tracePt t="21022" x="4584700" y="1955800"/>
          <p14:tracePt t="21039" x="4527550" y="1974850"/>
          <p14:tracePt t="21056" x="4419600" y="2000250"/>
          <p14:tracePt t="21073" x="4324350" y="2012950"/>
          <p14:tracePt t="21089" x="4229100" y="2032000"/>
          <p14:tracePt t="21105" x="4140200" y="2051050"/>
          <p14:tracePt t="21122" x="4064000" y="2076450"/>
          <p14:tracePt t="21140" x="4032250" y="2076450"/>
          <p14:tracePt t="21155" x="4006850" y="2082800"/>
          <p14:tracePt t="21172" x="3975100" y="2095500"/>
          <p14:tracePt t="21189" x="3930650" y="2108200"/>
          <p14:tracePt t="21207" x="3886200" y="2127250"/>
          <p14:tracePt t="21222" x="3854450" y="2139950"/>
          <p14:tracePt t="21239" x="3848100" y="2146300"/>
          <p14:tracePt t="21256" x="3841750" y="2146300"/>
          <p14:tracePt t="21273" x="3829050" y="2152650"/>
          <p14:tracePt t="21289" x="3822700" y="2152650"/>
          <p14:tracePt t="21306" x="3771900" y="2171700"/>
          <p14:tracePt t="21322" x="3733800" y="2184400"/>
          <p14:tracePt t="21340" x="3676650" y="2197100"/>
          <p14:tracePt t="21355" x="3619500" y="2209800"/>
          <p14:tracePt t="21372" x="3562350" y="2228850"/>
          <p14:tracePt t="21389" x="3511550" y="2241550"/>
          <p14:tracePt t="21407" x="3429000" y="2254250"/>
          <p14:tracePt t="21422" x="3333750" y="2266950"/>
          <p14:tracePt t="21439" x="3232150" y="2286000"/>
          <p14:tracePt t="21456" x="3124200" y="2286000"/>
          <p14:tracePt t="21473" x="3079750" y="2292350"/>
          <p14:tracePt t="21489" x="3035300" y="2292350"/>
          <p14:tracePt t="21506" x="2959100" y="2292350"/>
          <p14:tracePt t="21522" x="2882900" y="2292350"/>
          <p14:tracePt t="21540" x="2800350" y="2292350"/>
          <p14:tracePt t="21556" x="2730500" y="2292350"/>
          <p14:tracePt t="21573" x="2679700" y="2292350"/>
          <p14:tracePt t="21589" x="2647950" y="2292350"/>
          <p14:tracePt t="21607" x="2628900" y="2292350"/>
          <p14:tracePt t="21623" x="2597150" y="2292350"/>
          <p14:tracePt t="21639" x="2559050" y="2292350"/>
          <p14:tracePt t="21656" x="2457450" y="2292350"/>
          <p14:tracePt t="21674" x="2393950" y="2292350"/>
          <p14:tracePt t="21689" x="2343150" y="2292350"/>
          <p14:tracePt t="21706" x="2311400" y="2292350"/>
          <p14:tracePt t="21723" x="2286000" y="2292350"/>
          <p14:tracePt t="21741" x="2279650" y="2292350"/>
          <p14:tracePt t="21793" x="2273300" y="2292350"/>
          <p14:tracePt t="21840" x="2266950" y="2292350"/>
          <p14:tracePt t="21848" x="2260600" y="2292350"/>
          <p14:tracePt t="21856" x="2254250" y="2292350"/>
          <p14:tracePt t="21873" x="2222500" y="2292350"/>
          <p14:tracePt t="21890" x="2178050" y="2292350"/>
          <p14:tracePt t="21906" x="2159000" y="2292350"/>
          <p14:tracePt t="21924" x="2133600" y="2292350"/>
          <p14:tracePt t="21939" x="2108200" y="2292350"/>
          <p14:tracePt t="21956" x="2076450" y="2292350"/>
          <p14:tracePt t="21973" x="2038350" y="2286000"/>
          <p14:tracePt t="21990" x="1987550" y="2279650"/>
          <p14:tracePt t="22006" x="1930400" y="2279650"/>
          <p14:tracePt t="22023" x="1885950" y="2266950"/>
          <p14:tracePt t="22040" x="1816100" y="2254250"/>
          <p14:tracePt t="22057" x="1790700" y="2241550"/>
          <p14:tracePt t="22073" x="1778000" y="2235200"/>
          <p14:tracePt t="22090" x="1771650" y="2228850"/>
          <p14:tracePt t="22106" x="1752600" y="2209800"/>
          <p14:tracePt t="22124" x="1739900" y="2197100"/>
          <p14:tracePt t="22140" x="1733550" y="2178050"/>
          <p14:tracePt t="22157" x="1720850" y="2159000"/>
          <p14:tracePt t="22173" x="1708150" y="2139950"/>
          <p14:tracePt t="22191" x="1701800" y="2114550"/>
          <p14:tracePt t="22206" x="1689100" y="2076450"/>
          <p14:tracePt t="22223" x="1676400" y="2038350"/>
          <p14:tracePt t="22224" x="1676400" y="2025650"/>
          <p14:tracePt t="22240" x="1663700" y="1987550"/>
          <p14:tracePt t="22258" x="1651000" y="1955800"/>
          <p14:tracePt t="22273" x="1651000" y="1911350"/>
          <p14:tracePt t="22290" x="1651000" y="1866900"/>
          <p14:tracePt t="22307" x="1651000" y="1835150"/>
          <p14:tracePt t="22324" x="1651000" y="1816100"/>
          <p14:tracePt t="22340" x="1651000" y="1803400"/>
          <p14:tracePt t="22356" x="1651000" y="1790700"/>
          <p14:tracePt t="22373" x="1651000" y="1778000"/>
          <p14:tracePt t="22391" x="1663700" y="1758950"/>
          <p14:tracePt t="22407" x="1676400" y="1727200"/>
          <p14:tracePt t="22423" x="1701800" y="1689100"/>
          <p14:tracePt t="22440" x="1727200" y="1651000"/>
          <p14:tracePt t="22457" x="1752600" y="1612900"/>
          <p14:tracePt t="22474" x="1771650" y="1593850"/>
          <p14:tracePt t="22490" x="1790700" y="1574800"/>
          <p14:tracePt t="22507" x="1816100" y="1549400"/>
          <p14:tracePt t="22524" x="1841500" y="1536700"/>
          <p14:tracePt t="22540" x="1879600" y="1517650"/>
          <p14:tracePt t="22557" x="1936750" y="1492250"/>
          <p14:tracePt t="22573" x="2012950" y="1460500"/>
          <p14:tracePt t="22591" x="2070100" y="1435100"/>
          <p14:tracePt t="22607" x="2120900" y="1416050"/>
          <p14:tracePt t="22608" x="2146300" y="1409700"/>
          <p14:tracePt t="22624" x="2209800" y="1397000"/>
          <p14:tracePt t="22640" x="2292350" y="1384300"/>
          <p14:tracePt t="22657" x="2374900" y="1371600"/>
          <p14:tracePt t="22673" x="2470150" y="1358900"/>
          <p14:tracePt t="22690" x="2546350" y="1346200"/>
          <p14:tracePt t="22707" x="2628900" y="1339850"/>
          <p14:tracePt t="22724" x="2711450" y="1327150"/>
          <p14:tracePt t="22740" x="2825750" y="1314450"/>
          <p14:tracePt t="22757" x="2959100" y="1314450"/>
          <p14:tracePt t="22774" x="3130550" y="1314450"/>
          <p14:tracePt t="22791" x="3327400" y="1314450"/>
          <p14:tracePt t="22807" x="3505200" y="1314450"/>
          <p14:tracePt t="22808" x="3562350" y="1314450"/>
          <p14:tracePt t="22824" x="3676650" y="1314450"/>
          <p14:tracePt t="22841" x="3810000" y="1346200"/>
          <p14:tracePt t="22858" x="3943350" y="1371600"/>
          <p14:tracePt t="22874" x="4108450" y="1397000"/>
          <p14:tracePt t="22890" x="4235450" y="1435100"/>
          <p14:tracePt t="22908" x="4362450" y="1460500"/>
          <p14:tracePt t="22925" x="4445000" y="1492250"/>
          <p14:tracePt t="22941" x="4521200" y="1524000"/>
          <p14:tracePt t="22957" x="4610100" y="1568450"/>
          <p14:tracePt t="22974" x="4673600" y="1600200"/>
          <p14:tracePt t="22992" x="4724400" y="1644650"/>
          <p14:tracePt t="23007" x="4730750" y="1651000"/>
          <p14:tracePt t="23024" x="4737100" y="1676400"/>
          <p14:tracePt t="23040" x="4737100" y="1695450"/>
          <p14:tracePt t="23058" x="4737100" y="1720850"/>
          <p14:tracePt t="23074" x="4737100" y="1752600"/>
          <p14:tracePt t="23090" x="4730750" y="1778000"/>
          <p14:tracePt t="23107" x="4711700" y="1822450"/>
          <p14:tracePt t="23125" x="4667250" y="1866900"/>
          <p14:tracePt t="23141" x="4622800" y="1905000"/>
          <p14:tracePt t="23158" x="4572000" y="1949450"/>
          <p14:tracePt t="23174" x="4489450" y="2006600"/>
          <p14:tracePt t="23192" x="4432300" y="2032000"/>
          <p14:tracePt t="23192" x="4413250" y="2044700"/>
          <p14:tracePt t="23207" x="4387850" y="2057400"/>
          <p14:tracePt t="23224" x="4311650" y="2095500"/>
          <p14:tracePt t="23241" x="4267200" y="2120900"/>
          <p14:tracePt t="23259" x="4197350" y="2146300"/>
          <p14:tracePt t="23274" x="4127500" y="2171700"/>
          <p14:tracePt t="23291" x="4038600" y="2197100"/>
          <p14:tracePt t="23307" x="3943350" y="2222500"/>
          <p14:tracePt t="23325" x="3841750" y="2235200"/>
          <p14:tracePt t="23341" x="3740150" y="2254250"/>
          <p14:tracePt t="23357" x="3657600" y="2266950"/>
          <p14:tracePt t="23374" x="3581400" y="2279650"/>
          <p14:tracePt t="23392" x="3486150" y="2286000"/>
          <p14:tracePt t="23392" x="3435350" y="2286000"/>
          <p14:tracePt t="23408" x="3390900" y="2286000"/>
          <p14:tracePt t="23424" x="3244850" y="2305050"/>
          <p14:tracePt t="23441" x="3143250" y="2317750"/>
          <p14:tracePt t="23459" x="3054350" y="2317750"/>
          <p14:tracePt t="23474" x="2959100" y="2317750"/>
          <p14:tracePt t="23491" x="2863850" y="2317750"/>
          <p14:tracePt t="23508" x="2755900" y="2317750"/>
          <p14:tracePt t="23525" x="2667000" y="2317750"/>
          <p14:tracePt t="23541" x="2622550" y="2317750"/>
          <p14:tracePt t="23558" x="2603500" y="2317750"/>
          <p14:tracePt t="23576" x="2597150" y="2317750"/>
          <p14:tracePt t="23592" x="2565400" y="2317750"/>
          <p14:tracePt t="23608" x="2489200" y="2317750"/>
          <p14:tracePt t="23625" x="2406650" y="2317750"/>
          <p14:tracePt t="23641" x="2343150" y="2317750"/>
          <p14:tracePt t="23659" x="2317750" y="2317750"/>
          <p14:tracePt t="23674" x="2292350" y="2317750"/>
          <p14:tracePt t="23691" x="2247900" y="2311400"/>
          <p14:tracePt t="23708" x="2203450" y="2298700"/>
          <p14:tracePt t="23725" x="2133600" y="2286000"/>
          <p14:tracePt t="23741" x="2082800" y="2279650"/>
          <p14:tracePt t="23758" x="2057400" y="2273300"/>
          <p14:tracePt t="23775" x="2032000" y="2260600"/>
          <p14:tracePt t="23792" x="1987550" y="2235200"/>
          <p14:tracePt t="23808" x="1949450" y="2209800"/>
          <p14:tracePt t="23825" x="1917700" y="2197100"/>
          <p14:tracePt t="23841" x="1911350" y="2190750"/>
          <p14:tracePt t="23859" x="1898650" y="2184400"/>
          <p14:tracePt t="23875" x="1892300" y="2165350"/>
          <p14:tracePt t="23891" x="1866900" y="2133600"/>
          <p14:tracePt t="23908" x="1847850" y="2114550"/>
          <p14:tracePt t="23925" x="1835150" y="2082800"/>
          <p14:tracePt t="23941" x="1809750" y="2057400"/>
          <p14:tracePt t="23958" x="1803400" y="2051050"/>
          <p14:tracePt t="23975" x="1797050" y="2044700"/>
          <p14:tracePt t="23992" x="1784350" y="2006600"/>
          <p14:tracePt t="24008" x="1778000" y="1955800"/>
          <p14:tracePt t="24025" x="1765300" y="1930400"/>
          <p14:tracePt t="24042" x="1765300" y="1905000"/>
          <p14:tracePt t="24059" x="1765300" y="1898650"/>
          <p14:tracePt t="24075" x="1765300" y="1885950"/>
          <p14:tracePt t="24091" x="1765300" y="1866900"/>
          <p14:tracePt t="24108" x="1765300" y="1854200"/>
          <p14:tracePt t="24126" x="1765300" y="1828800"/>
          <p14:tracePt t="24142" x="1771650" y="1803400"/>
          <p14:tracePt t="24159" x="1778000" y="1771650"/>
          <p14:tracePt t="24175" x="1784350" y="1765300"/>
          <p14:tracePt t="24193" x="1790700" y="1746250"/>
          <p14:tracePt t="24208" x="1809750" y="1720850"/>
          <p14:tracePt t="24225" x="1841500" y="1682750"/>
          <p14:tracePt t="24242" x="1879600" y="1651000"/>
          <p14:tracePt t="24259" x="1917700" y="1625600"/>
          <p14:tracePt t="24275" x="1949450" y="1600200"/>
          <p14:tracePt t="24292" x="1981200" y="1587500"/>
          <p14:tracePt t="24308" x="2025650" y="1568450"/>
          <p14:tracePt t="24326" x="2076450" y="1555750"/>
          <p14:tracePt t="24342" x="2152650" y="1530350"/>
          <p14:tracePt t="24359" x="2228850" y="1511300"/>
          <p14:tracePt t="24375" x="2330450" y="1498600"/>
          <p14:tracePt t="24393" x="2501900" y="1498600"/>
          <p14:tracePt t="24409" x="2603500" y="1498600"/>
          <p14:tracePt t="24425" x="2705100" y="1498600"/>
          <p14:tracePt t="24442" x="2800350" y="1498600"/>
          <p14:tracePt t="24459" x="2895600" y="1479550"/>
          <p14:tracePt t="24475" x="3022600" y="1479550"/>
          <p14:tracePt t="24492" x="3162300" y="1479550"/>
          <p14:tracePt t="24509" x="3289300" y="1479550"/>
          <p14:tracePt t="24526" x="3435350" y="1479550"/>
          <p14:tracePt t="24542" x="3568700" y="1485900"/>
          <p14:tracePt t="24559" x="3683000" y="1498600"/>
          <p14:tracePt t="24560" x="3746500" y="1517650"/>
          <p14:tracePt t="24575" x="3797300" y="1517650"/>
          <p14:tracePt t="24593" x="3898900" y="1543050"/>
          <p14:tracePt t="24609" x="3956050" y="1568450"/>
          <p14:tracePt t="24625" x="3994150" y="1574800"/>
          <p14:tracePt t="24642" x="4019550" y="1587500"/>
          <p14:tracePt t="24660" x="4051300" y="1606550"/>
          <p14:tracePt t="24675" x="4089400" y="1631950"/>
          <p14:tracePt t="24692" x="4108450" y="1644650"/>
          <p14:tracePt t="24709" x="4127500" y="1657350"/>
          <p14:tracePt t="24726" x="4165600" y="1689100"/>
          <p14:tracePt t="24742" x="4191000" y="1714500"/>
          <p14:tracePt t="24759" x="4216400" y="1733550"/>
          <p14:tracePt t="24776" x="4222750" y="1739900"/>
          <p14:tracePt t="24777" x="4222750" y="1746250"/>
          <p14:tracePt t="24793" x="4229100" y="1752600"/>
          <p14:tracePt t="24809" x="4229100" y="1765300"/>
          <p14:tracePt t="24826" x="4229100" y="1784350"/>
          <p14:tracePt t="24842" x="4229100" y="1803400"/>
          <p14:tracePt t="24860" x="4229100" y="1822450"/>
          <p14:tracePt t="24876" x="4229100" y="1854200"/>
          <p14:tracePt t="24892" x="4229100" y="1879600"/>
          <p14:tracePt t="24909" x="4229100" y="1892300"/>
          <p14:tracePt t="24927" x="4222750" y="1905000"/>
          <p14:tracePt t="24943" x="4216400" y="1930400"/>
          <p14:tracePt t="24959" x="4210050" y="1949450"/>
          <p14:tracePt t="24976" x="4203700" y="1962150"/>
          <p14:tracePt t="24993" x="4184650" y="1981200"/>
          <p14:tracePt t="25009" x="4184650" y="1993900"/>
          <p14:tracePt t="25026" x="4178300" y="2000250"/>
          <p14:tracePt t="25042" x="4171950" y="2012950"/>
          <p14:tracePt t="25060" x="4165600" y="2019300"/>
          <p14:tracePt t="25076" x="4146550" y="2038350"/>
          <p14:tracePt t="25092" x="4114800" y="2063750"/>
          <p14:tracePt t="25109" x="4095750" y="2076450"/>
          <p14:tracePt t="25127" x="4051300" y="2101850"/>
          <p14:tracePt t="25142" x="4006850" y="2120900"/>
          <p14:tracePt t="25159" x="3949700" y="2146300"/>
          <p14:tracePt t="25176" x="3848100" y="2171700"/>
          <p14:tracePt t="25193" x="3778250" y="2190750"/>
          <p14:tracePt t="25209" x="3689350" y="2216150"/>
          <p14:tracePt t="25226" x="3600450" y="2235200"/>
          <p14:tracePt t="25243" x="3498850" y="2247900"/>
          <p14:tracePt t="25260" x="3378200" y="2273300"/>
          <p14:tracePt t="25276" x="3251200" y="2286000"/>
          <p14:tracePt t="25293" x="3130550" y="2292350"/>
          <p14:tracePt t="25309" x="3022600" y="2292350"/>
          <p14:tracePt t="25327" x="2940050" y="2298700"/>
          <p14:tracePt t="25343" x="2857500" y="2305050"/>
          <p14:tracePt t="25359" x="2768600" y="2311400"/>
          <p14:tracePt t="25376" x="2635250" y="2317750"/>
          <p14:tracePt t="25394" x="2552700" y="2324100"/>
          <p14:tracePt t="25409" x="2501900" y="2324100"/>
          <p14:tracePt t="25426" x="2451100" y="2324100"/>
          <p14:tracePt t="25443" x="2387600" y="2324100"/>
          <p14:tracePt t="25460" x="2330450" y="2324100"/>
          <p14:tracePt t="25476" x="2266950" y="2324100"/>
          <p14:tracePt t="25493" x="2222500" y="2324100"/>
          <p14:tracePt t="25509" x="2184400" y="2324100"/>
          <p14:tracePt t="25527" x="2171700" y="2324100"/>
          <p14:tracePt t="25543" x="2152650" y="2324100"/>
          <p14:tracePt t="25560" x="2127250" y="2324100"/>
          <p14:tracePt t="25560" x="2114550" y="2324100"/>
          <p14:tracePt t="25576" x="2082800" y="2324100"/>
          <p14:tracePt t="25594" x="2051050" y="2311400"/>
          <p14:tracePt t="25610" x="2025650" y="2311400"/>
          <p14:tracePt t="25626" x="1987550" y="2311400"/>
          <p14:tracePt t="25643" x="1955800" y="2305050"/>
          <p14:tracePt t="25661" x="1917700" y="2298700"/>
          <p14:tracePt t="25677" x="1879600" y="2292350"/>
          <p14:tracePt t="25693" x="1847850" y="2292350"/>
          <p14:tracePt t="25710" x="1841500" y="2292350"/>
          <p14:tracePt t="25728" x="1835150" y="2292350"/>
          <p14:tracePt t="25745" x="1828800" y="2286000"/>
          <p14:tracePt t="25857" x="1828800" y="2279650"/>
          <p14:tracePt t="25872" x="1828800" y="2273300"/>
          <p14:tracePt t="25880" x="1828800" y="2254250"/>
          <p14:tracePt t="25896" x="1828800" y="2241550"/>
          <p14:tracePt t="25910" x="1822450" y="2235200"/>
          <p14:tracePt t="25927" x="1816100" y="2222500"/>
          <p14:tracePt t="25943" x="1816100" y="2209800"/>
          <p14:tracePt t="25960" x="1816100" y="2203450"/>
          <p14:tracePt t="26801" x="1847850" y="2197100"/>
          <p14:tracePt t="26808" x="1905000" y="2197100"/>
          <p14:tracePt t="26817" x="1968500" y="2197100"/>
          <p14:tracePt t="26827" x="2038350" y="2184400"/>
          <p14:tracePt t="26844" x="2139950" y="2178050"/>
          <p14:tracePt t="26861" x="2197100" y="2178050"/>
          <p14:tracePt t="26878" x="2228850" y="2171700"/>
          <p14:tracePt t="26894" x="2241550" y="2171700"/>
          <p14:tracePt t="27257" x="2247900" y="2171700"/>
          <p14:tracePt t="27265" x="2260600" y="2171700"/>
          <p14:tracePt t="27279" x="2286000" y="2171700"/>
          <p14:tracePt t="27295" x="2368550" y="2152650"/>
          <p14:tracePt t="27311" x="2425700" y="2152650"/>
          <p14:tracePt t="27329" x="2470150" y="2146300"/>
          <p14:tracePt t="27345" x="2501900" y="2139950"/>
          <p14:tracePt t="27361" x="2508250" y="2139950"/>
          <p14:tracePt t="27378" x="2520950" y="2139950"/>
          <p14:tracePt t="27396" x="2540000" y="2139950"/>
          <p14:tracePt t="27411" x="2546350" y="2139950"/>
          <p14:tracePt t="27428" x="2552700" y="2139950"/>
          <p14:tracePt t="27445" x="2559050" y="2139950"/>
          <p14:tracePt t="27462" x="2571750" y="2139950"/>
          <p14:tracePt t="27478" x="2609850" y="2139950"/>
          <p14:tracePt t="27495" x="2654300" y="2139950"/>
          <p14:tracePt t="27511" x="2698750" y="2139950"/>
          <p14:tracePt t="27529" x="2768600" y="2139950"/>
          <p14:tracePt t="27545" x="2813050" y="2139950"/>
          <p14:tracePt t="27562" x="2832100" y="2139950"/>
          <p14:tracePt t="27579" x="2838450" y="2139950"/>
          <p14:tracePt t="27596" x="2844800" y="2133600"/>
          <p14:tracePt t="27785" x="2832100" y="2133600"/>
          <p14:tracePt t="27801" x="2819400" y="2133600"/>
          <p14:tracePt t="27817" x="2813050" y="2133600"/>
          <p14:tracePt t="27825" x="2806700" y="2133600"/>
          <p14:tracePt t="27833" x="2794000" y="2133600"/>
          <p14:tracePt t="27845" x="2781300" y="2133600"/>
          <p14:tracePt t="27863" x="2749550" y="2133600"/>
          <p14:tracePt t="27879" x="2692400" y="2133600"/>
          <p14:tracePt t="27895" x="2635250" y="2133600"/>
          <p14:tracePt t="27912" x="2597150" y="2133600"/>
          <p14:tracePt t="27930" x="2565400" y="2133600"/>
          <p14:tracePt t="27945" x="2559050" y="2133600"/>
          <p14:tracePt t="28513" x="2565400" y="2133600"/>
          <p14:tracePt t="28537" x="2571750" y="2133600"/>
          <p14:tracePt t="28545" x="2578100" y="2133600"/>
          <p14:tracePt t="28553" x="2597150" y="2133600"/>
          <p14:tracePt t="28562" x="2616200" y="2133600"/>
          <p14:tracePt t="28579" x="2660650" y="2133600"/>
          <p14:tracePt t="28597" x="2705100" y="2133600"/>
          <p14:tracePt t="28612" x="2749550" y="2133600"/>
          <p14:tracePt t="28629" x="2781300" y="2133600"/>
          <p14:tracePt t="28646" x="2806700" y="2133600"/>
          <p14:tracePt t="28664" x="2825750" y="2133600"/>
          <p14:tracePt t="28679" x="2851150" y="2133600"/>
          <p14:tracePt t="28696" x="2882900" y="2133600"/>
          <p14:tracePt t="28697" x="2901950" y="2133600"/>
          <p14:tracePt t="28712" x="2921000" y="2133600"/>
          <p14:tracePt t="28730" x="2946400" y="2133600"/>
          <p14:tracePt t="28746" x="2952750" y="2133600"/>
          <p14:tracePt t="28857" x="2959100" y="2133600"/>
          <p14:tracePt t="28865" x="2965450" y="2133600"/>
          <p14:tracePt t="28873" x="2971800" y="2133600"/>
          <p14:tracePt t="28881" x="2984500" y="2133600"/>
          <p14:tracePt t="28896" x="2990850" y="2133600"/>
          <p14:tracePt t="28913" x="3054350" y="2133600"/>
          <p14:tracePt t="28930" x="3117850" y="2133600"/>
          <p14:tracePt t="28946" x="3181350" y="2133600"/>
          <p14:tracePt t="28963" x="3232150" y="2133600"/>
          <p14:tracePt t="28979" x="3251200" y="2133600"/>
          <p14:tracePt t="29177" x="3257550" y="2133600"/>
          <p14:tracePt t="29185" x="3295650" y="2127250"/>
          <p14:tracePt t="29196" x="3340100" y="2114550"/>
          <p14:tracePt t="29213" x="3460750" y="2114550"/>
          <p14:tracePt t="29230" x="3594100" y="2114550"/>
          <p14:tracePt t="29247" x="3733800" y="2114550"/>
          <p14:tracePt t="29263" x="3829050" y="2114550"/>
          <p14:tracePt t="29265" x="3848100" y="2114550"/>
          <p14:tracePt t="29280" x="3854450" y="2114550"/>
          <p14:tracePt t="29386" x="3867150" y="2114550"/>
          <p14:tracePt t="29393" x="3879850" y="2108200"/>
          <p14:tracePt t="29401" x="3886200" y="2108200"/>
          <p14:tracePt t="29413" x="3911600" y="2108200"/>
          <p14:tracePt t="29430" x="3994150" y="2108200"/>
          <p14:tracePt t="29447" x="4064000" y="2108200"/>
          <p14:tracePt t="29464" x="4076700" y="2108200"/>
          <p14:tracePt t="29569" x="4064000" y="2108200"/>
          <p14:tracePt t="29577" x="4051300" y="2108200"/>
          <p14:tracePt t="29586" x="4044950" y="2108200"/>
          <p14:tracePt t="29597" x="4019550" y="2108200"/>
          <p14:tracePt t="29613" x="3930650" y="2120900"/>
          <p14:tracePt t="29630" x="3810000" y="2133600"/>
          <p14:tracePt t="29648" x="3695700" y="2152650"/>
          <p14:tracePt t="29664" x="3581400" y="2165350"/>
          <p14:tracePt t="29680" x="3486150" y="2178050"/>
          <p14:tracePt t="29697" x="3333750" y="2203450"/>
          <p14:tracePt t="29714" x="3238500" y="2209800"/>
          <p14:tracePt t="29730" x="3143250" y="2222500"/>
          <p14:tracePt t="29747" x="3060700" y="2222500"/>
          <p14:tracePt t="29763" x="2990850" y="2222500"/>
          <p14:tracePt t="29782" x="2933700" y="2222500"/>
          <p14:tracePt t="29797" x="2901950" y="2222500"/>
          <p14:tracePt t="29813" x="2870200" y="2222500"/>
          <p14:tracePt t="29831" x="2819400" y="2222500"/>
          <p14:tracePt t="29848" x="2743200" y="2222500"/>
          <p14:tracePt t="29864" x="2686050" y="2222500"/>
          <p14:tracePt t="29880" x="2654300" y="2222500"/>
          <p14:tracePt t="29881" x="2635250" y="2222500"/>
          <p14:tracePt t="29897" x="2616200" y="2222500"/>
          <p14:tracePt t="29915" x="2590800" y="2209800"/>
          <p14:tracePt t="29930" x="2578100" y="2203450"/>
          <p14:tracePt t="29948" x="2571750" y="2203450"/>
          <p14:tracePt t="29964" x="2552700" y="2190750"/>
          <p14:tracePt t="29982" x="2533650" y="2171700"/>
          <p14:tracePt t="29997" x="2501900" y="2146300"/>
          <p14:tracePt t="30014" x="2470150" y="2114550"/>
          <p14:tracePt t="30030" x="2438400" y="2082800"/>
          <p14:tracePt t="30048" x="2413000" y="2051050"/>
          <p14:tracePt t="30064" x="2387600" y="2012950"/>
          <p14:tracePt t="30066" x="2381250" y="2006600"/>
          <p14:tracePt t="30081" x="2381250" y="1993900"/>
          <p14:tracePt t="30097" x="2374900" y="1968500"/>
          <p14:tracePt t="30115" x="2368550" y="1936750"/>
          <p14:tracePt t="30130" x="2368550" y="1905000"/>
          <p14:tracePt t="30147" x="2368550" y="1873250"/>
          <p14:tracePt t="30164" x="2368550" y="1847850"/>
          <p14:tracePt t="30182" x="2368550" y="1828800"/>
          <p14:tracePt t="30197" x="2368550" y="1822450"/>
          <p14:tracePt t="30214" x="2381250" y="1803400"/>
          <p14:tracePt t="30231" x="2393950" y="1778000"/>
          <p14:tracePt t="30248" x="2425700" y="1746250"/>
          <p14:tracePt t="30264" x="2476500" y="1708150"/>
          <p14:tracePt t="30265" x="2508250" y="1682750"/>
          <p14:tracePt t="30281" x="2616200" y="1638300"/>
          <p14:tracePt t="30298" x="2686050" y="1612900"/>
          <p14:tracePt t="30315" x="2755900" y="1587500"/>
          <p14:tracePt t="30331" x="2794000" y="1581150"/>
          <p14:tracePt t="30347" x="2851150" y="1574800"/>
          <p14:tracePt t="30364" x="2914650" y="1562100"/>
          <p14:tracePt t="30382" x="3016250" y="1562100"/>
          <p14:tracePt t="30397" x="3117850" y="1562100"/>
          <p14:tracePt t="30414" x="3213100" y="1562100"/>
          <p14:tracePt t="30431" x="3302000" y="1562100"/>
          <p14:tracePt t="30448" x="3352800" y="1562100"/>
          <p14:tracePt t="30465" x="3460750" y="1562100"/>
          <p14:tracePt t="30481" x="3562350" y="1574800"/>
          <p14:tracePt t="30498" x="3695700" y="1600200"/>
          <p14:tracePt t="30515" x="3810000" y="1612900"/>
          <p14:tracePt t="30531" x="3911600" y="1625600"/>
          <p14:tracePt t="30547" x="4006850" y="1644650"/>
          <p14:tracePt t="30565" x="4064000" y="1651000"/>
          <p14:tracePt t="30582" x="4114800" y="1663700"/>
          <p14:tracePt t="30598" x="4165600" y="1682750"/>
          <p14:tracePt t="30614" x="4197350" y="1701800"/>
          <p14:tracePt t="30631" x="4203700" y="1714500"/>
          <p14:tracePt t="30649" x="4210050" y="1727200"/>
          <p14:tracePt t="30664" x="4216400" y="1733550"/>
          <p14:tracePt t="30682" x="4222750" y="1784350"/>
          <p14:tracePt t="30698" x="4222750" y="1828800"/>
          <p14:tracePt t="30715" x="4222750" y="1879600"/>
          <p14:tracePt t="30731" x="4222750" y="1911350"/>
          <p14:tracePt t="30748" x="4216400" y="1936750"/>
          <p14:tracePt t="30764" x="4197350" y="1955800"/>
          <p14:tracePt t="30782" x="4178300" y="1981200"/>
          <p14:tracePt t="30798" x="4159250" y="2006600"/>
          <p14:tracePt t="30814" x="4133850" y="2032000"/>
          <p14:tracePt t="30831" x="4114800" y="2044700"/>
          <p14:tracePt t="30849" x="4057650" y="2082800"/>
          <p14:tracePt t="30865" x="3994150" y="2108200"/>
          <p14:tracePt t="30881" x="3943350" y="2133600"/>
          <p14:tracePt t="30898" x="3905250" y="2146300"/>
          <p14:tracePt t="30915" x="3886200" y="2152650"/>
          <p14:tracePt t="30931" x="3873500" y="2159000"/>
          <p14:tracePt t="30948" x="3867150" y="2159000"/>
          <p14:tracePt t="30965" x="3860800" y="2165350"/>
          <p14:tracePt t="30982" x="3841750" y="2171700"/>
          <p14:tracePt t="30998" x="3835400" y="2178050"/>
          <p14:tracePt t="31015" x="3829050" y="2184400"/>
          <p14:tracePt t="31031" x="3822700" y="2184400"/>
          <p14:tracePt t="31345" x="3867150" y="2184400"/>
          <p14:tracePt t="31353" x="3930650" y="2184400"/>
          <p14:tracePt t="31365" x="4019550" y="2184400"/>
          <p14:tracePt t="31382" x="4387850" y="2146300"/>
          <p14:tracePt t="31398" x="4806950" y="2108200"/>
          <p14:tracePt t="31416" x="5270500" y="2108200"/>
          <p14:tracePt t="31432" x="5765800" y="2108200"/>
          <p14:tracePt t="31448" x="6172200" y="2108200"/>
          <p14:tracePt t="31480" x="6769100" y="2108200"/>
          <p14:tracePt t="31483" x="6883400" y="2108200"/>
          <p14:tracePt t="31513" x="7188200" y="2133600"/>
          <p14:tracePt t="31521" x="7251700" y="2133600"/>
          <p14:tracePt t="31532" x="7315200" y="2133600"/>
          <p14:tracePt t="31549" x="7454900" y="2133600"/>
          <p14:tracePt t="31565" x="7575550" y="2146300"/>
          <p14:tracePt t="31582" x="7708900" y="2159000"/>
          <p14:tracePt t="31599" x="7835900" y="2178050"/>
          <p14:tracePt t="31616" x="7969250" y="2184400"/>
          <p14:tracePt t="31617" x="8032750" y="2184400"/>
          <p14:tracePt t="31632" x="8083550" y="2190750"/>
          <p14:tracePt t="31649" x="8185150" y="2203450"/>
          <p14:tracePt t="31649" x="8210550" y="2203450"/>
          <p14:tracePt t="31665" x="8242300" y="2203450"/>
          <p14:tracePt t="31683" x="8255000" y="2203450"/>
          <p14:tracePt t="31699" x="8286750" y="2203450"/>
          <p14:tracePt t="31715" x="8350250" y="2203450"/>
          <p14:tracePt t="31732" x="8445500" y="2203450"/>
          <p14:tracePt t="31750" x="8540750" y="2203450"/>
          <p14:tracePt t="31765" x="8610600" y="2203450"/>
          <p14:tracePt t="31782" x="8642350" y="2203450"/>
          <p14:tracePt t="31799" x="8648700" y="2203450"/>
          <p14:tracePt t="31817" x="8661400" y="2203450"/>
          <p14:tracePt t="31832" x="8667750" y="2203450"/>
          <p14:tracePt t="31849" x="8693150" y="2203450"/>
          <p14:tracePt t="31954" x="8686800" y="2203450"/>
          <p14:tracePt t="31961" x="8661400" y="2203450"/>
          <p14:tracePt t="31969" x="8636000" y="2203450"/>
          <p14:tracePt t="31982" x="8585200" y="2203450"/>
          <p14:tracePt t="31999" x="8489950" y="2209800"/>
          <p14:tracePt t="32016" x="8375650" y="2235200"/>
          <p14:tracePt t="32017" x="8318500" y="2241550"/>
          <p14:tracePt t="32033" x="8172450" y="2254250"/>
          <p14:tracePt t="32049" x="8051800" y="2260600"/>
          <p14:tracePt t="32066" x="7956550" y="2260600"/>
          <p14:tracePt t="32082" x="7874000" y="2260600"/>
          <p14:tracePt t="32100" x="7785100" y="2260600"/>
          <p14:tracePt t="32116" x="7696200" y="2260600"/>
          <p14:tracePt t="32132" x="7607300" y="2260600"/>
          <p14:tracePt t="32149" x="7524750" y="2260600"/>
          <p14:tracePt t="32167" x="7442200" y="2260600"/>
          <p14:tracePt t="32182" x="7353300" y="2260600"/>
          <p14:tracePt t="32199" x="7245350" y="2241550"/>
          <p14:tracePt t="32216" x="7162800" y="2228850"/>
          <p14:tracePt t="32233" x="7035800" y="2209800"/>
          <p14:tracePt t="32249" x="6965950" y="2197100"/>
          <p14:tracePt t="32266" x="6883400" y="2178050"/>
          <p14:tracePt t="32282" x="6819900" y="2159000"/>
          <p14:tracePt t="32301" x="6743700" y="2133600"/>
          <p14:tracePt t="32316" x="6699250" y="2114550"/>
          <p14:tracePt t="32333" x="6648450" y="2095500"/>
          <p14:tracePt t="32349" x="6623050" y="2070100"/>
          <p14:tracePt t="32367" x="6597650" y="2051050"/>
          <p14:tracePt t="32383" x="6584950" y="2025650"/>
          <p14:tracePt t="32399" x="6559550" y="1974850"/>
          <p14:tracePt t="32416" x="6534150" y="1911350"/>
          <p14:tracePt t="32434" x="6515100" y="1822450"/>
          <p14:tracePt t="32449" x="6515100" y="1778000"/>
          <p14:tracePt t="32466" x="6515100" y="1720850"/>
          <p14:tracePt t="32483" x="6515100" y="1689100"/>
          <p14:tracePt t="32500" x="6534150" y="1638300"/>
          <p14:tracePt t="32516" x="6559550" y="1593850"/>
          <p14:tracePt t="32533" x="6578600" y="1562100"/>
          <p14:tracePt t="32549" x="6597650" y="1536700"/>
          <p14:tracePt t="32567" x="6629400" y="1511300"/>
          <p14:tracePt t="32583" x="6661150" y="1485900"/>
          <p14:tracePt t="32600" x="6705600" y="1466850"/>
          <p14:tracePt t="32616" x="6762750" y="1435100"/>
          <p14:tracePt t="32634" x="6883400" y="1384300"/>
          <p14:tracePt t="32650" x="6985000" y="1339850"/>
          <p14:tracePt t="32666" x="7073900" y="1314450"/>
          <p14:tracePt t="32683" x="7175500" y="1289050"/>
          <p14:tracePt t="32701" x="7270750" y="1257300"/>
          <p14:tracePt t="32716" x="7359650" y="1244600"/>
          <p14:tracePt t="32733" x="7473950" y="1212850"/>
          <p14:tracePt t="32750" x="7588250" y="1187450"/>
          <p14:tracePt t="32767" x="7689850" y="1168400"/>
          <p14:tracePt t="32783" x="7791450" y="1155700"/>
          <p14:tracePt t="32800" x="7899400" y="1143000"/>
          <p14:tracePt t="32816" x="8013700" y="1130300"/>
          <p14:tracePt t="32817" x="8077200" y="1111250"/>
          <p14:tracePt t="32834" x="8223250" y="1111250"/>
          <p14:tracePt t="32850" x="8394700" y="1111250"/>
          <p14:tracePt t="32867" x="8553450" y="1111250"/>
          <p14:tracePt t="32883" x="8712200" y="1104900"/>
          <p14:tracePt t="32901" x="8845550" y="1098550"/>
          <p14:tracePt t="32917" x="8978900" y="1098550"/>
          <p14:tracePt t="32933" x="9099550" y="1098550"/>
          <p14:tracePt t="32950" x="9239250" y="1098550"/>
          <p14:tracePt t="32968" x="9378950" y="1098550"/>
          <p14:tracePt t="32983" x="9512300" y="1098550"/>
          <p14:tracePt t="33000" x="9658350" y="1092200"/>
          <p14:tracePt t="33017" x="9798050" y="1092200"/>
          <p14:tracePt t="33018" x="9867900" y="1092200"/>
          <p14:tracePt t="33034" x="10013950" y="1092200"/>
          <p14:tracePt t="33050" x="10153650" y="1092200"/>
          <p14:tracePt t="33067" x="10331450" y="1092200"/>
          <p14:tracePt t="33083" x="10528300" y="1117600"/>
          <p14:tracePt t="33101" x="10642600" y="1149350"/>
          <p14:tracePt t="33117" x="10706100" y="1168400"/>
          <p14:tracePt t="33133" x="10763250" y="1193800"/>
          <p14:tracePt t="33150" x="10814050" y="1225550"/>
          <p14:tracePt t="33168" x="10871200" y="1263650"/>
          <p14:tracePt t="33184" x="10928350" y="1308100"/>
          <p14:tracePt t="33200" x="10985500" y="1358900"/>
          <p14:tracePt t="33202" x="11010900" y="1377950"/>
          <p14:tracePt t="33217" x="11042650" y="1416050"/>
          <p14:tracePt t="33234" x="11068050" y="1447800"/>
          <p14:tracePt t="33250" x="11118850" y="1511300"/>
          <p14:tracePt t="33267" x="11150600" y="1562100"/>
          <p14:tracePt t="33284" x="11195050" y="1644650"/>
          <p14:tracePt t="33301" x="11220450" y="1708150"/>
          <p14:tracePt t="33317" x="11226800" y="1746250"/>
          <p14:tracePt t="33334" x="11226800" y="1771650"/>
          <p14:tracePt t="33350" x="11226800" y="1803400"/>
          <p14:tracePt t="33368" x="11226800" y="1841500"/>
          <p14:tracePt t="33384" x="11226800" y="1879600"/>
          <p14:tracePt t="33400" x="11226800" y="1911350"/>
          <p14:tracePt t="33401" x="11226800" y="1917700"/>
          <p14:tracePt t="33417" x="11220450" y="1936750"/>
          <p14:tracePt t="33434" x="11188700" y="1981200"/>
          <p14:tracePt t="33450" x="11144250" y="2032000"/>
          <p14:tracePt t="33467" x="11087100" y="2095500"/>
          <p14:tracePt t="33484" x="11017250" y="2146300"/>
          <p14:tracePt t="33501" x="10953750" y="2178050"/>
          <p14:tracePt t="33517" x="10858500" y="2209800"/>
          <p14:tracePt t="33534" x="10756900" y="2241550"/>
          <p14:tracePt t="33550" x="10648950" y="2273300"/>
          <p14:tracePt t="33568" x="10528300" y="2317750"/>
          <p14:tracePt t="33585" x="10420350" y="2343150"/>
          <p14:tracePt t="33600" x="10306050" y="2362200"/>
          <p14:tracePt t="33601" x="10248900" y="2368550"/>
          <p14:tracePt t="33617" x="10121900" y="2381250"/>
          <p14:tracePt t="33635" x="9994900" y="2387600"/>
          <p14:tracePt t="33650" x="9855200" y="2387600"/>
          <p14:tracePt t="33667" x="9715500" y="2387600"/>
          <p14:tracePt t="33684" x="9607550" y="2393950"/>
          <p14:tracePt t="33702" x="9493250" y="2400300"/>
          <p14:tracePt t="33717" x="9391650" y="2400300"/>
          <p14:tracePt t="33734" x="9277350" y="2400300"/>
          <p14:tracePt t="33751" x="9156700" y="2400300"/>
          <p14:tracePt t="33768" x="9042400" y="2400300"/>
          <p14:tracePt t="33784" x="8896350" y="2400300"/>
          <p14:tracePt t="33801" x="8750300" y="2400300"/>
          <p14:tracePt t="33801" x="8674100" y="2400300"/>
          <p14:tracePt t="33817" x="8553450" y="2400300"/>
          <p14:tracePt t="33835" x="8432800" y="2400300"/>
          <p14:tracePt t="33851" x="8312150" y="2400300"/>
          <p14:tracePt t="33867" x="8166100" y="2400300"/>
          <p14:tracePt t="33884" x="8013700" y="2400300"/>
          <p14:tracePt t="33902" x="7829550" y="2400300"/>
          <p14:tracePt t="33918" x="7670800" y="2400300"/>
          <p14:tracePt t="33934" x="7550150" y="2400300"/>
          <p14:tracePt t="33951" x="7442200" y="2400300"/>
          <p14:tracePt t="33968" x="7327900" y="2381250"/>
          <p14:tracePt t="33985" x="7219950" y="2368550"/>
          <p14:tracePt t="33986" x="7162800" y="2362200"/>
          <p14:tracePt t="34001" x="7092950" y="2349500"/>
          <p14:tracePt t="34018" x="6953250" y="2330450"/>
          <p14:tracePt t="34035" x="6877050" y="2311400"/>
          <p14:tracePt t="34051" x="6807200" y="2279650"/>
          <p14:tracePt t="34068" x="6731000" y="2241550"/>
          <p14:tracePt t="34084" x="6654800" y="2209800"/>
          <p14:tracePt t="34102" x="6597650" y="2178050"/>
          <p14:tracePt t="34118" x="6553200" y="2159000"/>
          <p14:tracePt t="34134" x="6508750" y="2120900"/>
          <p14:tracePt t="34151" x="6477000" y="2063750"/>
          <p14:tracePt t="34169" x="6445250" y="2006600"/>
          <p14:tracePt t="34184" x="6426200" y="1949450"/>
          <p14:tracePt t="34201" x="6413500" y="1892300"/>
          <p14:tracePt t="34218" x="6413500" y="1847850"/>
          <p14:tracePt t="34236" x="6413500" y="1790700"/>
          <p14:tracePt t="34251" x="6419850" y="1733550"/>
          <p14:tracePt t="34268" x="6445250" y="1670050"/>
          <p14:tracePt t="34284" x="6477000" y="1612900"/>
          <p14:tracePt t="34302" x="6527800" y="1562100"/>
          <p14:tracePt t="34318" x="6604000" y="1504950"/>
          <p14:tracePt t="34334" x="6673850" y="1466850"/>
          <p14:tracePt t="34351" x="6756400" y="1422400"/>
          <p14:tracePt t="34369" x="6845300" y="1384300"/>
          <p14:tracePt t="34385" x="6953250" y="1346200"/>
          <p14:tracePt t="34401" x="7118350" y="1301750"/>
          <p14:tracePt t="34418" x="7251700" y="1289050"/>
          <p14:tracePt t="34435" x="7366000" y="1270000"/>
          <p14:tracePt t="34451" x="7454900" y="1244600"/>
          <p14:tracePt t="34468" x="7531100" y="1219200"/>
          <p14:tracePt t="34485" x="7626350" y="1219200"/>
          <p14:tracePt t="34502" x="7753350" y="1200150"/>
          <p14:tracePt t="34518" x="7912100" y="1187450"/>
          <p14:tracePt t="34535" x="8108950" y="1168400"/>
          <p14:tracePt t="34551" x="8235950" y="1155700"/>
          <p14:tracePt t="34569" x="8350250" y="1155700"/>
          <p14:tracePt t="34569" x="8394700" y="1155700"/>
          <p14:tracePt t="34585" x="8451850" y="1155700"/>
          <p14:tracePt t="34586" x="8528050" y="1155700"/>
          <p14:tracePt t="34602" x="8680450" y="1155700"/>
          <p14:tracePt t="34618" x="8877300" y="1155700"/>
          <p14:tracePt t="34636" x="9093200" y="1155700"/>
          <p14:tracePt t="34651" x="9271000" y="1155700"/>
          <p14:tracePt t="34668" x="9385300" y="1155700"/>
          <p14:tracePt t="34685" x="9505950" y="1155700"/>
          <p14:tracePt t="34703" x="9639300" y="1155700"/>
          <p14:tracePt t="34719" x="9791700" y="1155700"/>
          <p14:tracePt t="34735" x="9975850" y="1155700"/>
          <p14:tracePt t="34751" x="10121900" y="1155700"/>
          <p14:tracePt t="34769" x="10242550" y="1155700"/>
          <p14:tracePt t="34769" x="10299700" y="1155700"/>
          <p14:tracePt t="34785" x="10394950" y="1155700"/>
          <p14:tracePt t="34802" x="10483850" y="1155700"/>
          <p14:tracePt t="34819" x="10604500" y="1168400"/>
          <p14:tracePt t="34836" x="10706100" y="1174750"/>
          <p14:tracePt t="34852" x="10814050" y="1200150"/>
          <p14:tracePt t="34869" x="10922000" y="1225550"/>
          <p14:tracePt t="34885" x="11036300" y="1282700"/>
          <p14:tracePt t="34903" x="11144250" y="1327150"/>
          <p14:tracePt t="34918" x="11226800" y="1365250"/>
          <p14:tracePt t="34935" x="11258550" y="1377950"/>
          <p14:tracePt t="34952" x="11277600" y="1390650"/>
          <p14:tracePt t="34969" x="11296650" y="1428750"/>
          <p14:tracePt t="34985" x="11315700" y="1460500"/>
          <p14:tracePt t="35002" x="11322050" y="1504950"/>
          <p14:tracePt t="35019" x="11341100" y="1581150"/>
          <p14:tracePt t="35036" x="11347450" y="1670050"/>
          <p14:tracePt t="35052" x="11347450" y="1771650"/>
          <p14:tracePt t="35069" x="11347450" y="1873250"/>
          <p14:tracePt t="35085" x="11347450" y="1936750"/>
          <p14:tracePt t="35103" x="11347450" y="1968500"/>
          <p14:tracePt t="35119" x="11341100" y="1987550"/>
          <p14:tracePt t="35135" x="11322050" y="2019300"/>
          <p14:tracePt t="35152" x="11296650" y="2051050"/>
          <p14:tracePt t="35170" x="11233150" y="2120900"/>
          <p14:tracePt t="35185" x="11176000" y="2159000"/>
          <p14:tracePt t="35203" x="11087100" y="2203450"/>
          <p14:tracePt t="35219" x="11010900" y="2222500"/>
          <p14:tracePt t="35236" x="10922000" y="2247900"/>
          <p14:tracePt t="35252" x="10845800" y="2279650"/>
          <p14:tracePt t="35269" x="10788650" y="2305050"/>
          <p14:tracePt t="35285" x="10750550" y="2317750"/>
          <p14:tracePt t="35303" x="10693400" y="2336800"/>
          <p14:tracePt t="35319" x="10623550" y="2362200"/>
          <p14:tracePt t="35336" x="10534650" y="2381250"/>
          <p14:tracePt t="35352" x="10445750" y="2387600"/>
          <p14:tracePt t="35353" x="10401300" y="2406650"/>
          <p14:tracePt t="35370" x="10337800" y="2406650"/>
          <p14:tracePt t="35386" x="10274300" y="2413000"/>
          <p14:tracePt t="35402" x="10236200" y="2419350"/>
          <p14:tracePt t="35419" x="10198100" y="2432050"/>
          <p14:tracePt t="35436" x="10166350" y="2432050"/>
          <p14:tracePt t="35452" x="10153650" y="2432050"/>
          <p14:tracePt t="35469" x="10140950" y="2432050"/>
          <p14:tracePt t="36058" x="10134600" y="2432050"/>
          <p14:tracePt t="36066" x="10096500" y="2438400"/>
          <p14:tracePt t="36073" x="10045700" y="2438400"/>
          <p14:tracePt t="36086" x="9988550" y="2451100"/>
          <p14:tracePt t="36103" x="9861550" y="2463800"/>
          <p14:tracePt t="36120" x="9766300" y="2482850"/>
          <p14:tracePt t="36137" x="9690100" y="2482850"/>
          <p14:tracePt t="36138" x="9652000" y="2482850"/>
          <p14:tracePt t="36153" x="9626600" y="2482850"/>
          <p14:tracePt t="36170" x="9588500" y="2482850"/>
          <p14:tracePt t="36187" x="9550400" y="2482850"/>
          <p14:tracePt t="36204" x="9474200" y="2482850"/>
          <p14:tracePt t="36220" x="9385300" y="2482850"/>
          <p14:tracePt t="36236" x="9296400" y="2489200"/>
          <p14:tracePt t="36253" x="9220200" y="2489200"/>
          <p14:tracePt t="36271" x="9124950" y="2508250"/>
          <p14:tracePt t="36286" x="9036050" y="2508250"/>
          <p14:tracePt t="36303" x="8934450" y="2508250"/>
          <p14:tracePt t="36320" x="8820150" y="2508250"/>
          <p14:tracePt t="36337" x="8578850" y="2514600"/>
          <p14:tracePt t="36353" x="8502650" y="2514600"/>
          <p14:tracePt t="36370" x="8274050" y="2552700"/>
          <p14:tracePt t="36386" x="8102600" y="2578100"/>
          <p14:tracePt t="36404" x="7912100" y="2603500"/>
          <p14:tracePt t="36421" x="7683500" y="2616200"/>
          <p14:tracePt t="36437" x="7385050" y="2622550"/>
          <p14:tracePt t="36453" x="7099300" y="2622550"/>
          <p14:tracePt t="36471" x="6800850" y="2660650"/>
          <p14:tracePt t="36487" x="6629400" y="2686050"/>
          <p14:tracePt t="36503" x="6521450" y="2711450"/>
          <p14:tracePt t="36520" x="6413500" y="2736850"/>
          <p14:tracePt t="36538" x="6229350" y="2768600"/>
          <p14:tracePt t="36553" x="6153150" y="2774950"/>
          <p14:tracePt t="36570" x="5861050" y="2825750"/>
          <p14:tracePt t="36587" x="5721350" y="2838450"/>
          <p14:tracePt t="36604" x="5632450" y="2870200"/>
          <p14:tracePt t="36620" x="5575300" y="2889250"/>
          <p14:tracePt t="36637" x="5524500" y="2895600"/>
          <p14:tracePt t="36653" x="5461000" y="2908300"/>
          <p14:tracePt t="36671" x="5391150" y="2914650"/>
          <p14:tracePt t="36687" x="5340350" y="2921000"/>
          <p14:tracePt t="36703" x="5302250" y="2933700"/>
          <p14:tracePt t="36720" x="5270500" y="2933700"/>
          <p14:tracePt t="36738" x="5213350" y="2946400"/>
          <p14:tracePt t="36753" x="5156200" y="2959100"/>
          <p14:tracePt t="36770" x="5073650" y="2965450"/>
          <p14:tracePt t="36787" x="4978400" y="2978150"/>
          <p14:tracePt t="36804" x="4883150" y="2990850"/>
          <p14:tracePt t="36820" x="4800600" y="2997200"/>
          <p14:tracePt t="36837" x="4718050" y="2997200"/>
          <p14:tracePt t="36854" x="4616450" y="2997200"/>
          <p14:tracePt t="36871" x="4521200" y="2997200"/>
          <p14:tracePt t="36887" x="4451350" y="2997200"/>
          <p14:tracePt t="36904" x="4413250" y="2997200"/>
          <p14:tracePt t="36921" x="4387850" y="2997200"/>
          <p14:tracePt t="36922" x="4375150" y="2997200"/>
          <p14:tracePt t="36938" x="4343400" y="2997200"/>
          <p14:tracePt t="36954" x="4318000" y="2997200"/>
          <p14:tracePt t="36970" x="4292600" y="2990850"/>
          <p14:tracePt t="36987" x="4267200" y="2984500"/>
          <p14:tracePt t="37005" x="4260850" y="2984500"/>
          <p14:tracePt t="37042" x="4254500" y="2984500"/>
          <p14:tracePt t="37050" x="4248150" y="2984500"/>
          <p14:tracePt t="37058" x="4241800" y="2984500"/>
          <p14:tracePt t="37071" x="4222750" y="2984500"/>
          <p14:tracePt t="37087" x="4203700" y="2984500"/>
          <p14:tracePt t="37104" x="4191000" y="2984500"/>
          <p14:tracePt t="37121" x="4191000" y="2978150"/>
          <p14:tracePt t="37226" x="4191000" y="2971800"/>
          <p14:tracePt t="37234" x="4191000" y="2965450"/>
          <p14:tracePt t="37242" x="4203700" y="2965450"/>
          <p14:tracePt t="37254" x="4222750" y="2952750"/>
          <p14:tracePt t="37271" x="4254500" y="2952750"/>
          <p14:tracePt t="37287" x="4311650" y="2946400"/>
          <p14:tracePt t="37305" x="4394200" y="2940050"/>
          <p14:tracePt t="37320" x="4419600" y="2940050"/>
          <p14:tracePt t="37337" x="4502150" y="2933700"/>
          <p14:tracePt t="37354" x="4533900" y="2927350"/>
          <p14:tracePt t="37372" x="4546600" y="2927350"/>
          <p14:tracePt t="37490" x="4559300" y="2927350"/>
          <p14:tracePt t="38683" x="4578350" y="2927350"/>
          <p14:tracePt t="38690" x="4610100" y="2927350"/>
          <p14:tracePt t="38698" x="4660900" y="2927350"/>
          <p14:tracePt t="38706" x="4711700" y="2927350"/>
          <p14:tracePt t="38722" x="4800600" y="2927350"/>
          <p14:tracePt t="38738" x="4857750" y="2927350"/>
          <p14:tracePt t="38756" x="4883150" y="2927350"/>
          <p14:tracePt t="38907" x="4889500" y="2927350"/>
          <p14:tracePt t="38914" x="4895850" y="2927350"/>
          <p14:tracePt t="38931" x="4902200" y="2927350"/>
          <p14:tracePt t="38939" x="4914900" y="2921000"/>
          <p14:tracePt t="38956" x="4940300" y="2921000"/>
          <p14:tracePt t="38972" x="4978400" y="2921000"/>
          <p14:tracePt t="38990" x="5010150" y="2921000"/>
          <p14:tracePt t="39005" x="5029200" y="2921000"/>
          <p14:tracePt t="39022" x="5048250" y="2921000"/>
          <p14:tracePt t="39039" x="5054600" y="2921000"/>
          <p14:tracePt t="39057" x="5060950" y="2921000"/>
          <p14:tracePt t="39073" x="5073650" y="2921000"/>
          <p14:tracePt t="39089" x="5099050" y="2921000"/>
          <p14:tracePt t="39090" x="5111750" y="2921000"/>
          <p14:tracePt t="39105" x="5137150" y="2921000"/>
          <p14:tracePt t="39106" x="5156200" y="2921000"/>
          <p14:tracePt t="39123" x="5200650" y="2921000"/>
          <p14:tracePt t="39139" x="5219700" y="2921000"/>
          <p14:tracePt t="39156" x="5238750" y="2914650"/>
          <p14:tracePt t="39172" x="5264150" y="2914650"/>
          <p14:tracePt t="39190" x="5308600" y="2914650"/>
          <p14:tracePt t="39206" x="5397500" y="2914650"/>
          <p14:tracePt t="39223" x="5461000" y="2914650"/>
          <p14:tracePt t="39239" x="5518150" y="2914650"/>
          <p14:tracePt t="39257" x="5543550" y="2914650"/>
          <p14:tracePt t="39273" x="5562600" y="2914650"/>
          <p14:tracePt t="39289" x="5594350" y="2914650"/>
          <p14:tracePt t="39290" x="5619750" y="2914650"/>
          <p14:tracePt t="39306" x="5695950" y="2914650"/>
          <p14:tracePt t="39324" x="5778500" y="2914650"/>
          <p14:tracePt t="39339" x="5848350" y="2914650"/>
          <p14:tracePt t="39356" x="5880100" y="2914650"/>
          <p14:tracePt t="39373" x="5911850" y="2914650"/>
          <p14:tracePt t="39390" x="5981700" y="2914650"/>
          <p14:tracePt t="39406" x="6070600" y="2914650"/>
          <p14:tracePt t="39422" x="6178550" y="2933700"/>
          <p14:tracePt t="39439" x="6286500" y="2940050"/>
          <p14:tracePt t="39457" x="6362700" y="2940050"/>
          <p14:tracePt t="39473" x="6419850" y="2940050"/>
          <p14:tracePt t="39489" x="6457950" y="2940050"/>
          <p14:tracePt t="39490" x="6483350" y="2940050"/>
          <p14:tracePt t="39507" x="6553200" y="2940050"/>
          <p14:tracePt t="39523" x="6623050" y="2940050"/>
          <p14:tracePt t="39539" x="6692900" y="2940050"/>
          <p14:tracePt t="39556" x="6724650" y="2940050"/>
          <p14:tracePt t="39573" x="6737350" y="2940050"/>
          <p14:tracePt t="39591" x="6743700" y="2940050"/>
          <p14:tracePt t="39606" x="6750050" y="2940050"/>
          <p14:tracePt t="39623" x="6794500" y="2940050"/>
          <p14:tracePt t="39640" x="6877050" y="2940050"/>
          <p14:tracePt t="39657" x="6991350" y="2946400"/>
          <p14:tracePt t="39673" x="7080250" y="2946400"/>
          <p14:tracePt t="39690" x="7137400" y="2946400"/>
          <p14:tracePt t="39690" x="7143750" y="2946400"/>
          <p14:tracePt t="39706" x="7156450" y="2946400"/>
          <p14:tracePt t="39723" x="7188200" y="2946400"/>
          <p14:tracePt t="39740" x="7270750" y="2940050"/>
          <p14:tracePt t="39756" x="7391400" y="2914650"/>
          <p14:tracePt t="39773" x="7473950" y="2901950"/>
          <p14:tracePt t="39791" x="7505700" y="2901950"/>
          <p14:tracePt t="39806" x="7512050" y="2901950"/>
          <p14:tracePt t="39915" x="7480300" y="2901950"/>
          <p14:tracePt t="39922" x="7454900" y="2901950"/>
          <p14:tracePt t="39930" x="7435850" y="2901950"/>
          <p14:tracePt t="39940" x="7423150" y="2901950"/>
          <p14:tracePt t="39957" x="7372350" y="2901950"/>
          <p14:tracePt t="39973" x="7308850" y="2901950"/>
          <p14:tracePt t="39991" x="7181850" y="2901950"/>
          <p14:tracePt t="40007" x="7023100" y="2901950"/>
          <p14:tracePt t="40024" x="6858000" y="2901950"/>
          <p14:tracePt t="40040" x="6731000" y="2901950"/>
          <p14:tracePt t="40058" x="6572250" y="2901950"/>
          <p14:tracePt t="40073" x="6534150" y="2901950"/>
          <p14:tracePt t="40090" x="6350000" y="2901950"/>
          <p14:tracePt t="40107" x="6178550" y="2901950"/>
          <p14:tracePt t="40124" x="5988050" y="2889250"/>
          <p14:tracePt t="40140" x="5842000" y="2889250"/>
          <p14:tracePt t="40157" x="5721350" y="2889250"/>
          <p14:tracePt t="40173" x="5619750" y="2889250"/>
          <p14:tracePt t="40191" x="5543550" y="2882900"/>
          <p14:tracePt t="40207" x="5473700" y="2882900"/>
          <p14:tracePt t="40223" x="5403850" y="2882900"/>
          <p14:tracePt t="40240" x="5314950" y="2882900"/>
          <p14:tracePt t="40258" x="5168900" y="2882900"/>
          <p14:tracePt t="40274" x="5124450" y="2882900"/>
          <p14:tracePt t="40290" x="5041900" y="2882900"/>
          <p14:tracePt t="40307" x="5016500" y="2882900"/>
          <p14:tracePt t="40324" x="5003800" y="2882900"/>
          <p14:tracePt t="40341" x="4965700" y="2882900"/>
          <p14:tracePt t="40357" x="4902200" y="2882900"/>
          <p14:tracePt t="40373" x="4832350" y="2882900"/>
          <p14:tracePt t="40391" x="4787900" y="2882900"/>
          <p14:tracePt t="40407" x="4768850" y="2882900"/>
          <p14:tracePt t="40424" x="4756150" y="2882900"/>
          <p14:tracePt t="40440" x="4724400" y="2882900"/>
          <p14:tracePt t="40458" x="4654550" y="2882900"/>
          <p14:tracePt t="40473" x="4635500" y="2882900"/>
          <p14:tracePt t="40490" x="4597400" y="2882900"/>
          <p14:tracePt t="40507" x="4591050" y="2882900"/>
          <p14:tracePt t="40563" x="4584700" y="2882900"/>
          <p14:tracePt t="40586" x="4578350" y="2882900"/>
          <p14:tracePt t="40603" x="4572000" y="2882900"/>
          <p14:tracePt t="40610" x="4565650" y="2882900"/>
          <p14:tracePt t="40626" x="4559300" y="2882900"/>
          <p14:tracePt t="40640" x="4552950" y="2882900"/>
          <p14:tracePt t="40657" x="4546600" y="2882900"/>
          <p14:tracePt t="40851" x="4546600" y="2876550"/>
          <p14:tracePt t="41171" x="4540250" y="2876550"/>
          <p14:tracePt t="41178" x="4533900" y="2876550"/>
          <p14:tracePt t="41191" x="4508500" y="2882900"/>
          <p14:tracePt t="41208" x="4451350" y="2889250"/>
          <p14:tracePt t="41225" x="4381500" y="2895600"/>
          <p14:tracePt t="41226" x="4318000" y="2908300"/>
          <p14:tracePt t="41242" x="4203700" y="2921000"/>
          <p14:tracePt t="41258" x="4140200" y="2940050"/>
          <p14:tracePt t="41258" x="4083050" y="2959100"/>
          <p14:tracePt t="41274" x="3968750" y="3003550"/>
          <p14:tracePt t="41291" x="3854450" y="3054350"/>
          <p14:tracePt t="41309" x="3746500" y="3105150"/>
          <p14:tracePt t="41325" x="3670300" y="3136900"/>
          <p14:tracePt t="41341" x="3594100" y="3162300"/>
          <p14:tracePt t="41358" x="3505200" y="3187700"/>
          <p14:tracePt t="41375" x="3403600" y="3213100"/>
          <p14:tracePt t="41391" x="3289300" y="3251200"/>
          <p14:tracePt t="41408" x="3168650" y="3276600"/>
          <p14:tracePt t="41424" x="3067050" y="3289300"/>
          <p14:tracePt t="41442" x="2933700" y="3289300"/>
          <p14:tracePt t="41458" x="2863850" y="3289300"/>
          <p14:tracePt t="41475" x="2819400" y="3289300"/>
          <p14:tracePt t="41491" x="2800350" y="3289300"/>
          <p14:tracePt t="41509" x="2794000" y="3289300"/>
          <p14:tracePt t="41755" x="2825750" y="3289300"/>
          <p14:tracePt t="41763" x="2914650" y="3289300"/>
          <p14:tracePt t="41775" x="3035300" y="3263900"/>
          <p14:tracePt t="41791" x="3333750" y="3225800"/>
          <p14:tracePt t="41808" x="3638550" y="3194050"/>
          <p14:tracePt t="41826" x="3917950" y="3168650"/>
          <p14:tracePt t="41842" x="3975100" y="3155950"/>
          <p14:tracePt t="41843" x="4013200" y="3155950"/>
          <p14:tracePt t="41858" x="4038600" y="3155950"/>
          <p14:tracePt t="41875" x="4044950" y="3155950"/>
          <p14:tracePt t="41893" x="4057650" y="3149600"/>
          <p14:tracePt t="41908" x="4076700" y="3149600"/>
          <p14:tracePt t="41925" x="4114800" y="3143250"/>
          <p14:tracePt t="41942" x="4133850" y="3136900"/>
          <p14:tracePt t="41959" x="4152900" y="3136900"/>
          <p14:tracePt t="41987" x="4159250" y="3136900"/>
          <p14:tracePt t="42003" x="4165600" y="3130550"/>
          <p14:tracePt t="42010" x="4171950" y="3130550"/>
          <p14:tracePt t="42026" x="4235450" y="3130550"/>
          <p14:tracePt t="42042" x="4273550" y="3130550"/>
          <p14:tracePt t="42043" x="4311650" y="3130550"/>
          <p14:tracePt t="42059" x="4362450" y="3130550"/>
          <p14:tracePt t="42075" x="4375150" y="3130550"/>
          <p14:tracePt t="42093" x="4381500" y="3130550"/>
          <p14:tracePt t="42108" x="4394200" y="3130550"/>
          <p14:tracePt t="42125" x="4432300" y="3130550"/>
          <p14:tracePt t="42142" x="4502150" y="3130550"/>
          <p14:tracePt t="42160" x="4565650" y="3130550"/>
          <p14:tracePt t="42175" x="4597400" y="3130550"/>
          <p14:tracePt t="42192" x="4603750" y="3130550"/>
          <p14:tracePt t="42243" x="4610100" y="3130550"/>
          <p14:tracePt t="42250" x="4616450" y="3130550"/>
          <p14:tracePt t="42730" x="4610100" y="3130550"/>
          <p14:tracePt t="42947" x="4610100" y="3136900"/>
          <p14:tracePt t="43035" x="4610100" y="3143250"/>
          <p14:tracePt t="43282" x="4610100" y="3149600"/>
          <p14:tracePt t="43331" x="4610100" y="3155950"/>
          <p14:tracePt t="43339" x="4610100" y="3162300"/>
          <p14:tracePt t="43362" x="4603750" y="3162300"/>
          <p14:tracePt t="43411" x="4597400" y="3162300"/>
          <p14:tracePt t="43419" x="4591050" y="3162300"/>
          <p14:tracePt t="43426" x="4591050" y="3168650"/>
          <p14:tracePt t="43971" x="4597400" y="3168650"/>
          <p14:tracePt t="43979" x="4603750" y="3168650"/>
          <p14:tracePt t="43986" x="4610100" y="3168650"/>
          <p14:tracePt t="43995" x="4616450" y="3168650"/>
          <p14:tracePt t="44011" x="4622800" y="3168650"/>
          <p14:tracePt t="44027" x="4635500" y="3168650"/>
          <p14:tracePt t="44045" x="4654550" y="3168650"/>
          <p14:tracePt t="44061" x="4667250" y="3168650"/>
          <p14:tracePt t="44077" x="4692650" y="3168650"/>
          <p14:tracePt t="44094" x="4724400" y="3168650"/>
          <p14:tracePt t="44112" x="4756150" y="3168650"/>
          <p14:tracePt t="44127" x="4787900" y="3168650"/>
          <p14:tracePt t="44144" x="4819650" y="3168650"/>
          <p14:tracePt t="44160" x="4851400" y="3168650"/>
          <p14:tracePt t="44178" x="4870450" y="3168650"/>
          <p14:tracePt t="44194" x="4876800" y="3168650"/>
          <p14:tracePt t="44211" x="4883150" y="3168650"/>
          <p14:tracePt t="44227" x="4902200" y="3168650"/>
          <p14:tracePt t="44245" x="4927600" y="3168650"/>
          <p14:tracePt t="44261" x="4953000" y="3168650"/>
          <p14:tracePt t="44277" x="4978400" y="3168650"/>
          <p14:tracePt t="44294" x="5016500" y="3168650"/>
          <p14:tracePt t="44311" x="5048250" y="3168650"/>
          <p14:tracePt t="44327" x="5099050" y="3168650"/>
          <p14:tracePt t="44344" x="5156200" y="3168650"/>
          <p14:tracePt t="44361" x="5187950" y="3168650"/>
          <p14:tracePt t="44378" x="5200650" y="3168650"/>
          <p14:tracePt t="44403" x="5207000" y="3168650"/>
          <p14:tracePt t="44418" x="5219700" y="3168650"/>
          <p14:tracePt t="44427" x="5232400" y="3168650"/>
          <p14:tracePt t="44445" x="5264150" y="3168650"/>
          <p14:tracePt t="44461" x="5276850" y="3168650"/>
          <p14:tracePt t="44477" x="5283200" y="3168650"/>
          <p14:tracePt t="44494" x="5289550" y="3168650"/>
          <p14:tracePt t="44531" x="5308600" y="3162300"/>
          <p14:tracePt t="44539" x="5314950" y="3162300"/>
          <p14:tracePt t="44547" x="5340350" y="3155950"/>
          <p14:tracePt t="44561" x="5359400" y="3155950"/>
          <p14:tracePt t="44579" x="5397500" y="3155950"/>
          <p14:tracePt t="44619" x="5403850" y="3155950"/>
          <p14:tracePt t="44627" x="5410200" y="3155950"/>
          <p14:tracePt t="44635" x="5429250" y="3155950"/>
          <p14:tracePt t="44645" x="5467350" y="3155950"/>
          <p14:tracePt t="44661" x="5562600" y="3155950"/>
          <p14:tracePt t="44678" x="5664200" y="3155950"/>
          <p14:tracePt t="44694" x="5715000" y="3155950"/>
          <p14:tracePt t="44712" x="5721350" y="3155950"/>
          <p14:tracePt t="46227" x="5702300" y="3155950"/>
          <p14:tracePt t="46235" x="5695950" y="3155950"/>
          <p14:tracePt t="46246" x="5683250" y="3155950"/>
          <p14:tracePt t="46263" x="5664200" y="3155950"/>
          <p14:tracePt t="46280" x="5638800" y="3155950"/>
          <p14:tracePt t="46297" x="5607050" y="3155950"/>
          <p14:tracePt t="46312" x="5594350" y="3155950"/>
          <p14:tracePt t="46329" x="5588000" y="3155950"/>
          <p14:tracePt t="46363" x="5581650" y="3155950"/>
          <p14:tracePt t="46371" x="5575300" y="3155950"/>
          <p14:tracePt t="46379" x="5568950" y="3155950"/>
          <p14:tracePt t="46396" x="5530850" y="3155950"/>
          <p14:tracePt t="46412" x="5486400" y="3143250"/>
          <p14:tracePt t="46429" x="5473700" y="3143250"/>
          <p14:tracePt t="46447" x="5467350" y="3143250"/>
          <p14:tracePt t="46507" x="5461000" y="3143250"/>
          <p14:tracePt t="46515" x="5454650" y="3143250"/>
          <p14:tracePt t="46523" x="5435600" y="3143250"/>
          <p14:tracePt t="46531" x="5403850" y="3143250"/>
          <p14:tracePt t="46546" x="5391150" y="3143250"/>
          <p14:tracePt t="46563" x="5353050" y="3143250"/>
          <p14:tracePt t="46579" x="5340350" y="3143250"/>
          <p14:tracePt t="46597" x="5308600" y="3143250"/>
          <p14:tracePt t="46613" x="5276850" y="3143250"/>
          <p14:tracePt t="46629" x="5232400" y="3143250"/>
          <p14:tracePt t="46646" x="5187950" y="3143250"/>
          <p14:tracePt t="46664" x="5149850" y="3143250"/>
          <p14:tracePt t="46680" x="5124450" y="3143250"/>
          <p14:tracePt t="46707" x="5118100" y="3143250"/>
          <p14:tracePt t="46715" x="5111750" y="3143250"/>
          <p14:tracePt t="46730" x="5099050" y="3143250"/>
          <p14:tracePt t="46731" x="5080000" y="3143250"/>
          <p14:tracePt t="46746" x="5054600" y="3143250"/>
          <p14:tracePt t="46763" x="4984750" y="3155950"/>
          <p14:tracePt t="46779" x="4959350" y="3155950"/>
          <p14:tracePt t="46797" x="4959350" y="3162300"/>
          <p14:tracePt t="46813" x="4946650" y="3162300"/>
          <p14:tracePt t="46829" x="4933950" y="3162300"/>
          <p14:tracePt t="46846" x="4908550" y="3162300"/>
          <p14:tracePt t="46864" x="4870450" y="3168650"/>
          <p14:tracePt t="46880" x="4826000" y="3175000"/>
          <p14:tracePt t="46896" x="4800600" y="3181350"/>
          <p14:tracePt t="46913" x="4781550" y="3181350"/>
          <p14:tracePt t="46931" x="4749800" y="3181350"/>
          <p14:tracePt t="46946" x="4749800" y="3187700"/>
          <p14:tracePt t="46963" x="4730750" y="3187700"/>
          <p14:tracePt t="46980" x="4718050" y="3187700"/>
          <p14:tracePt t="46997" x="4711700" y="3187700"/>
          <p14:tracePt t="47013" x="4705350" y="3187700"/>
          <p14:tracePt t="47030" x="4692650" y="3187700"/>
          <p14:tracePt t="47046" x="4686300" y="3187700"/>
          <p14:tracePt t="47331" x="4699000" y="3187700"/>
          <p14:tracePt t="47339" x="4724400" y="3187700"/>
          <p14:tracePt t="47347" x="4775200" y="3187700"/>
          <p14:tracePt t="47363" x="4921250" y="3187700"/>
          <p14:tracePt t="47380" x="5124450" y="3187700"/>
          <p14:tracePt t="47397" x="5295900" y="3187700"/>
          <p14:tracePt t="47414" x="5378450" y="3187700"/>
          <p14:tracePt t="47430" x="5384800" y="3187700"/>
          <p14:tracePt t="47707" x="5365750" y="3187700"/>
          <p14:tracePt t="47723" x="5353050" y="3187700"/>
          <p14:tracePt t="47731" x="5346700" y="3187700"/>
          <p14:tracePt t="47739" x="5334000" y="3187700"/>
          <p14:tracePt t="47747" x="5314950" y="3187700"/>
          <p14:tracePt t="47764" x="5295900" y="3187700"/>
          <p14:tracePt t="47782" x="5270500" y="3187700"/>
          <p14:tracePt t="47797" x="5251450" y="3187700"/>
          <p14:tracePt t="47814" x="5207000" y="3175000"/>
          <p14:tracePt t="47831" x="5162550" y="3175000"/>
          <p14:tracePt t="47849" x="5099050" y="3162300"/>
          <p14:tracePt t="47864" x="5041900" y="3155950"/>
          <p14:tracePt t="47880" x="4984750" y="3155950"/>
          <p14:tracePt t="47897" x="4953000" y="3155950"/>
          <p14:tracePt t="47915" x="4933950" y="3155950"/>
          <p14:tracePt t="47932" x="4927600" y="3155950"/>
          <p14:tracePt t="47947" x="4914900" y="3155950"/>
          <p14:tracePt t="47964" x="4876800" y="3155950"/>
          <p14:tracePt t="47982" x="4838700" y="3155950"/>
          <p14:tracePt t="47997" x="4806950" y="3155950"/>
          <p14:tracePt t="48014" x="4800600" y="3155950"/>
          <p14:tracePt t="48315" x="4794250" y="3155950"/>
          <p14:tracePt t="48340" x="4794250" y="3149600"/>
          <p14:tracePt t="48372" x="4794250" y="3143250"/>
          <p14:tracePt t="48484" x="4800600" y="3143250"/>
          <p14:tracePt t="48491" x="4800600" y="3136900"/>
          <p14:tracePt t="48499" x="4806950" y="3136900"/>
          <p14:tracePt t="48514" x="4813300" y="3124200"/>
          <p14:tracePt t="48531" x="4819650" y="3124200"/>
          <p14:tracePt t="48548" x="4819650" y="3117850"/>
          <p14:tracePt t="48579" x="4826000" y="3117850"/>
          <p14:tracePt t="48836" x="4832350" y="3117850"/>
          <p14:tracePt t="48843" x="4845050" y="3111500"/>
          <p14:tracePt t="48851" x="4851400" y="3111500"/>
          <p14:tracePt t="48865" x="4857750" y="3105150"/>
          <p14:tracePt t="48882" x="4870450" y="3105150"/>
          <p14:tracePt t="49204" x="4857750" y="3105150"/>
          <p14:tracePt t="49220" x="4851400" y="3105150"/>
          <p14:tracePt t="49244" x="4845050" y="3105150"/>
          <p14:tracePt t="49396" x="4838700" y="3105150"/>
          <p14:tracePt t="49428" x="4851400" y="3105150"/>
          <p14:tracePt t="49435" x="4876800" y="3111500"/>
          <p14:tracePt t="49443" x="4895850" y="3111500"/>
          <p14:tracePt t="49451" x="4921250" y="3111500"/>
          <p14:tracePt t="49466" x="4946650" y="3117850"/>
          <p14:tracePt t="49482" x="4965700" y="3117850"/>
          <p14:tracePt t="50348" x="4978400" y="3117850"/>
          <p14:tracePt t="50364" x="4984750" y="3111500"/>
          <p14:tracePt t="50372" x="4991100" y="3098800"/>
          <p14:tracePt t="50383" x="4997450" y="3092450"/>
          <p14:tracePt t="50400" x="5016500" y="3067050"/>
          <p14:tracePt t="50417" x="5022850" y="3060700"/>
          <p14:tracePt t="50444" x="5022850" y="3054350"/>
          <p14:tracePt t="50452" x="5029200" y="3054350"/>
          <p14:tracePt t="50467" x="5041900" y="3048000"/>
          <p14:tracePt t="50484" x="5073650" y="3035300"/>
          <p14:tracePt t="50500" x="5105400" y="3016250"/>
          <p14:tracePt t="50516" x="5143500" y="3003550"/>
          <p14:tracePt t="50533" x="5162550" y="3003550"/>
          <p14:tracePt t="50551" x="5168900" y="2997200"/>
          <p14:tracePt t="50566" x="5175250" y="2997200"/>
          <p14:tracePt t="50596" x="5181600" y="2997200"/>
          <p14:tracePt t="50604" x="5187950" y="2990850"/>
          <p14:tracePt t="50617" x="5194300" y="2990850"/>
          <p14:tracePt t="50634" x="5207000" y="2984500"/>
          <p14:tracePt t="50650" x="5226050" y="2971800"/>
          <p14:tracePt t="50651" x="5238750" y="2965450"/>
          <p14:tracePt t="50667" x="5257800" y="2965450"/>
          <p14:tracePt t="50684" x="5327650" y="2946400"/>
          <p14:tracePt t="50700" x="5403850" y="2940050"/>
          <p14:tracePt t="50717" x="5467350" y="2927350"/>
          <p14:tracePt t="50733" x="5505450" y="2908300"/>
          <p14:tracePt t="50755" x="5511800" y="2901950"/>
          <p14:tracePt t="50780" x="5511800" y="2895600"/>
          <p14:tracePt t="51068" x="5505450" y="2895600"/>
          <p14:tracePt t="51075" x="5492750" y="2895600"/>
          <p14:tracePt t="51340" x="5486400" y="2901950"/>
          <p14:tracePt t="51347" x="5480050" y="2901950"/>
          <p14:tracePt t="51355" x="5473700" y="2901950"/>
          <p14:tracePt t="51372" x="5461000" y="2901950"/>
          <p14:tracePt t="51388" x="5448300" y="2901950"/>
          <p14:tracePt t="51401" x="5441950" y="2914650"/>
          <p14:tracePt t="51418" x="5410200" y="2914650"/>
          <p14:tracePt t="51434" x="5384800" y="2914650"/>
          <p14:tracePt t="51451" x="5378450" y="2914650"/>
          <p14:tracePt t="51467" x="5372100" y="2914650"/>
          <p14:tracePt t="51508" x="5365750" y="2914650"/>
          <p14:tracePt t="51515" x="5353050" y="2914650"/>
          <p14:tracePt t="51523" x="5334000" y="2914650"/>
          <p14:tracePt t="51534" x="5314950" y="2914650"/>
          <p14:tracePt t="51552" x="5270500" y="2908300"/>
          <p14:tracePt t="51620" x="5264150" y="2901950"/>
          <p14:tracePt t="51652" x="5264150" y="2895600"/>
          <p14:tracePt t="51676" x="5264150" y="2882900"/>
          <p14:tracePt t="51684" x="5264150" y="2876550"/>
          <p14:tracePt t="51691" x="5264150" y="2863850"/>
          <p14:tracePt t="51702" x="5264150" y="2844800"/>
          <p14:tracePt t="51718" x="5257800" y="2819400"/>
          <p14:tracePt t="51734" x="5251450" y="2800350"/>
          <p14:tracePt t="51751" x="5251450" y="2787650"/>
          <p14:tracePt t="51769" x="5251450" y="2774950"/>
          <p14:tracePt t="51784" x="5251450" y="2762250"/>
          <p14:tracePt t="51801" x="5251450" y="2736850"/>
          <p14:tracePt t="51818" x="5251450" y="2717800"/>
          <p14:tracePt t="51835" x="5257800" y="2686050"/>
          <p14:tracePt t="51851" x="5257800" y="2667000"/>
          <p14:tracePt t="51868" x="5270500" y="2654300"/>
          <p14:tracePt t="51885" x="5270500" y="2647950"/>
          <p14:tracePt t="51902" x="5276850" y="2641600"/>
          <p14:tracePt t="51918" x="5289550" y="2635250"/>
          <p14:tracePt t="51934" x="5302250" y="2622550"/>
          <p14:tracePt t="51951" x="5321300" y="2622550"/>
          <p14:tracePt t="51969" x="5365750" y="2609850"/>
          <p14:tracePt t="51984" x="5397500" y="2609850"/>
          <p14:tracePt t="52001" x="5416550" y="2603500"/>
          <p14:tracePt t="52018" x="5422900" y="2603500"/>
          <p14:tracePt t="52060" x="5429250" y="2603500"/>
          <p14:tracePt t="52068" x="5435600" y="2603500"/>
          <p14:tracePt t="52092" x="5441950" y="2603500"/>
          <p14:tracePt t="52100" x="5448300" y="2603500"/>
          <p14:tracePt t="52107" x="5454650" y="2609850"/>
          <p14:tracePt t="52124" x="5454650" y="2622550"/>
          <p14:tracePt t="52135" x="5461000" y="2628900"/>
          <p14:tracePt t="52151" x="5467350" y="2647950"/>
          <p14:tracePt t="52169" x="5473700" y="2660650"/>
          <p14:tracePt t="52185" x="5480050" y="2679700"/>
          <p14:tracePt t="52202" x="5480050" y="2698750"/>
          <p14:tracePt t="52218" x="5480050" y="2717800"/>
          <p14:tracePt t="52236" x="5480050" y="2755900"/>
          <p14:tracePt t="52252" x="5461000" y="2787650"/>
          <p14:tracePt t="52268" x="5454650" y="2794000"/>
          <p14:tracePt t="52285" x="5448300" y="2800350"/>
          <p14:tracePt t="52302" x="5448300" y="2806700"/>
          <p14:tracePt t="52484" x="5441950" y="2806700"/>
          <p14:tracePt t="52492" x="5441950" y="2819400"/>
          <p14:tracePt t="52508" x="5441950" y="2832100"/>
          <p14:tracePt t="52518" x="5441950" y="2857500"/>
          <p14:tracePt t="52535" x="5441950" y="2908300"/>
          <p14:tracePt t="52553" x="5480050" y="2990850"/>
          <p14:tracePt t="52568" x="5505450" y="3060700"/>
          <p14:tracePt t="52585" x="5518150" y="3098800"/>
          <p14:tracePt t="52602" x="5518150" y="3105150"/>
          <p14:tracePt t="52619" x="5518150" y="3111500"/>
          <p14:tracePt t="52635" x="5518150" y="3117850"/>
          <p14:tracePt t="52660" x="5518150" y="3124200"/>
          <p14:tracePt t="52716" x="5518150" y="3130550"/>
          <p14:tracePt t="52732" x="5518150" y="3136900"/>
          <p14:tracePt t="52740" x="5511800" y="3143250"/>
          <p14:tracePt t="52756" x="5505450" y="3149600"/>
          <p14:tracePt t="52768" x="5499100" y="3155950"/>
          <p14:tracePt t="52812" x="5486400" y="3155950"/>
          <p14:tracePt t="52820" x="5480050" y="3162300"/>
          <p14:tracePt t="52827" x="5467350" y="3162300"/>
          <p14:tracePt t="52836" x="5448300" y="3162300"/>
          <p14:tracePt t="52853" x="5422900" y="3175000"/>
          <p14:tracePt t="52869" x="5410200" y="3175000"/>
          <p14:tracePt t="52885" x="5391150" y="3175000"/>
          <p14:tracePt t="52902" x="5365750" y="3175000"/>
          <p14:tracePt t="52920" x="5334000" y="3175000"/>
          <p14:tracePt t="52935" x="5295900" y="3175000"/>
          <p14:tracePt t="52952" x="5270500" y="3175000"/>
          <p14:tracePt t="52969" x="5257800" y="3175000"/>
          <p14:tracePt t="52996" x="5251450" y="3175000"/>
          <p14:tracePt t="53004" x="5245100" y="3175000"/>
          <p14:tracePt t="53020" x="5238750" y="3162300"/>
          <p14:tracePt t="53036" x="5232400" y="3155950"/>
          <p14:tracePt t="53053" x="5219700" y="3136900"/>
          <p14:tracePt t="53069" x="5213350" y="3130550"/>
          <p14:tracePt t="53086" x="5207000" y="3117850"/>
          <p14:tracePt t="53108" x="5200650" y="3117850"/>
          <p14:tracePt t="53123" x="5200650" y="3111500"/>
          <p14:tracePt t="53136" x="5200650" y="3105150"/>
          <p14:tracePt t="53152" x="5200650" y="3098800"/>
          <p14:tracePt t="53169" x="5194300" y="3092450"/>
          <p14:tracePt t="53186" x="5194300" y="3079750"/>
          <p14:tracePt t="53202" x="5194300" y="3060700"/>
          <p14:tracePt t="53204" x="5194300" y="3054350"/>
          <p14:tracePt t="53219" x="5194300" y="3041650"/>
          <p14:tracePt t="53236" x="5194300" y="3028950"/>
          <p14:tracePt t="53253" x="5200650" y="3003550"/>
          <p14:tracePt t="53269" x="5213350" y="2997200"/>
          <p14:tracePt t="53286" x="5226050" y="2984500"/>
          <p14:tracePt t="53303" x="5251450" y="2978150"/>
          <p14:tracePt t="53320" x="5276850" y="2971800"/>
          <p14:tracePt t="53336" x="5295900" y="2959100"/>
          <p14:tracePt t="53352" x="5321300" y="2946400"/>
          <p14:tracePt t="53369" x="5359400" y="2933700"/>
          <p14:tracePt t="53387" x="5403850" y="2921000"/>
          <p14:tracePt t="53403" x="5448300" y="2921000"/>
          <p14:tracePt t="53404" x="5461000" y="2921000"/>
          <p14:tracePt t="53420" x="5480050" y="2921000"/>
          <p14:tracePt t="53436" x="5505450" y="2921000"/>
          <p14:tracePt t="53453" x="5543550" y="2921000"/>
          <p14:tracePt t="53469" x="5562600" y="2927350"/>
          <p14:tracePt t="53486" x="5575300" y="2933700"/>
          <p14:tracePt t="53548" x="5588000" y="2940050"/>
          <p14:tracePt t="53556" x="5588000" y="2946400"/>
          <p14:tracePt t="53564" x="5594350" y="2959100"/>
          <p14:tracePt t="53572" x="5600700" y="2965450"/>
          <p14:tracePt t="53586" x="5600700" y="2971800"/>
          <p14:tracePt t="53603" x="5607050" y="2978150"/>
          <p14:tracePt t="53620" x="5607050" y="2984500"/>
          <p14:tracePt t="53661" x="5607050" y="2997200"/>
          <p14:tracePt t="53676" x="5607050" y="3003550"/>
          <p14:tracePt t="53684" x="5607050" y="3009900"/>
          <p14:tracePt t="53692" x="5607050" y="3016250"/>
          <p14:tracePt t="53703" x="5607050" y="3022600"/>
          <p14:tracePt t="53719" x="5600700" y="3041650"/>
          <p14:tracePt t="53736" x="5581650" y="3060700"/>
          <p14:tracePt t="53753" x="5568950" y="3079750"/>
          <p14:tracePt t="53770" x="5562600" y="3092450"/>
          <p14:tracePt t="53786" x="5556250" y="3098800"/>
          <p14:tracePt t="53804" x="5549900" y="3105150"/>
          <p14:tracePt t="53828" x="5543550" y="3105150"/>
          <p14:tracePt t="53836" x="5537200" y="3105150"/>
          <p14:tracePt t="53853" x="5530850" y="3111500"/>
          <p14:tracePt t="53870" x="5518150" y="3117850"/>
          <p14:tracePt t="53887" x="5499100" y="3117850"/>
          <p14:tracePt t="53903" x="5480050" y="3124200"/>
          <p14:tracePt t="53920" x="5435600" y="3130550"/>
          <p14:tracePt t="53937" x="5384800" y="3136900"/>
          <p14:tracePt t="53954" x="5340350" y="3143250"/>
          <p14:tracePt t="53970" x="5295900" y="3143250"/>
          <p14:tracePt t="53987" x="5264150" y="3143250"/>
          <p14:tracePt t="54003" x="5257800" y="3143250"/>
          <p14:tracePt t="54021" x="5251450" y="3143250"/>
          <p14:tracePt t="54044" x="5245100" y="3143250"/>
          <p14:tracePt t="54053" x="5238750" y="3143250"/>
          <p14:tracePt t="54070" x="5200650" y="3143250"/>
          <p14:tracePt t="54087" x="5162550" y="3136900"/>
          <p14:tracePt t="54103" x="5137150" y="3124200"/>
          <p14:tracePt t="54120" x="5130800" y="3124200"/>
          <p14:tracePt t="54137" x="5130800" y="3117850"/>
          <p14:tracePt t="54164" x="5130800" y="3111500"/>
          <p14:tracePt t="54172" x="5130800" y="3105150"/>
          <p14:tracePt t="54186" x="5130800" y="3092450"/>
          <p14:tracePt t="54204" x="5130800" y="3048000"/>
          <p14:tracePt t="54221" x="5130800" y="3016250"/>
          <p14:tracePt t="54237" x="5130800" y="2997200"/>
          <p14:tracePt t="54253" x="5149850" y="2971800"/>
          <p14:tracePt t="54270" x="5168900" y="2959100"/>
          <p14:tracePt t="54288" x="5194300" y="2946400"/>
          <p14:tracePt t="54303" x="5226050" y="2933700"/>
          <p14:tracePt t="54320" x="5257800" y="2927350"/>
          <p14:tracePt t="54337" x="5295900" y="2927350"/>
          <p14:tracePt t="54354" x="5372100" y="2927350"/>
          <p14:tracePt t="54370" x="5473700" y="2927350"/>
          <p14:tracePt t="54387" x="5683250" y="2952750"/>
          <p14:tracePt t="54404" x="5861050" y="2997200"/>
          <p14:tracePt t="54421" x="5880100" y="2997200"/>
          <p14:tracePt t="54469" x="5886450" y="3003550"/>
          <p14:tracePt t="54477" x="5886450" y="3009900"/>
          <p14:tracePt t="54492" x="5886450" y="3016250"/>
          <p14:tracePt t="54503" x="5886450" y="3028950"/>
          <p14:tracePt t="54520" x="5880100" y="3048000"/>
          <p14:tracePt t="54537" x="5873750" y="3054350"/>
          <p14:tracePt t="54555" x="5867400" y="3067050"/>
          <p14:tracePt t="54580" x="5861050" y="3073400"/>
          <p14:tracePt t="54668" x="5854700" y="3073400"/>
          <p14:tracePt t="54684" x="5848350" y="3073400"/>
          <p14:tracePt t="54692" x="5829300" y="3079750"/>
          <p14:tracePt t="54704" x="5810250" y="3086100"/>
          <p14:tracePt t="54720" x="5772150" y="3092450"/>
          <p14:tracePt t="54738" x="5721350" y="3111500"/>
          <p14:tracePt t="54754" x="5632450" y="3143250"/>
          <p14:tracePt t="54771" x="5530850" y="3168650"/>
          <p14:tracePt t="54787" x="5435600" y="3200400"/>
          <p14:tracePt t="54789" x="5391150" y="3219450"/>
          <p14:tracePt t="54805" x="5295900" y="3244850"/>
          <p14:tracePt t="54821" x="5219700" y="3270250"/>
          <p14:tracePt t="54837" x="5137150" y="3289300"/>
          <p14:tracePt t="54854" x="5067300" y="3308350"/>
          <p14:tracePt t="54872" x="4997450" y="3333750"/>
          <p14:tracePt t="54887" x="4940300" y="3352800"/>
          <p14:tracePt t="54904" x="4902200" y="3365500"/>
          <p14:tracePt t="54921" x="4857750" y="3378200"/>
          <p14:tracePt t="54938" x="4826000" y="3378200"/>
          <p14:tracePt t="54954" x="4768850" y="3390900"/>
          <p14:tracePt t="54971" x="4743450" y="3397250"/>
          <p14:tracePt t="54987" x="4737100" y="3397250"/>
          <p14:tracePt t="55005" x="4724400" y="3397250"/>
          <p14:tracePt t="55021" x="4711700" y="3403600"/>
          <p14:tracePt t="55037" x="4667250" y="3409950"/>
          <p14:tracePt t="55054" x="4641850" y="3416300"/>
          <p14:tracePt t="55072" x="4629150" y="3416300"/>
          <p14:tracePt t="55088" x="4622800" y="3416300"/>
          <p14:tracePt t="55212" x="4616450" y="3416300"/>
          <p14:tracePt t="55220" x="4610100" y="3416300"/>
          <p14:tracePt t="55228" x="4603750" y="3416300"/>
          <p14:tracePt t="55237" x="4597400" y="3416300"/>
          <p14:tracePt t="55254" x="4578350" y="3422650"/>
          <p14:tracePt t="55271" x="4565650" y="3422650"/>
          <p14:tracePt t="55325" x="4559300" y="3422650"/>
          <p14:tracePt t="55332" x="4552950" y="3429000"/>
          <p14:tracePt t="55348" x="4546600" y="3429000"/>
          <p14:tracePt t="55421" x="4540250" y="3429000"/>
          <p14:tracePt t="55428" x="4533900" y="3429000"/>
          <p14:tracePt t="55444" x="4527550" y="3429000"/>
          <p14:tracePt t="55454" x="4514850" y="3429000"/>
          <p14:tracePt t="55476" x="4508500" y="3429000"/>
          <p14:tracePt t="55548" x="4502150" y="3429000"/>
          <p14:tracePt t="55557" x="4495800" y="3429000"/>
          <p14:tracePt t="55572" x="4489450" y="3422650"/>
          <p14:tracePt t="55588" x="4483100" y="3409950"/>
          <p14:tracePt t="55604" x="4483100" y="3403600"/>
          <p14:tracePt t="55621" x="4483100" y="3397250"/>
          <p14:tracePt t="55628" x="4476750" y="3390900"/>
          <p14:tracePt t="55639" x="4476750" y="3384550"/>
          <p14:tracePt t="55655" x="4476750" y="3371850"/>
          <p14:tracePt t="55671" x="4476750" y="3352800"/>
          <p14:tracePt t="55688" x="4476750" y="3333750"/>
          <p14:tracePt t="55706" x="4483100" y="3314700"/>
          <p14:tracePt t="55721" x="4483100" y="3308350"/>
          <p14:tracePt t="55738" x="4483100" y="3295650"/>
          <p14:tracePt t="55755" x="4495800" y="3282950"/>
          <p14:tracePt t="55773" x="4502150" y="3276600"/>
          <p14:tracePt t="55788" x="4514850" y="3263900"/>
          <p14:tracePt t="55805" x="4527550" y="3257550"/>
          <p14:tracePt t="55822" x="4546600" y="3251200"/>
          <p14:tracePt t="55840" x="4559300" y="3251200"/>
          <p14:tracePt t="55855" x="4597400" y="3251200"/>
          <p14:tracePt t="55872" x="4654550" y="3251200"/>
          <p14:tracePt t="55888" x="4692650" y="3251200"/>
          <p14:tracePt t="55906" x="4711700" y="3251200"/>
          <p14:tracePt t="55941" x="4718050" y="3251200"/>
          <p14:tracePt t="55948" x="4724400" y="3251200"/>
          <p14:tracePt t="55956" x="4730750" y="3251200"/>
          <p14:tracePt t="55972" x="4762500" y="3263900"/>
          <p14:tracePt t="55988" x="4768850" y="3270250"/>
          <p14:tracePt t="56005" x="4775200" y="3282950"/>
          <p14:tracePt t="56022" x="4775200" y="3289300"/>
          <p14:tracePt t="56039" x="4775200" y="3302000"/>
          <p14:tracePt t="56055" x="4781550" y="3308350"/>
          <p14:tracePt t="56072" x="4781550" y="3321050"/>
          <p14:tracePt t="56088" x="4781550" y="3327400"/>
          <p14:tracePt t="56107" x="4781550" y="3333750"/>
          <p14:tracePt t="56122" x="4781550" y="3346450"/>
          <p14:tracePt t="56138" x="4781550" y="3359150"/>
          <p14:tracePt t="56140" x="4781550" y="3365500"/>
          <p14:tracePt t="56155" x="4768850" y="3384550"/>
          <p14:tracePt t="56173" x="4756150" y="3397250"/>
          <p14:tracePt t="56188" x="4749800" y="3409950"/>
          <p14:tracePt t="56205" x="4743450" y="3409950"/>
          <p14:tracePt t="56222" x="4737100" y="3416300"/>
          <p14:tracePt t="56244" x="4730750" y="3422650"/>
          <p14:tracePt t="56255" x="4718050" y="3422650"/>
          <p14:tracePt t="56272" x="4705350" y="3435350"/>
          <p14:tracePt t="56289" x="4686300" y="3441700"/>
          <p14:tracePt t="56307" x="4679950" y="3441700"/>
          <p14:tracePt t="56322" x="4667250" y="3441700"/>
          <p14:tracePt t="56339" x="4654550" y="3441700"/>
          <p14:tracePt t="56355" x="4648200" y="3441700"/>
          <p14:tracePt t="56373" x="4616450" y="3441700"/>
          <p14:tracePt t="56388" x="4591050" y="3441700"/>
          <p14:tracePt t="56405" x="4572000" y="3441700"/>
          <p14:tracePt t="56422" x="4540250" y="3435350"/>
          <p14:tracePt t="56440" x="4527550" y="3429000"/>
          <p14:tracePt t="56456" x="4514850" y="3422650"/>
          <p14:tracePt t="56472" x="4502150" y="3416300"/>
          <p14:tracePt t="56489" x="4489450" y="3403600"/>
          <p14:tracePt t="56506" x="4483100" y="3397250"/>
          <p14:tracePt t="56522" x="4476750" y="3390900"/>
          <p14:tracePt t="56539" x="4470400" y="3378200"/>
          <p14:tracePt t="56540" x="4464050" y="3365500"/>
          <p14:tracePt t="56556" x="4464050" y="3359150"/>
          <p14:tracePt t="56573" x="4457700" y="3346450"/>
          <p14:tracePt t="56589" x="4451350" y="3333750"/>
          <p14:tracePt t="56605" x="4451350" y="3327400"/>
          <p14:tracePt t="56622" x="4451350" y="3314700"/>
          <p14:tracePt t="56641" x="4451350" y="3295650"/>
          <p14:tracePt t="56656" x="4451350" y="3276600"/>
          <p14:tracePt t="56672" x="4457700" y="3257550"/>
          <p14:tracePt t="56689" x="4470400" y="3238500"/>
          <p14:tracePt t="56707" x="4489450" y="3225800"/>
          <p14:tracePt t="56722" x="4508500" y="3219450"/>
          <p14:tracePt t="56739" x="4521200" y="3219450"/>
          <p14:tracePt t="56740" x="4527550" y="3219450"/>
          <p14:tracePt t="56755" x="4540250" y="3213100"/>
          <p14:tracePt t="56780" x="4546600" y="3213100"/>
          <p14:tracePt t="56789" x="4552950" y="3213100"/>
          <p14:tracePt t="56806" x="4572000" y="3213100"/>
          <p14:tracePt t="56822" x="4629150" y="3213100"/>
          <p14:tracePt t="56840" x="4660900" y="3213100"/>
          <p14:tracePt t="56856" x="4679950" y="3213100"/>
          <p14:tracePt t="56908" x="4686300" y="3213100"/>
          <p14:tracePt t="56916" x="4692650" y="3213100"/>
          <p14:tracePt t="56932" x="4699000" y="3219450"/>
          <p14:tracePt t="56940" x="4711700" y="3225800"/>
          <p14:tracePt t="56956" x="4724400" y="3244850"/>
          <p14:tracePt t="56973" x="4724400" y="3257550"/>
          <p14:tracePt t="56991" x="4730750" y="3263900"/>
          <p14:tracePt t="57006" x="4737100" y="3276600"/>
          <p14:tracePt t="57029" x="4737100" y="3282950"/>
          <p14:tracePt t="57039" x="4737100" y="3289300"/>
          <p14:tracePt t="57057" x="4737100" y="3295650"/>
          <p14:tracePt t="57076" x="4737100" y="3302000"/>
          <p14:tracePt t="57089" x="4737100" y="3308350"/>
          <p14:tracePt t="57106" x="4737100" y="3321050"/>
          <p14:tracePt t="57123" x="4730750" y="3333750"/>
          <p14:tracePt t="57124" x="4730750" y="3340100"/>
          <p14:tracePt t="57139" x="4724400" y="3346450"/>
          <p14:tracePt t="57156" x="4718050" y="3352800"/>
          <p14:tracePt t="57173" x="4711700" y="3359150"/>
          <p14:tracePt t="57191" x="4705350" y="3371850"/>
          <p14:tracePt t="57206" x="4699000" y="3378200"/>
          <p14:tracePt t="57229" x="4699000" y="3384550"/>
          <p14:tracePt t="57357" x="4692650" y="3390900"/>
          <p14:tracePt t="57364" x="4686300" y="3397250"/>
          <p14:tracePt t="57381" x="4679950" y="3409950"/>
          <p14:tracePt t="57389" x="4673600" y="3416300"/>
          <p14:tracePt t="57406" x="4660900" y="3429000"/>
          <p14:tracePt t="57423" x="4641850" y="3448050"/>
          <p14:tracePt t="57441" x="4635500" y="3467100"/>
          <p14:tracePt t="57456" x="4622800" y="3479800"/>
          <p14:tracePt t="57473" x="4610100" y="3505200"/>
          <p14:tracePt t="57490" x="4591050" y="3524250"/>
          <p14:tracePt t="57508" x="4572000" y="3543300"/>
          <p14:tracePt t="57523" x="4565650" y="3549650"/>
          <p14:tracePt t="57540" x="4546600" y="3575050"/>
          <p14:tracePt t="57556" x="4527550" y="3581400"/>
          <p14:tracePt t="57574" x="4514850" y="3587750"/>
          <p14:tracePt t="57590" x="4495800" y="3600450"/>
          <p14:tracePt t="57606" x="4464050" y="3613150"/>
          <p14:tracePt t="57623" x="4432300" y="3632200"/>
          <p14:tracePt t="57641" x="4394200" y="3644900"/>
          <p14:tracePt t="57656" x="4368800" y="3657600"/>
          <p14:tracePt t="57673" x="4330700" y="3670300"/>
          <p14:tracePt t="57690" x="4305300" y="3683000"/>
          <p14:tracePt t="57707" x="4279900" y="3695700"/>
          <p14:tracePt t="57723" x="4267200" y="3695700"/>
          <p14:tracePt t="57724" x="4260850" y="3702050"/>
          <p14:tracePt t="57748" x="4254500" y="3702050"/>
          <p14:tracePt t="57757" x="4248150" y="3702050"/>
          <p14:tracePt t="57774" x="4241800" y="3708400"/>
          <p14:tracePt t="57790" x="4222750" y="3708400"/>
          <p14:tracePt t="57807" x="4210050" y="3708400"/>
          <p14:tracePt t="57823" x="4191000" y="3708400"/>
          <p14:tracePt t="57841" x="4184650" y="3708400"/>
          <p14:tracePt t="57857" x="4178300" y="3708400"/>
          <p14:tracePt t="57924" x="4171950" y="3708400"/>
          <p14:tracePt t="57941" x="4165600" y="3708400"/>
          <p14:tracePt t="58572" x="4178300" y="3708400"/>
          <p14:tracePt t="58580" x="4184650" y="3708400"/>
          <p14:tracePt t="58591" x="4191000" y="3708400"/>
          <p14:tracePt t="58608" x="4197350" y="3708400"/>
          <p14:tracePt t="58624" x="4210050" y="3708400"/>
          <p14:tracePt t="58642" x="4248150" y="3708400"/>
          <p14:tracePt t="58658" x="4305300" y="3695700"/>
          <p14:tracePt t="58674" x="4337050" y="3695700"/>
          <p14:tracePt t="58691" x="4356100" y="3689350"/>
          <p14:tracePt t="58708" x="4362450" y="3689350"/>
          <p14:tracePt t="58724" x="4375150" y="3683000"/>
          <p14:tracePt t="58741" x="4387850" y="3683000"/>
          <p14:tracePt t="58757" x="4413250" y="3683000"/>
          <p14:tracePt t="58775" x="4457700" y="3683000"/>
          <p14:tracePt t="58791" x="4502150" y="3683000"/>
          <p14:tracePt t="58808" x="4533900" y="3683000"/>
          <p14:tracePt t="58825" x="4540250" y="3683000"/>
          <p14:tracePt t="58842" x="4546600" y="3683000"/>
          <p14:tracePt t="58869" x="4552950" y="3683000"/>
          <p14:tracePt t="58876" x="4565650" y="3683000"/>
          <p14:tracePt t="58891" x="4584700" y="3683000"/>
          <p14:tracePt t="58908" x="4673600" y="3683000"/>
          <p14:tracePt t="58925" x="4699000" y="3683000"/>
          <p14:tracePt t="58941" x="4711700" y="3683000"/>
          <p14:tracePt t="58958" x="4718050" y="3683000"/>
          <p14:tracePt t="58975" x="4743450" y="3676650"/>
          <p14:tracePt t="58991" x="4813300" y="3670300"/>
          <p14:tracePt t="59008" x="4902200" y="3670300"/>
          <p14:tracePt t="59024" x="5010150" y="3670300"/>
          <p14:tracePt t="59042" x="5054600" y="3670300"/>
          <p14:tracePt t="59058" x="5067300" y="3670300"/>
          <p14:tracePt t="59075" x="5073650" y="3663950"/>
          <p14:tracePt t="59091" x="5086350" y="3663950"/>
          <p14:tracePt t="59093" x="5111750" y="3663950"/>
          <p14:tracePt t="59109" x="5181600" y="3663950"/>
          <p14:tracePt t="59125" x="5295900" y="3651250"/>
          <p14:tracePt t="59141" x="5416550" y="3651250"/>
          <p14:tracePt t="59158" x="5543550" y="3644900"/>
          <p14:tracePt t="59175" x="5670550" y="3644900"/>
          <p14:tracePt t="59191" x="5816600" y="3644900"/>
          <p14:tracePt t="59208" x="5956300" y="3644900"/>
          <p14:tracePt t="59225" x="6076950" y="3644900"/>
          <p14:tracePt t="59242" x="6153150" y="3644900"/>
          <p14:tracePt t="59258" x="6178550" y="3638550"/>
          <p14:tracePt t="59275" x="6197600" y="3638550"/>
          <p14:tracePt t="59292" x="6210300" y="3638550"/>
          <p14:tracePt t="59309" x="6254750" y="3638550"/>
          <p14:tracePt t="59325" x="6292850" y="3638550"/>
          <p14:tracePt t="59341" x="6350000" y="3638550"/>
          <p14:tracePt t="59358" x="6388100" y="3638550"/>
          <p14:tracePt t="59375" x="6407150" y="3638550"/>
          <p14:tracePt t="59392" x="6426200" y="3632200"/>
          <p14:tracePt t="59408" x="6438900" y="3632200"/>
          <p14:tracePt t="59425" x="6502400" y="3632200"/>
          <p14:tracePt t="59442" x="6578600" y="3632200"/>
          <p14:tracePt t="59458" x="6667500" y="3632200"/>
          <p14:tracePt t="59475" x="6705600" y="3632200"/>
          <p14:tracePt t="59476" x="6711950" y="3632200"/>
          <p14:tracePt t="59557" x="6718300" y="3625850"/>
          <p14:tracePt t="60020" x="6686550" y="3625850"/>
          <p14:tracePt t="60028" x="6623050" y="3632200"/>
          <p14:tracePt t="60036" x="6534150" y="3638550"/>
          <p14:tracePt t="60044" x="6419850" y="3638550"/>
          <p14:tracePt t="60059" x="6267450" y="3638550"/>
          <p14:tracePt t="60075" x="5899150" y="3638550"/>
          <p14:tracePt t="60093" x="5346700" y="3638550"/>
          <p14:tracePt t="60109" x="5092700" y="3638550"/>
          <p14:tracePt t="60125" x="4895850" y="3638550"/>
          <p14:tracePt t="60142" x="4756150" y="3638550"/>
          <p14:tracePt t="60160" x="4641850" y="3657600"/>
          <p14:tracePt t="60175" x="4546600" y="3657600"/>
          <p14:tracePt t="60192" x="4470400" y="3657600"/>
          <p14:tracePt t="60209" x="4425950" y="3670300"/>
          <p14:tracePt t="60227" x="4413250" y="3670300"/>
          <p14:tracePt t="60293" x="4406900" y="3670300"/>
          <p14:tracePt t="60300" x="4400550" y="3670300"/>
          <p14:tracePt t="60309" x="4387850" y="3676650"/>
          <p14:tracePt t="60326" x="4381500" y="3683000"/>
          <p14:tracePt t="60453" x="4387850" y="3683000"/>
          <p14:tracePt t="60461" x="4400550" y="3683000"/>
          <p14:tracePt t="60469" x="4413250" y="3683000"/>
          <p14:tracePt t="60476" x="4425950" y="3683000"/>
          <p14:tracePt t="60493" x="4445000" y="3683000"/>
          <p14:tracePt t="60517" x="4451350" y="3683000"/>
          <p14:tracePt t="60541" x="4457700" y="3683000"/>
          <p14:tracePt t="60573" x="4464050" y="3683000"/>
          <p14:tracePt t="60580" x="4470400" y="3683000"/>
          <p14:tracePt t="60594" x="4476750" y="3683000"/>
          <p14:tracePt t="60610" x="4495800" y="3683000"/>
          <p14:tracePt t="60626" x="4514850" y="3683000"/>
          <p14:tracePt t="60643" x="4527550" y="3683000"/>
          <p14:tracePt t="60661" x="4546600" y="3683000"/>
          <p14:tracePt t="60676" x="4552950" y="3683000"/>
          <p14:tracePt t="60693" x="4565650" y="3676650"/>
          <p14:tracePt t="61381" x="4559300" y="3663950"/>
          <p14:tracePt t="61389" x="4546600" y="3663950"/>
          <p14:tracePt t="61397" x="4533900" y="3663950"/>
          <p14:tracePt t="61410" x="4508500" y="3657600"/>
          <p14:tracePt t="61427" x="4489450" y="3644900"/>
          <p14:tracePt t="61461" x="4483100" y="3638550"/>
          <p14:tracePt t="61469" x="4483100" y="3632200"/>
          <p14:tracePt t="61477" x="4483100" y="3625850"/>
          <p14:tracePt t="61493" x="4483100" y="3613150"/>
          <p14:tracePt t="61510" x="4483100" y="3581400"/>
          <p14:tracePt t="61527" x="4483100" y="3549650"/>
          <p14:tracePt t="61544" x="4495800" y="3530600"/>
          <p14:tracePt t="61560" x="4495800" y="3517900"/>
          <p14:tracePt t="61577" x="4508500" y="3505200"/>
          <p14:tracePt t="61593" x="4514850" y="3498850"/>
          <p14:tracePt t="61611" x="4521200" y="3486150"/>
          <p14:tracePt t="61627" x="4540250" y="3467100"/>
          <p14:tracePt t="61644" x="4552950" y="3448050"/>
          <p14:tracePt t="61645" x="4565650" y="3429000"/>
          <p14:tracePt t="61660" x="4578350" y="3416300"/>
          <p14:tracePt t="61678" x="4597400" y="3409950"/>
          <p14:tracePt t="61694" x="4616450" y="3403600"/>
          <p14:tracePt t="61710" x="4660900" y="3390900"/>
          <p14:tracePt t="61727" x="4679950" y="3384550"/>
          <p14:tracePt t="61745" x="4705350" y="3384550"/>
          <p14:tracePt t="61760" x="4724400" y="3384550"/>
          <p14:tracePt t="61777" x="4762500" y="3384550"/>
          <p14:tracePt t="61794" x="4806950" y="3384550"/>
          <p14:tracePt t="61811" x="4851400" y="3397250"/>
          <p14:tracePt t="61827" x="4876800" y="3397250"/>
          <p14:tracePt t="61861" x="4876800" y="3403600"/>
          <p14:tracePt t="61877" x="4883150" y="3403600"/>
          <p14:tracePt t="61885" x="4883150" y="3409950"/>
          <p14:tracePt t="61894" x="4895850" y="3416300"/>
          <p14:tracePt t="61910" x="4908550" y="3422650"/>
          <p14:tracePt t="61927" x="4914900" y="3429000"/>
          <p14:tracePt t="61945" x="4921250" y="3441700"/>
          <p14:tracePt t="61961" x="4921250" y="3460750"/>
          <p14:tracePt t="61977" x="4927600" y="3492500"/>
          <p14:tracePt t="61994" x="4940300" y="3511550"/>
          <p14:tracePt t="62012" x="4940300" y="3530600"/>
          <p14:tracePt t="62027" x="4940300" y="3543300"/>
          <p14:tracePt t="62044" x="4940300" y="3556000"/>
          <p14:tracePt t="62045" x="4940300" y="3562350"/>
          <p14:tracePt t="62061" x="4940300" y="3568700"/>
          <p14:tracePt t="62078" x="4940300" y="3581400"/>
          <p14:tracePt t="62094" x="4940300" y="3587750"/>
          <p14:tracePt t="62111" x="4940300" y="3594100"/>
          <p14:tracePt t="62127" x="4933950" y="3606800"/>
          <p14:tracePt t="62145" x="4921250" y="3613150"/>
          <p14:tracePt t="62161" x="4914900" y="3625850"/>
          <p14:tracePt t="62177" x="4902200" y="3632200"/>
          <p14:tracePt t="62195" x="4889500" y="3651250"/>
          <p14:tracePt t="62213" x="4883150" y="3657600"/>
          <p14:tracePt t="62230" x="4883150" y="3663950"/>
          <p14:tracePt t="62253" x="4876800" y="3670300"/>
          <p14:tracePt t="62269" x="4870450" y="3670300"/>
          <p14:tracePt t="62278" x="4864100" y="3670300"/>
          <p14:tracePt t="62294" x="4851400" y="3676650"/>
          <p14:tracePt t="62311" x="4845050" y="3676650"/>
          <p14:tracePt t="62328" x="4838700" y="3683000"/>
          <p14:tracePt t="62345" x="4832350" y="3683000"/>
          <p14:tracePt t="62361" x="4826000" y="3683000"/>
          <p14:tracePt t="62378" x="4781550" y="3683000"/>
          <p14:tracePt t="62394" x="4724400" y="3683000"/>
          <p14:tracePt t="62412" x="4692650" y="3683000"/>
          <p14:tracePt t="62412" x="4679950" y="3683000"/>
          <p14:tracePt t="62428" x="4667250" y="3683000"/>
          <p14:tracePt t="62444" x="4654550" y="3683000"/>
          <p14:tracePt t="62461" x="4648200" y="3683000"/>
          <p14:tracePt t="62479" x="4641850" y="3683000"/>
          <p14:tracePt t="62494" x="4610100" y="3683000"/>
          <p14:tracePt t="62511" x="4591050" y="3683000"/>
          <p14:tracePt t="62533" x="4584700" y="3683000"/>
          <p14:tracePt t="62573" x="4578350" y="3683000"/>
          <p14:tracePt t="62589" x="4572000" y="3683000"/>
          <p14:tracePt t="62597" x="4559300" y="3683000"/>
          <p14:tracePt t="62605" x="4552950" y="3683000"/>
          <p14:tracePt t="62613" x="4546600" y="3676650"/>
          <p14:tracePt t="62669" x="4533900" y="3670300"/>
          <p14:tracePt t="62677" x="4533900" y="3663950"/>
          <p14:tracePt t="62685" x="4527550" y="3657600"/>
          <p14:tracePt t="62694" x="4521200" y="3651250"/>
          <p14:tracePt t="62712" x="4514850" y="3632200"/>
          <p14:tracePt t="62728" x="4508500" y="3619500"/>
          <p14:tracePt t="62746" x="4502150" y="3613150"/>
          <p14:tracePt t="62773" x="4502150" y="3606800"/>
          <p14:tracePt t="62781" x="4502150" y="3600450"/>
          <p14:tracePt t="62795" x="4502150" y="3581400"/>
          <p14:tracePt t="62812" x="4502150" y="3562350"/>
          <p14:tracePt t="62813" x="4502150" y="3549650"/>
          <p14:tracePt t="62828" x="4502150" y="3543300"/>
          <p14:tracePt t="62845" x="4502150" y="3530600"/>
          <p14:tracePt t="62862" x="4502150" y="3517900"/>
          <p14:tracePt t="62879" x="4514850" y="3505200"/>
          <p14:tracePt t="62895" x="4521200" y="3498850"/>
          <p14:tracePt t="62912" x="4533900" y="3486150"/>
          <p14:tracePt t="62928" x="4552950" y="3473450"/>
          <p14:tracePt t="62946" x="4578350" y="3460750"/>
          <p14:tracePt t="62962" x="4603750" y="3454400"/>
          <p14:tracePt t="62978" x="4635500" y="3441700"/>
          <p14:tracePt t="62995" x="4667250" y="3429000"/>
          <p14:tracePt t="63013" x="4705350" y="3416300"/>
          <p14:tracePt t="63028" x="4711700" y="3416300"/>
          <p14:tracePt t="63061" x="4718050" y="3416300"/>
          <p14:tracePt t="63078" x="4730750" y="3416300"/>
          <p14:tracePt t="63085" x="4737100" y="3416300"/>
          <p14:tracePt t="63095" x="4756150" y="3416300"/>
          <p14:tracePt t="63112" x="4775200" y="3416300"/>
          <p14:tracePt t="63128" x="4819650" y="3435350"/>
          <p14:tracePt t="63149" x="4826000" y="3435350"/>
          <p14:tracePt t="63165" x="4832350" y="3441700"/>
          <p14:tracePt t="63181" x="4838700" y="3454400"/>
          <p14:tracePt t="63195" x="4845050" y="3460750"/>
          <p14:tracePt t="63213" x="4857750" y="3473450"/>
          <p14:tracePt t="63229" x="4864100" y="3479800"/>
          <p14:tracePt t="63245" x="4864100" y="3486150"/>
          <p14:tracePt t="63262" x="4864100" y="3498850"/>
          <p14:tracePt t="63279" x="4870450" y="3511550"/>
          <p14:tracePt t="63295" x="4870450" y="3536950"/>
          <p14:tracePt t="63312" x="4883150" y="3562350"/>
          <p14:tracePt t="63328" x="4883150" y="3587750"/>
          <p14:tracePt t="63346" x="4883150" y="3606800"/>
          <p14:tracePt t="63362" x="4883150" y="3625850"/>
          <p14:tracePt t="63379" x="4883150" y="3632200"/>
          <p14:tracePt t="63395" x="4883150" y="3638550"/>
          <p14:tracePt t="63413" x="4883150" y="3644900"/>
          <p14:tracePt t="63429" x="4883150" y="3651250"/>
          <p14:tracePt t="63445" x="4883150" y="3657600"/>
          <p14:tracePt t="63462" x="4883150" y="3663950"/>
          <p14:tracePt t="63480" x="4864100" y="3663950"/>
          <p14:tracePt t="63495" x="4851400" y="3670300"/>
          <p14:tracePt t="63512" x="4838700" y="3676650"/>
          <p14:tracePt t="63529" x="4832350" y="3683000"/>
          <p14:tracePt t="63546" x="4819650" y="3683000"/>
          <p14:tracePt t="63562" x="4806950" y="3689350"/>
          <p14:tracePt t="63579" x="4781550" y="3689350"/>
          <p14:tracePt t="63595" x="4730750" y="3689350"/>
          <p14:tracePt t="63614" x="4679950" y="3689350"/>
          <p14:tracePt t="63629" x="4660900" y="3689350"/>
          <p14:tracePt t="63645" x="4648200" y="3689350"/>
          <p14:tracePt t="63662" x="4641850" y="3689350"/>
          <p14:tracePt t="63680" x="4629150" y="3689350"/>
          <p14:tracePt t="63695" x="4616450" y="3689350"/>
          <p14:tracePt t="63712" x="4597400" y="3689350"/>
          <p14:tracePt t="63729" x="4591050" y="3683000"/>
          <p14:tracePt t="63746" x="4572000" y="3676650"/>
          <p14:tracePt t="63762" x="4559300" y="3663950"/>
          <p14:tracePt t="63779" x="4552950" y="3657600"/>
          <p14:tracePt t="63796" x="4546600" y="3657600"/>
          <p14:tracePt t="63813" x="4533900" y="3644900"/>
          <p14:tracePt t="63829" x="4533900" y="3638550"/>
          <p14:tracePt t="63846" x="4527550" y="3638550"/>
          <p14:tracePt t="63863" x="4527550" y="3625850"/>
          <p14:tracePt t="63880" x="4521200" y="3613150"/>
          <p14:tracePt t="63896" x="4514850" y="3594100"/>
          <p14:tracePt t="63912" x="4514850" y="3575050"/>
          <p14:tracePt t="63929" x="4514850" y="3562350"/>
          <p14:tracePt t="63947" x="4508500" y="3549650"/>
          <p14:tracePt t="63962" x="4508500" y="3543300"/>
          <p14:tracePt t="63981" x="4508500" y="3536950"/>
          <p14:tracePt t="63996" x="4508500" y="3530600"/>
          <p14:tracePt t="64014" x="4514850" y="3505200"/>
          <p14:tracePt t="64029" x="4527550" y="3492500"/>
          <p14:tracePt t="64046" x="4533900" y="3486150"/>
          <p14:tracePt t="64062" x="4546600" y="3473450"/>
          <p14:tracePt t="64080" x="4559300" y="3473450"/>
          <p14:tracePt t="64096" x="4572000" y="3467100"/>
          <p14:tracePt t="64112" x="4591050" y="3454400"/>
          <p14:tracePt t="64129" x="4610100" y="3454400"/>
          <p14:tracePt t="64147" x="4629150" y="3454400"/>
          <p14:tracePt t="64163" x="4648200" y="3454400"/>
          <p14:tracePt t="64179" x="4654550" y="3454400"/>
          <p14:tracePt t="64196" x="4667250" y="3454400"/>
          <p14:tracePt t="64213" x="4679950" y="3454400"/>
          <p14:tracePt t="64230" x="4692650" y="3454400"/>
          <p14:tracePt t="64246" x="4699000" y="3454400"/>
          <p14:tracePt t="64277" x="4705350" y="3454400"/>
          <p14:tracePt t="64285" x="4711700" y="3454400"/>
          <p14:tracePt t="64296" x="4737100" y="3454400"/>
          <p14:tracePt t="64313" x="4762500" y="3454400"/>
          <p14:tracePt t="64330" x="4787900" y="3460750"/>
          <p14:tracePt t="64421" x="4794250" y="3460750"/>
          <p14:tracePt t="64437" x="4800600" y="3473450"/>
          <p14:tracePt t="64445" x="4806950" y="3473450"/>
          <p14:tracePt t="64453" x="4813300" y="3492500"/>
          <p14:tracePt t="64463" x="4819650" y="3498850"/>
          <p14:tracePt t="64480" x="4838700" y="3530600"/>
          <p14:tracePt t="64497" x="4851400" y="3549650"/>
          <p14:tracePt t="64513" x="4857750" y="3556000"/>
          <p14:tracePt t="64530" x="4857750" y="3562350"/>
          <p14:tracePt t="64546" x="4857750" y="3568700"/>
          <p14:tracePt t="64564" x="4857750" y="3575050"/>
          <p14:tracePt t="64581" x="4857750" y="3581400"/>
          <p14:tracePt t="64596" x="4857750" y="3594100"/>
          <p14:tracePt t="64614" x="4857750" y="3613150"/>
          <p14:tracePt t="64637" x="4857750" y="3619500"/>
          <p14:tracePt t="64678" x="4857750" y="3625850"/>
          <p14:tracePt t="64733" x="4857750" y="3632200"/>
          <p14:tracePt t="64741" x="4857750" y="3638550"/>
          <p14:tracePt t="64749" x="4857750" y="3644900"/>
          <p14:tracePt t="64763" x="4851400" y="3651250"/>
          <p14:tracePt t="64781" x="4845050" y="3651250"/>
          <p14:tracePt t="64796" x="4845050" y="3657600"/>
          <p14:tracePt t="64814" x="4838700" y="3657600"/>
          <p14:tracePt t="64830" x="4832350" y="3663950"/>
          <p14:tracePt t="64847" x="4826000" y="3663950"/>
          <p14:tracePt t="64864" x="4819650" y="3663950"/>
          <p14:tracePt t="64881" x="4806950" y="3676650"/>
          <p14:tracePt t="64896" x="4800600" y="3676650"/>
          <p14:tracePt t="64913" x="4794250" y="3676650"/>
          <p14:tracePt t="64930" x="4781550" y="3676650"/>
          <p14:tracePt t="64948" x="4756150" y="3676650"/>
          <p14:tracePt t="64964" x="4718050" y="3676650"/>
          <p14:tracePt t="64980" x="4686300" y="3676650"/>
          <p14:tracePt t="64982" x="4673600" y="3676650"/>
          <p14:tracePt t="64997" x="4667250" y="3676650"/>
          <p14:tracePt t="65045" x="4660900" y="3676650"/>
          <p14:tracePt t="65062" x="4654550" y="3676650"/>
          <p14:tracePt t="65077" x="4648200" y="3676650"/>
          <p14:tracePt t="65085" x="4641850" y="3676650"/>
          <p14:tracePt t="65097" x="4635500" y="3676650"/>
          <p14:tracePt t="65113" x="4616450" y="3676650"/>
          <p14:tracePt t="65130" x="4603750" y="3676650"/>
          <p14:tracePt t="65148" x="4584700" y="3670300"/>
          <p14:tracePt t="65164" x="4578350" y="3663950"/>
          <p14:tracePt t="65180" x="4565650" y="3657600"/>
          <p14:tracePt t="65197" x="4546600" y="3632200"/>
          <p14:tracePt t="65215" x="4533900" y="3613150"/>
          <p14:tracePt t="65230" x="4533900" y="3587750"/>
          <p14:tracePt t="65247" x="4527550" y="3568700"/>
          <p14:tracePt t="65264" x="4527550" y="3556000"/>
          <p14:tracePt t="65281" x="4527550" y="3549650"/>
          <p14:tracePt t="65297" x="4527550" y="3530600"/>
          <p14:tracePt t="65314" x="4546600" y="3511550"/>
          <p14:tracePt t="65330" x="4565650" y="3498850"/>
          <p14:tracePt t="65348" x="4597400" y="3479800"/>
          <p14:tracePt t="65364" x="4616450" y="3467100"/>
          <p14:tracePt t="65381" x="4679950" y="3448050"/>
          <p14:tracePt t="65397" x="4699000" y="3448050"/>
          <p14:tracePt t="65415" x="4718050" y="3448050"/>
          <p14:tracePt t="65431" x="4737100" y="3448050"/>
          <p14:tracePt t="65447" x="4775200" y="3448050"/>
          <p14:tracePt t="65464" x="4794250" y="3454400"/>
          <p14:tracePt t="65481" x="4819650" y="3460750"/>
          <p14:tracePt t="65497" x="4832350" y="3467100"/>
          <p14:tracePt t="65518" x="4832350" y="3473450"/>
          <p14:tracePt t="65531" x="4838700" y="3473450"/>
          <p14:tracePt t="65549" x="4845050" y="3492500"/>
          <p14:tracePt t="65564" x="4845050" y="3498850"/>
          <p14:tracePt t="65581" x="4857750" y="3511550"/>
          <p14:tracePt t="65597" x="4857750" y="3517900"/>
          <p14:tracePt t="65615" x="4864100" y="3530600"/>
          <p14:tracePt t="65637" x="4864100" y="3536950"/>
          <p14:tracePt t="65661" x="4864100" y="3543300"/>
          <p14:tracePt t="65686" x="4864100" y="3549650"/>
          <p14:tracePt t="65701" x="4864100" y="3556000"/>
          <p14:tracePt t="65709" x="4864100" y="3562350"/>
          <p14:tracePt t="65741" x="4864100" y="3568700"/>
          <p14:tracePt t="65757" x="4864100" y="3575050"/>
          <p14:tracePt t="65773" x="4864100" y="3581400"/>
          <p14:tracePt t="65814" x="4857750" y="3587750"/>
          <p14:tracePt t="65837" x="4857750" y="3594100"/>
          <p14:tracePt t="65901" x="4857750" y="3600450"/>
          <p14:tracePt t="65934" x="4851400" y="3600450"/>
          <p14:tracePt t="65941" x="4851400" y="3606800"/>
          <p14:tracePt t="65949" x="4845050" y="3606800"/>
          <p14:tracePt t="65965" x="4845050" y="3613150"/>
          <p14:tracePt t="65981" x="4832350" y="3619500"/>
          <p14:tracePt t="66021" x="4832350" y="3625850"/>
          <p14:tracePt t="66046" x="4826000" y="3625850"/>
          <p14:tracePt t="66126" x="4826000" y="3632200"/>
          <p14:tracePt t="66142" x="4819650" y="3632200"/>
          <p14:tracePt t="66157" x="4813300" y="3638550"/>
          <p14:tracePt t="66165" x="4794250" y="3651250"/>
          <p14:tracePt t="66181" x="4781550" y="3651250"/>
          <p14:tracePt t="66189" x="4768850" y="3663950"/>
          <p14:tracePt t="66198" x="4749800" y="3676650"/>
          <p14:tracePt t="66215" x="4699000" y="3689350"/>
          <p14:tracePt t="66231" x="4622800" y="3721100"/>
          <p14:tracePt t="66248" x="4546600" y="3746500"/>
          <p14:tracePt t="66266" x="4476750" y="3765550"/>
          <p14:tracePt t="66281" x="4406900" y="3784600"/>
          <p14:tracePt t="66298" x="4368800" y="3803650"/>
          <p14:tracePt t="66315" x="4330700" y="3816350"/>
          <p14:tracePt t="66332" x="4305300" y="3829050"/>
          <p14:tracePt t="66348" x="4286250" y="3841750"/>
          <p14:tracePt t="66365" x="4254500" y="3854450"/>
          <p14:tracePt t="66381" x="4229100" y="3860800"/>
          <p14:tracePt t="66399" x="4210050" y="3873500"/>
          <p14:tracePt t="66415" x="4191000" y="3879850"/>
          <p14:tracePt t="66431" x="4191000" y="3886200"/>
          <p14:tracePt t="66448" x="4184650" y="3892550"/>
          <p14:tracePt t="66466" x="4178300" y="3892550"/>
          <p14:tracePt t="66481" x="4178300" y="3898900"/>
          <p14:tracePt t="66498" x="4165600" y="3905250"/>
          <p14:tracePt t="66515" x="4152900" y="3911600"/>
          <p14:tracePt t="66533" x="4140200" y="3917950"/>
          <p14:tracePt t="66533" x="4140200" y="3924300"/>
          <p14:tracePt t="66548" x="4133850" y="3924300"/>
          <p14:tracePt t="66565" x="4133850" y="3930650"/>
          <p14:tracePt t="66581" x="4127500" y="3930650"/>
          <p14:tracePt t="66997" x="4140200" y="3930650"/>
          <p14:tracePt t="67006" x="4146550" y="3930650"/>
          <p14:tracePt t="67016" x="4159250" y="3930650"/>
          <p14:tracePt t="67032" x="4184650" y="3930650"/>
          <p14:tracePt t="67049" x="4235450" y="3930650"/>
          <p14:tracePt t="67066" x="4305300" y="3930650"/>
          <p14:tracePt t="67082" x="4387850" y="3930650"/>
          <p14:tracePt t="67099" x="4489450" y="3930650"/>
          <p14:tracePt t="67116" x="4565650" y="3930650"/>
          <p14:tracePt t="67141" x="4591050" y="3930650"/>
          <p14:tracePt t="68262" x="4597400" y="3930650"/>
          <p14:tracePt t="68269" x="4603750" y="3930650"/>
          <p14:tracePt t="68277" x="4616450" y="3930650"/>
          <p14:tracePt t="68285" x="4641850" y="3930650"/>
          <p14:tracePt t="68300" x="4660900" y="3930650"/>
          <p14:tracePt t="68317" x="4673600" y="3930650"/>
          <p14:tracePt t="68317" x="4679950" y="3930650"/>
          <p14:tracePt t="68366" x="4692650" y="3930650"/>
          <p14:tracePt t="68462" x="4699000" y="3930650"/>
          <p14:tracePt t="68470" x="4705350" y="3930650"/>
          <p14:tracePt t="68485" x="4711700" y="3930650"/>
          <p14:tracePt t="68493" x="4724400" y="3930650"/>
          <p14:tracePt t="68501" x="4730750" y="3930650"/>
          <p14:tracePt t="68566" x="4743450" y="3930650"/>
          <p14:tracePt t="68573" x="4749800" y="3930650"/>
          <p14:tracePt t="68583" x="4756150" y="3930650"/>
          <p14:tracePt t="68600" x="4762500" y="3930650"/>
          <p14:tracePt t="68662" x="4775200" y="3930650"/>
          <p14:tracePt t="68670" x="4800600" y="3930650"/>
          <p14:tracePt t="68677" x="4826000" y="3937000"/>
          <p14:tracePt t="68694" x="4838700" y="3937000"/>
          <p14:tracePt t="69118" x="4838700" y="3943350"/>
          <p14:tracePt t="69125" x="4826000" y="3949700"/>
          <p14:tracePt t="69134" x="4806950" y="3949700"/>
          <p14:tracePt t="69151" x="4787900" y="3956050"/>
          <p14:tracePt t="69168" x="4768850" y="3962400"/>
          <p14:tracePt t="69184" x="4762500" y="3962400"/>
          <p14:tracePt t="69350" x="4756150" y="3962400"/>
          <p14:tracePt t="69357" x="4749800" y="3962400"/>
          <p14:tracePt t="69367" x="4730750" y="3975100"/>
          <p14:tracePt t="69384" x="4686300" y="3975100"/>
          <p14:tracePt t="69401" x="4635500" y="3975100"/>
          <p14:tracePt t="69418" x="4616450" y="3975100"/>
          <p14:tracePt t="69470" x="4603750" y="3975100"/>
          <p14:tracePt t="69478" x="4597400" y="3975100"/>
          <p14:tracePt t="69485" x="4584700" y="3981450"/>
          <p14:tracePt t="69501" x="4572000" y="3981450"/>
          <p14:tracePt t="69502" x="4565650" y="3981450"/>
          <p14:tracePt t="69582" x="4559300" y="3981450"/>
          <p14:tracePt t="69590" x="4552950" y="3981450"/>
          <p14:tracePt t="69601" x="4546600" y="3981450"/>
          <p14:tracePt t="69618" x="4527550" y="3981450"/>
          <p14:tracePt t="69634" x="4521200" y="3981450"/>
          <p14:tracePt t="70142" x="4533900" y="3981450"/>
          <p14:tracePt t="70150" x="4546600" y="3981450"/>
          <p14:tracePt t="70157" x="4552950" y="3981450"/>
          <p14:tracePt t="70168" x="4565650" y="3981450"/>
          <p14:tracePt t="70185" x="4591050" y="3981450"/>
          <p14:tracePt t="70202" x="4616450" y="3981450"/>
          <p14:tracePt t="70219" x="4648200" y="3981450"/>
          <p14:tracePt t="70235" x="4667250" y="3981450"/>
          <p14:tracePt t="70252" x="4673600" y="3981450"/>
          <p14:tracePt t="70268" x="4686300" y="3981450"/>
          <p14:tracePt t="70286" x="4699000" y="3981450"/>
          <p14:tracePt t="70302" x="4711700" y="3981450"/>
          <p14:tracePt t="70319" x="4724400" y="3981450"/>
          <p14:tracePt t="70335" x="4749800" y="3981450"/>
          <p14:tracePt t="70353" x="4756150" y="3981450"/>
          <p14:tracePt t="70742" x="4768850" y="3981450"/>
          <p14:tracePt t="70750" x="4787900" y="3981450"/>
          <p14:tracePt t="70758" x="4819650" y="3981450"/>
          <p14:tracePt t="70769" x="4851400" y="3981450"/>
          <p14:tracePt t="70785" x="4946650" y="3981450"/>
          <p14:tracePt t="70803" x="5016500" y="3981450"/>
          <p14:tracePt t="70820" x="5054600" y="3981450"/>
          <p14:tracePt t="70836" x="5073650" y="3981450"/>
          <p14:tracePt t="70903" x="5080000" y="3981450"/>
          <p14:tracePt t="70910" x="5092700" y="3981450"/>
          <p14:tracePt t="70919" x="5105400" y="3981450"/>
          <p14:tracePt t="70936" x="5130800" y="3981450"/>
          <p14:tracePt t="70952" x="5162550" y="3975100"/>
          <p14:tracePt t="70969" x="5187950" y="3968750"/>
          <p14:tracePt t="70987" x="5213350" y="3968750"/>
          <p14:tracePt t="71003" x="5264150" y="3968750"/>
          <p14:tracePt t="71019" x="5321300" y="3968750"/>
          <p14:tracePt t="71036" x="5378450" y="3968750"/>
          <p14:tracePt t="71053" x="5435600" y="3968750"/>
          <p14:tracePt t="71086" x="5441950" y="3962400"/>
          <p14:tracePt t="71190" x="5454650" y="3956050"/>
          <p14:tracePt t="71207" x="5467350" y="3956050"/>
          <p14:tracePt t="71214" x="5480050" y="3956050"/>
          <p14:tracePt t="71222" x="5499100" y="3956050"/>
          <p14:tracePt t="71236" x="5549900" y="3956050"/>
          <p14:tracePt t="71253" x="5619750" y="3956050"/>
          <p14:tracePt t="71255" x="5638800" y="3956050"/>
          <p14:tracePt t="71270" x="5645150" y="3949700"/>
          <p14:tracePt t="71575" x="5638800" y="3949700"/>
          <p14:tracePt t="71582" x="5626100" y="3949700"/>
          <p14:tracePt t="71590" x="5600700" y="3949700"/>
          <p14:tracePt t="71603" x="5588000" y="3956050"/>
          <p14:tracePt t="71620" x="5543550" y="3962400"/>
          <p14:tracePt t="71636" x="5486400" y="3968750"/>
          <p14:tracePt t="71654" x="5391150" y="3968750"/>
          <p14:tracePt t="71670" x="5365750" y="3968750"/>
          <p14:tracePt t="71686" x="5353050" y="3968750"/>
          <p14:tracePt t="71727" x="5340350" y="3968750"/>
          <p14:tracePt t="71742" x="5327650" y="3968750"/>
          <p14:tracePt t="71750" x="5302250" y="3968750"/>
          <p14:tracePt t="71759" x="5276850" y="3968750"/>
          <p14:tracePt t="71770" x="5251450" y="3968750"/>
          <p14:tracePt t="71786" x="5213350" y="3968750"/>
          <p14:tracePt t="71804" x="5194300" y="3968750"/>
          <p14:tracePt t="71822" x="5187950" y="3968750"/>
          <p14:tracePt t="71854" x="5181600" y="3968750"/>
          <p14:tracePt t="71870" x="5175250" y="3968750"/>
          <p14:tracePt t="71983" x="5162550" y="3968750"/>
          <p14:tracePt t="72006" x="5156200" y="3975100"/>
          <p14:tracePt t="72022" x="5143500" y="3975100"/>
          <p14:tracePt t="72030" x="5124450" y="3975100"/>
          <p14:tracePt t="72038" x="5105400" y="3975100"/>
          <p14:tracePt t="72054" x="5048250" y="3975100"/>
          <p14:tracePt t="72070" x="5010150" y="3975100"/>
          <p14:tracePt t="72087" x="4978400" y="3975100"/>
          <p14:tracePt t="72398" x="4959350" y="3975100"/>
          <p14:tracePt t="72406" x="4933950" y="3975100"/>
          <p14:tracePt t="72414" x="4895850" y="3975100"/>
          <p14:tracePt t="72422" x="4838700" y="3975100"/>
          <p14:tracePt t="72437" x="4794250" y="3975100"/>
          <p14:tracePt t="72454" x="4699000" y="3975100"/>
          <p14:tracePt t="72471" x="4686300" y="3975100"/>
          <p14:tracePt t="72678" x="4679950" y="3975100"/>
          <p14:tracePt t="72694" x="4673600" y="3975100"/>
          <p14:tracePt t="72710" x="4667250" y="3975100"/>
          <p14:tracePt t="72727" x="4660900" y="3975100"/>
          <p14:tracePt t="72734" x="4654550" y="3975100"/>
          <p14:tracePt t="72742" x="4648200" y="3975100"/>
          <p14:tracePt t="72755" x="4629150" y="3975100"/>
          <p14:tracePt t="72771" x="4603750" y="3975100"/>
          <p14:tracePt t="72788" x="4591050" y="3975100"/>
          <p14:tracePt t="72846" x="4591050" y="3968750"/>
          <p14:tracePt t="72854" x="4578350" y="3968750"/>
          <p14:tracePt t="72862" x="4572000" y="3956050"/>
          <p14:tracePt t="72871" x="4559300" y="3956050"/>
          <p14:tracePt t="72887" x="4552950" y="3949700"/>
          <p14:tracePt t="72904" x="4546600" y="3943350"/>
          <p14:tracePt t="72922" x="4540250" y="3943350"/>
          <p14:tracePt t="72937" x="4527550" y="3924300"/>
          <p14:tracePt t="72954" x="4514850" y="3905250"/>
          <p14:tracePt t="72971" x="4508500" y="3892550"/>
          <p14:tracePt t="72988" x="4502150" y="3892550"/>
          <p14:tracePt t="73004" x="4502150" y="3886200"/>
          <p14:tracePt t="73023" x="4502150" y="3879850"/>
          <p14:tracePt t="73038" x="4502150" y="3873500"/>
          <p14:tracePt t="73055" x="4495800" y="3860800"/>
          <p14:tracePt t="73071" x="4489450" y="3848100"/>
          <p14:tracePt t="73088" x="4489450" y="3841750"/>
          <p14:tracePt t="73104" x="4489450" y="3835400"/>
          <p14:tracePt t="73122" x="4489450" y="3822700"/>
          <p14:tracePt t="73138" x="4489450" y="3810000"/>
          <p14:tracePt t="73154" x="4489450" y="3790950"/>
          <p14:tracePt t="73171" x="4495800" y="3778250"/>
          <p14:tracePt t="73189" x="4502150" y="3765550"/>
          <p14:tracePt t="73205" x="4508500" y="3759200"/>
          <p14:tracePt t="73221" x="4514850" y="3740150"/>
          <p14:tracePt t="73222" x="4521200" y="3740150"/>
          <p14:tracePt t="73238" x="4533900" y="3727450"/>
          <p14:tracePt t="73255" x="4540250" y="3727450"/>
          <p14:tracePt t="73286" x="4546600" y="3727450"/>
          <p14:tracePt t="73294" x="4552950" y="3721100"/>
          <p14:tracePt t="73350" x="4559300" y="3721100"/>
          <p14:tracePt t="73358" x="4565650" y="3721100"/>
          <p14:tracePt t="73371" x="4578350" y="3721100"/>
          <p14:tracePt t="73388" x="4591050" y="3721100"/>
          <p14:tracePt t="73447" x="4597400" y="3721100"/>
          <p14:tracePt t="73462" x="4603750" y="3727450"/>
          <p14:tracePt t="73470" x="4610100" y="3727450"/>
          <p14:tracePt t="73486" x="4610100" y="3733800"/>
          <p14:tracePt t="73511" x="4616450" y="3740150"/>
          <p14:tracePt t="73526" x="4622800" y="3746500"/>
          <p14:tracePt t="73543" x="4622800" y="3752850"/>
          <p14:tracePt t="73551" x="4622800" y="3759200"/>
          <p14:tracePt t="73566" x="4622800" y="3765550"/>
          <p14:tracePt t="73574" x="4622800" y="3771900"/>
          <p14:tracePt t="73588" x="4622800" y="3778250"/>
          <p14:tracePt t="73606" x="4629150" y="3790950"/>
          <p14:tracePt t="73622" x="4629150" y="3803650"/>
          <p14:tracePt t="73638" x="4629150" y="3810000"/>
          <p14:tracePt t="73655" x="4629150" y="3816350"/>
          <p14:tracePt t="73678" x="4629150" y="3822700"/>
          <p14:tracePt t="73710" x="4629150" y="3829050"/>
          <p14:tracePt t="73718" x="4629150" y="3835400"/>
          <p14:tracePt t="73734" x="4629150" y="3841750"/>
          <p14:tracePt t="73742" x="4629150" y="3848100"/>
          <p14:tracePt t="73766" x="4629150" y="3854450"/>
          <p14:tracePt t="73791" x="4629150" y="3860800"/>
          <p14:tracePt t="73798" x="4629150" y="3867150"/>
          <p14:tracePt t="73814" x="4629150" y="3873500"/>
          <p14:tracePt t="73822" x="4622800" y="3873500"/>
          <p14:tracePt t="73838" x="4616450" y="3886200"/>
          <p14:tracePt t="73855" x="4616450" y="3898900"/>
          <p14:tracePt t="73873" x="4603750" y="3911600"/>
          <p14:tracePt t="73983" x="4603750" y="3917950"/>
          <p14:tracePt t="74142" x="4629150" y="3924300"/>
          <p14:tracePt t="74150" x="4654550" y="3924300"/>
          <p14:tracePt t="74158" x="4692650" y="3930650"/>
          <p14:tracePt t="74172" x="4718050" y="3930650"/>
          <p14:tracePt t="74189" x="4775200" y="3943350"/>
          <p14:tracePt t="74205" x="4819650" y="3949700"/>
          <p14:tracePt t="74206" x="4838700" y="3949700"/>
          <p14:tracePt t="74223" x="4845050" y="3949700"/>
          <p14:tracePt t="74423" x="4851400" y="3956050"/>
          <p14:tracePt t="74430" x="4857750" y="3962400"/>
          <p14:tracePt t="74439" x="4864100" y="3962400"/>
          <p14:tracePt t="74903" x="4883150" y="3962400"/>
          <p14:tracePt t="74910" x="4914900" y="3962400"/>
          <p14:tracePt t="74923" x="4959350" y="3962400"/>
          <p14:tracePt t="74939" x="5035550" y="3962400"/>
          <p14:tracePt t="74957" x="5092700" y="3962400"/>
          <p14:tracePt t="74974" x="5143500" y="3968750"/>
          <p14:tracePt t="75039" x="5149850" y="3968750"/>
          <p14:tracePt t="75046" x="5162550" y="3968750"/>
          <p14:tracePt t="75056" x="5181600" y="3968750"/>
          <p14:tracePt t="75073" x="5238750" y="3968750"/>
          <p14:tracePt t="75089" x="5283200" y="3968750"/>
          <p14:tracePt t="75108" x="5289550" y="3968750"/>
          <p14:tracePt t="75351" x="5283200" y="3968750"/>
          <p14:tracePt t="75359" x="5264150" y="3968750"/>
          <p14:tracePt t="75366" x="5245100" y="3968750"/>
          <p14:tracePt t="75374" x="5226050" y="3968750"/>
          <p14:tracePt t="75390" x="5194300" y="3975100"/>
          <p14:tracePt t="75407" x="5162550" y="3981450"/>
          <p14:tracePt t="75424" x="5137150" y="3981450"/>
          <p14:tracePt t="75440" x="5118100" y="3981450"/>
          <p14:tracePt t="75456" x="5080000" y="3981450"/>
          <p14:tracePt t="75473" x="5035550" y="3981450"/>
          <p14:tracePt t="75491" x="5003800" y="3981450"/>
          <p14:tracePt t="75507" x="4978400" y="3981450"/>
          <p14:tracePt t="75523" x="4959350" y="3981450"/>
          <p14:tracePt t="75540" x="4946650" y="3981450"/>
          <p14:tracePt t="75558" x="4927600" y="3981450"/>
          <p14:tracePt t="75558" x="4921250" y="3981450"/>
          <p14:tracePt t="75573" x="4908550" y="3981450"/>
          <p14:tracePt t="75590" x="4870450" y="3981450"/>
          <p14:tracePt t="75607" x="4845050" y="3981450"/>
          <p14:tracePt t="75625" x="4838700" y="3981450"/>
          <p14:tracePt t="75734" x="4832350" y="3975100"/>
          <p14:tracePt t="75750" x="4819650" y="3962400"/>
          <p14:tracePt t="75774" x="4813300" y="3949700"/>
          <p14:tracePt t="75790" x="4813300" y="3943350"/>
          <p14:tracePt t="75798" x="4813300" y="3937000"/>
          <p14:tracePt t="75808" x="4813300" y="3930650"/>
          <p14:tracePt t="75824" x="4806950" y="3917950"/>
          <p14:tracePt t="75847" x="4806950" y="3911600"/>
          <p14:tracePt t="75863" x="4806950" y="3905250"/>
          <p14:tracePt t="75874" x="4806950" y="3898900"/>
          <p14:tracePt t="75890" x="4806950" y="3886200"/>
          <p14:tracePt t="75907" x="4806950" y="3879850"/>
          <p14:tracePt t="75924" x="4806950" y="3867150"/>
          <p14:tracePt t="75941" x="4806950" y="3854450"/>
          <p14:tracePt t="75957" x="4813300" y="3848100"/>
          <p14:tracePt t="75974" x="4819650" y="3835400"/>
          <p14:tracePt t="75991" x="4832350" y="3829050"/>
          <p14:tracePt t="76008" x="4851400" y="3816350"/>
          <p14:tracePt t="76024" x="4870450" y="3797300"/>
          <p14:tracePt t="76040" x="4889500" y="3778250"/>
          <p14:tracePt t="76057" x="4895850" y="3765550"/>
          <p14:tracePt t="76075" x="4908550" y="3752850"/>
          <p14:tracePt t="76091" x="4933950" y="3746500"/>
          <p14:tracePt t="76107" x="4946650" y="3740150"/>
          <p14:tracePt t="76124" x="4978400" y="3733800"/>
          <p14:tracePt t="76142" x="4997450" y="3727450"/>
          <p14:tracePt t="76142" x="5003800" y="3727450"/>
          <p14:tracePt t="76157" x="5016500" y="3721100"/>
          <p14:tracePt t="76174" x="5111750" y="3721100"/>
          <p14:tracePt t="76191" x="5175250" y="3721100"/>
          <p14:tracePt t="76208" x="5213350" y="3721100"/>
          <p14:tracePt t="76224" x="5232400" y="3721100"/>
          <p14:tracePt t="76287" x="5251450" y="3721100"/>
          <p14:tracePt t="76294" x="5270500" y="3721100"/>
          <p14:tracePt t="76307" x="5295900" y="3727450"/>
          <p14:tracePt t="76324" x="5327650" y="3733800"/>
          <p14:tracePt t="76341" x="5340350" y="3746500"/>
          <p14:tracePt t="76359" x="5346700" y="3759200"/>
          <p14:tracePt t="76375" x="5353050" y="3771900"/>
          <p14:tracePt t="76391" x="5359400" y="3790950"/>
          <p14:tracePt t="76407" x="5359400" y="3810000"/>
          <p14:tracePt t="76425" x="5359400" y="3829050"/>
          <p14:tracePt t="76441" x="5359400" y="3848100"/>
          <p14:tracePt t="76457" x="5359400" y="3873500"/>
          <p14:tracePt t="76474" x="5359400" y="3898900"/>
          <p14:tracePt t="76492" x="5359400" y="3917950"/>
          <p14:tracePt t="76508" x="5359400" y="3930650"/>
          <p14:tracePt t="76524" x="5359400" y="3937000"/>
          <p14:tracePt t="76541" x="5346700" y="3949700"/>
          <p14:tracePt t="76558" x="5327650" y="3968750"/>
          <p14:tracePt t="76574" x="5321300" y="3975100"/>
          <p14:tracePt t="76591" x="5321300" y="3981450"/>
          <p14:tracePt t="76608" x="5314950" y="3981450"/>
          <p14:tracePt t="76626" x="5314950" y="3987800"/>
          <p14:tracePt t="76879" x="5321300" y="3987800"/>
          <p14:tracePt t="76886" x="5359400" y="3987800"/>
          <p14:tracePt t="76894" x="5397500" y="3981450"/>
          <p14:tracePt t="76908" x="5441950" y="3975100"/>
          <p14:tracePt t="76925" x="5524500" y="3962400"/>
          <p14:tracePt t="76941" x="5568950" y="3962400"/>
          <p14:tracePt t="76959" x="5575300" y="3962400"/>
          <p14:tracePt t="77247" x="5568950" y="3962400"/>
          <p14:tracePt t="77254" x="5562600" y="3962400"/>
          <p14:tracePt t="77263" x="5556250" y="3962400"/>
          <p14:tracePt t="77275" x="5549900" y="3962400"/>
          <p14:tracePt t="77292" x="5530850" y="3962400"/>
          <p14:tracePt t="77311" x="5524500" y="3962400"/>
          <p14:tracePt t="77495" x="5518150" y="3968750"/>
          <p14:tracePt t="77502" x="5511800" y="3968750"/>
          <p14:tracePt t="77510" x="5505450" y="3968750"/>
          <p14:tracePt t="77525" x="5492750" y="3975100"/>
          <p14:tracePt t="79383" x="5473700" y="3981450"/>
          <p14:tracePt t="79391" x="5441950" y="3987800"/>
          <p14:tracePt t="79399" x="5403850" y="3987800"/>
          <p14:tracePt t="79410" x="5359400" y="3987800"/>
          <p14:tracePt t="79427" x="5283200" y="3987800"/>
          <p14:tracePt t="79444" x="5213350" y="3987800"/>
          <p14:tracePt t="79461" x="5187950" y="3987800"/>
          <p14:tracePt t="79477" x="5181600" y="3987800"/>
          <p14:tracePt t="79494" x="5175250" y="3987800"/>
          <p14:tracePt t="79511" x="5162550" y="3994150"/>
          <p14:tracePt t="79528" x="5156200" y="4000500"/>
          <p14:tracePt t="79544" x="5118100" y="4000500"/>
          <p14:tracePt t="79561" x="5086350" y="4000500"/>
          <p14:tracePt t="79578" x="5073650" y="4000500"/>
          <p14:tracePt t="79595" x="5067300" y="4000500"/>
          <p14:tracePt t="79799" x="5060950" y="4006850"/>
          <p14:tracePt t="79808" x="5041900" y="4006850"/>
          <p14:tracePt t="79815" x="5022850" y="4006850"/>
          <p14:tracePt t="79827" x="5003800" y="4006850"/>
          <p14:tracePt t="79844" x="4965700" y="4006850"/>
          <p14:tracePt t="79861" x="4959350" y="4006850"/>
          <p14:tracePt t="80271" x="4953000" y="4006850"/>
          <p14:tracePt t="80279" x="4940300" y="4006850"/>
          <p14:tracePt t="80287" x="4927600" y="4006850"/>
          <p14:tracePt t="80295" x="4914900" y="4006850"/>
          <p14:tracePt t="80311" x="4902200" y="4006850"/>
          <p14:tracePt t="80328" x="4895850" y="4006850"/>
          <p14:tracePt t="80345" x="4883150" y="4006850"/>
          <p14:tracePt t="80362" x="4851400" y="4006850"/>
          <p14:tracePt t="80378" x="4806950" y="4006850"/>
          <p14:tracePt t="80394" x="4787900" y="4006850"/>
          <p14:tracePt t="80412" x="4775200" y="4000500"/>
          <p14:tracePt t="80428" x="4756150" y="3994150"/>
          <p14:tracePt t="80444" x="4730750" y="3994150"/>
          <p14:tracePt t="80461" x="4724400" y="3994150"/>
          <p14:tracePt t="80751" x="4718050" y="3994150"/>
          <p14:tracePt t="80759" x="4711700" y="3994150"/>
          <p14:tracePt t="80767" x="4699000" y="3994150"/>
          <p14:tracePt t="80778" x="4667250" y="3987800"/>
          <p14:tracePt t="80795" x="4610100" y="3975100"/>
          <p14:tracePt t="80812" x="4565650" y="3968750"/>
          <p14:tracePt t="80829" x="4559300" y="3968750"/>
          <p14:tracePt t="80951" x="4552950" y="3956050"/>
          <p14:tracePt t="80959" x="4546600" y="3949700"/>
          <p14:tracePt t="80967" x="4527550" y="3930650"/>
          <p14:tracePt t="80978" x="4521200" y="3924300"/>
          <p14:tracePt t="80995" x="4483100" y="3892550"/>
          <p14:tracePt t="81012" x="4464050" y="3879850"/>
          <p14:tracePt t="81030" x="4451350" y="3873500"/>
          <p14:tracePt t="81063" x="4451350" y="3867150"/>
          <p14:tracePt t="81071" x="4451350" y="3860800"/>
          <p14:tracePt t="81079" x="4451350" y="3848100"/>
          <p14:tracePt t="81096" x="4451350" y="3822700"/>
          <p14:tracePt t="81112" x="4470400" y="3803650"/>
          <p14:tracePt t="81129" x="4483100" y="3778250"/>
          <p14:tracePt t="81145" x="4495800" y="3765550"/>
          <p14:tracePt t="81163" x="4502150" y="3765550"/>
          <p14:tracePt t="81179" x="4514850" y="3765550"/>
          <p14:tracePt t="81195" x="4521200" y="3765550"/>
          <p14:tracePt t="81212" x="4533900" y="3765550"/>
          <p14:tracePt t="81230" x="4546600" y="3771900"/>
          <p14:tracePt t="81246" x="4559300" y="3778250"/>
          <p14:tracePt t="81262" x="4565650" y="3790950"/>
          <p14:tracePt t="81279" x="4584700" y="3822700"/>
          <p14:tracePt t="81296" x="4591050" y="3848100"/>
          <p14:tracePt t="81312" x="4591050" y="3873500"/>
          <p14:tracePt t="81329" x="4591050" y="3892550"/>
          <p14:tracePt t="81345" x="4591050" y="3905250"/>
          <p14:tracePt t="81363" x="4591050" y="3911600"/>
          <p14:tracePt t="81383" x="4591050" y="3917950"/>
          <p14:tracePt t="81395" x="4591050" y="3924300"/>
          <p14:tracePt t="81535" x="4597400" y="3924300"/>
          <p14:tracePt t="81543" x="4603750" y="3930650"/>
          <p14:tracePt t="81551" x="4629150" y="3930650"/>
          <p14:tracePt t="81563" x="4641850" y="3943350"/>
          <p14:tracePt t="81579" x="4673600" y="3943350"/>
          <p14:tracePt t="81596" x="4705350" y="3949700"/>
          <p14:tracePt t="81613" x="4730750" y="3949700"/>
          <p14:tracePt t="81629" x="4743450" y="3949700"/>
          <p14:tracePt t="81646" x="4749800" y="3949700"/>
          <p14:tracePt t="81672" x="4756150" y="3949700"/>
          <p14:tracePt t="81687" x="4762500" y="3949700"/>
          <p14:tracePt t="81703" x="4775200" y="3949700"/>
          <p14:tracePt t="81713" x="4781550" y="3949700"/>
          <p14:tracePt t="81729" x="4794250" y="3949700"/>
          <p14:tracePt t="81747" x="4800600" y="3949700"/>
          <p14:tracePt t="81763" x="4813300" y="3949700"/>
          <p14:tracePt t="81779" x="4819650" y="3949700"/>
          <p14:tracePt t="81796" x="4826000" y="3949700"/>
          <p14:tracePt t="81879" x="4832350" y="3949700"/>
          <p14:tracePt t="81887" x="4838700" y="3949700"/>
          <p14:tracePt t="81903" x="4851400" y="3949700"/>
          <p14:tracePt t="81913" x="4870450" y="3949700"/>
          <p14:tracePt t="81929" x="4908550" y="3949700"/>
          <p14:tracePt t="81946" x="4978400" y="3949700"/>
          <p14:tracePt t="81964" x="5073650" y="3949700"/>
          <p14:tracePt t="81979" x="5162550" y="3949700"/>
          <p14:tracePt t="81996" x="5207000" y="3949700"/>
          <p14:tracePt t="82013" x="5213350" y="3949700"/>
          <p14:tracePt t="82039" x="5219700" y="3949700"/>
          <p14:tracePt t="82047" x="5226050" y="3949700"/>
          <p14:tracePt t="82063" x="5257800" y="3949700"/>
          <p14:tracePt t="82079" x="5295900" y="3949700"/>
          <p14:tracePt t="82097" x="5321300" y="3949700"/>
          <p14:tracePt t="82127" x="5327650" y="3949700"/>
          <p14:tracePt t="82343" x="5321300" y="3949700"/>
          <p14:tracePt t="82351" x="5302250" y="3949700"/>
          <p14:tracePt t="82363" x="5270500" y="3962400"/>
          <p14:tracePt t="82380" x="5238750" y="3968750"/>
          <p14:tracePt t="82396" x="5207000" y="3975100"/>
          <p14:tracePt t="82414" x="5162550" y="3987800"/>
          <p14:tracePt t="82415" x="5124450" y="3994150"/>
          <p14:tracePt t="82430" x="5099050" y="3994150"/>
          <p14:tracePt t="82447" x="4991100" y="3994150"/>
          <p14:tracePt t="82463" x="4908550" y="3994150"/>
          <p14:tracePt t="82481" x="4845050" y="3994150"/>
          <p14:tracePt t="82497" x="4826000" y="3994150"/>
          <p14:tracePt t="82776" x="4819650" y="3987800"/>
          <p14:tracePt t="82783" x="4826000" y="3987800"/>
          <p14:tracePt t="82797" x="4845050" y="3987800"/>
          <p14:tracePt t="82814" x="4921250" y="3987800"/>
          <p14:tracePt t="82830" x="5035550" y="3987800"/>
          <p14:tracePt t="82848" x="5162550" y="3987800"/>
          <p14:tracePt t="82864" x="5238750" y="3987800"/>
          <p14:tracePt t="82880" x="5283200" y="3987800"/>
          <p14:tracePt t="82897" x="5327650" y="3981450"/>
          <p14:tracePt t="82915" x="5378450" y="3968750"/>
          <p14:tracePt t="82930" x="5441950" y="3956050"/>
          <p14:tracePt t="82947" x="5524500" y="3949700"/>
          <p14:tracePt t="82964" x="5575300" y="3943350"/>
          <p14:tracePt t="82982" x="5594350" y="3937000"/>
          <p14:tracePt t="84288" x="5568950" y="3937000"/>
          <p14:tracePt t="84296" x="5543550" y="3937000"/>
          <p14:tracePt t="84304" x="5492750" y="3937000"/>
          <p14:tracePt t="84315" x="5467350" y="3943350"/>
          <p14:tracePt t="84332" x="5429250" y="3949700"/>
          <p14:tracePt t="84348" x="5410200" y="3949700"/>
          <p14:tracePt t="84366" x="5391150" y="3949700"/>
          <p14:tracePt t="84382" x="5353050" y="3949700"/>
          <p14:tracePt t="84399" x="5302250" y="3949700"/>
          <p14:tracePt t="84416" x="5156200" y="3949700"/>
          <p14:tracePt t="84433" x="5060950" y="3949700"/>
          <p14:tracePt t="84448" x="5010150" y="3962400"/>
          <p14:tracePt t="84465" x="4997450" y="3968750"/>
          <p14:tracePt t="84656" x="5022850" y="3968750"/>
          <p14:tracePt t="84663" x="5067300" y="3968750"/>
          <p14:tracePt t="84672" x="5130800" y="3968750"/>
          <p14:tracePt t="84682" x="5207000" y="3968750"/>
          <p14:tracePt t="84699" x="5365750" y="3968750"/>
          <p14:tracePt t="84715" x="5492750" y="3968750"/>
          <p14:tracePt t="84733" x="5549900" y="3968750"/>
          <p14:tracePt t="84944" x="5543550" y="3968750"/>
          <p14:tracePt t="84959" x="5537200" y="3968750"/>
          <p14:tracePt t="84967" x="5530850" y="3968750"/>
          <p14:tracePt t="84975" x="5530850" y="3962400"/>
          <p14:tracePt t="84983" x="5524500" y="3956050"/>
          <p14:tracePt t="84999" x="5511800" y="3943350"/>
          <p14:tracePt t="85016" x="5505450" y="3937000"/>
          <p14:tracePt t="85032" x="5505450" y="3930650"/>
          <p14:tracePt t="85128" x="5499100" y="3930650"/>
          <p14:tracePt t="85135" x="5486400" y="3930650"/>
          <p14:tracePt t="85143" x="5473700" y="3930650"/>
          <p14:tracePt t="85151" x="5467350" y="3943350"/>
          <p14:tracePt t="85166" x="5448300" y="3962400"/>
          <p14:tracePt t="85183" x="5391150" y="3987800"/>
          <p14:tracePt t="85184" x="5334000" y="4006850"/>
          <p14:tracePt t="85200" x="5232400" y="4025900"/>
          <p14:tracePt t="85216" x="5137150" y="4038600"/>
          <p14:tracePt t="85233" x="5067300" y="4064000"/>
          <p14:tracePt t="85249" x="5016500" y="4070350"/>
          <p14:tracePt t="85267" x="4991100" y="4083050"/>
          <p14:tracePt t="85283" x="4972050" y="4089400"/>
          <p14:tracePt t="85299" x="4933950" y="4108450"/>
          <p14:tracePt t="85316" x="4902200" y="4127500"/>
          <p14:tracePt t="85334" x="4883150" y="4140200"/>
          <p14:tracePt t="85349" x="4876800" y="4146550"/>
          <p14:tracePt t="85688" x="4864100" y="4146550"/>
          <p14:tracePt t="85695" x="4838700" y="4121150"/>
          <p14:tracePt t="85703" x="4826000" y="4102100"/>
          <p14:tracePt t="85716" x="4819650" y="4083050"/>
          <p14:tracePt t="85733" x="4806950" y="4070350"/>
          <p14:tracePt t="85824" x="4800600" y="4064000"/>
          <p14:tracePt t="85832" x="4794250" y="4064000"/>
          <p14:tracePt t="85839" x="4781550" y="4064000"/>
          <p14:tracePt t="85850" x="4775200" y="4064000"/>
          <p14:tracePt t="85866" x="4762500" y="4064000"/>
          <p14:tracePt t="85896" x="4756150" y="4064000"/>
          <p14:tracePt t="85903" x="4743450" y="4064000"/>
          <p14:tracePt t="85916" x="4737100" y="4064000"/>
          <p14:tracePt t="85933" x="4699000" y="4064000"/>
          <p14:tracePt t="85950" x="4686300" y="4064000"/>
          <p14:tracePt t="85968" x="4679950" y="4064000"/>
          <p14:tracePt t="85992" x="4667250" y="4057650"/>
          <p14:tracePt t="86000" x="4654550" y="4051300"/>
          <p14:tracePt t="86016" x="4616450" y="4038600"/>
          <p14:tracePt t="86034" x="4540250" y="4006850"/>
          <p14:tracePt t="86050" x="4502150" y="3987800"/>
          <p14:tracePt t="86240" x="4495800" y="3987800"/>
          <p14:tracePt t="86256" x="4502150" y="3987800"/>
          <p14:tracePt t="86263" x="4514850" y="3987800"/>
          <p14:tracePt t="86272" x="4521200" y="3987800"/>
          <p14:tracePt t="86284" x="4527550" y="3987800"/>
          <p14:tracePt t="86300" x="4533900" y="3987800"/>
          <p14:tracePt t="86318" x="4546600" y="3987800"/>
          <p14:tracePt t="86334" x="4603750" y="3987800"/>
          <p14:tracePt t="86350" x="4679950" y="3987800"/>
          <p14:tracePt t="86367" x="4737100" y="3987800"/>
          <p14:tracePt t="86368" x="4756150" y="3987800"/>
          <p14:tracePt t="86584" x="4762500" y="3981450"/>
          <p14:tracePt t="86600" x="4768850" y="3981450"/>
          <p14:tracePt t="86608" x="4781550" y="3975100"/>
          <p14:tracePt t="86617" x="4787900" y="3975100"/>
          <p14:tracePt t="86634" x="4819650" y="3975100"/>
          <p14:tracePt t="86650" x="4851400" y="3975100"/>
          <p14:tracePt t="86668" x="4870450" y="3975100"/>
          <p14:tracePt t="86856" x="4851400" y="3975100"/>
          <p14:tracePt t="86864" x="4845050" y="3975100"/>
          <p14:tracePt t="86872" x="4838700" y="3975100"/>
          <p14:tracePt t="86884" x="4832350" y="3975100"/>
          <p14:tracePt t="86901" x="4806950" y="3975100"/>
          <p14:tracePt t="86918" x="4781550" y="3975100"/>
          <p14:tracePt t="86935" x="4743450" y="3975100"/>
          <p14:tracePt t="86951" x="4724400" y="3975100"/>
          <p14:tracePt t="86968" x="4705350" y="3975100"/>
          <p14:tracePt t="87208" x="4711700" y="3975100"/>
          <p14:tracePt t="87223" x="4718050" y="3975100"/>
          <p14:tracePt t="87232" x="4724400" y="3975100"/>
          <p14:tracePt t="87240" x="4730750" y="3975100"/>
          <p14:tracePt t="87251" x="4743450" y="3975100"/>
          <p14:tracePt t="87268" x="4787900" y="3975100"/>
          <p14:tracePt t="87285" x="4838700" y="3975100"/>
          <p14:tracePt t="87301" x="4864100" y="3975100"/>
          <p14:tracePt t="87318" x="4876800" y="3975100"/>
          <p14:tracePt t="87334" x="4883150" y="3975100"/>
          <p14:tracePt t="87352" x="4895850" y="3975100"/>
          <p14:tracePt t="87368" x="4927600" y="3975100"/>
          <p14:tracePt t="87384" x="4991100" y="3975100"/>
          <p14:tracePt t="87401" x="5048250" y="3975100"/>
          <p14:tracePt t="87419" x="5073650" y="3975100"/>
          <p14:tracePt t="87456" x="5086350" y="3975100"/>
          <p14:tracePt t="87463" x="5099050" y="3975100"/>
          <p14:tracePt t="87472" x="5137150" y="3968750"/>
          <p14:tracePt t="87485" x="5181600" y="3968750"/>
          <p14:tracePt t="87501" x="5302250" y="3968750"/>
          <p14:tracePt t="87518" x="5403850" y="3968750"/>
          <p14:tracePt t="87535" x="5454650" y="3968750"/>
          <p14:tracePt t="87552" x="5467350" y="3968750"/>
          <p14:tracePt t="87576" x="5473700" y="3968750"/>
          <p14:tracePt t="87592" x="5486400" y="3968750"/>
          <p14:tracePt t="87601" x="5499100" y="3968750"/>
          <p14:tracePt t="87619" x="5524500" y="3968750"/>
          <p14:tracePt t="87635" x="5537200" y="3962400"/>
          <p14:tracePt t="87928" x="5518150" y="3962400"/>
          <p14:tracePt t="87935" x="5492750" y="3962400"/>
          <p14:tracePt t="87944" x="5435600" y="3975100"/>
          <p14:tracePt t="87952" x="5391150" y="3975100"/>
          <p14:tracePt t="87969" x="5226050" y="3987800"/>
          <p14:tracePt t="87986" x="5086350" y="4013200"/>
          <p14:tracePt t="88003" x="4978400" y="4032250"/>
          <p14:tracePt t="88018" x="4927600" y="4044950"/>
          <p14:tracePt t="88035" x="4914900" y="4051300"/>
          <p14:tracePt t="88052" x="4895850" y="4064000"/>
          <p14:tracePt t="88069" x="4889500" y="4070350"/>
          <p14:tracePt t="88085" x="4876800" y="4083050"/>
          <p14:tracePt t="88102" x="4864100" y="4095750"/>
          <p14:tracePt t="88118" x="4845050" y="4114800"/>
          <p14:tracePt t="88120" x="4845050" y="4127500"/>
          <p14:tracePt t="88137" x="4838700" y="4133850"/>
          <p14:tracePt t="88152" x="4838700" y="4146550"/>
          <p14:tracePt t="88169" x="4826000" y="4159250"/>
          <p14:tracePt t="88185" x="4819650" y="4165600"/>
          <p14:tracePt t="88203" x="4806950" y="4178300"/>
          <p14:tracePt t="88219" x="4794250" y="4203700"/>
          <p14:tracePt t="88236" x="4787900" y="4210050"/>
          <p14:tracePt t="88288" x="4781550" y="4216400"/>
          <p14:tracePt t="88305" x="4768850" y="4229100"/>
          <p14:tracePt t="88312" x="4762500" y="4235450"/>
          <p14:tracePt t="88320" x="4756150" y="4235450"/>
          <p14:tracePt t="88335" x="4749800" y="4248150"/>
          <p14:tracePt t="88352" x="4743450" y="4248150"/>
          <p14:tracePt t="88400" x="4737100" y="4254500"/>
          <p14:tracePt t="88408" x="4730750" y="4254500"/>
          <p14:tracePt t="88419" x="4724400" y="4254500"/>
          <p14:tracePt t="88436" x="4711700" y="4254500"/>
          <p14:tracePt t="88452" x="4692650" y="4267200"/>
          <p14:tracePt t="88469" x="4679950" y="4267200"/>
          <p14:tracePt t="88486" x="4667250" y="4273550"/>
          <p14:tracePt t="88504" x="4654550" y="4279900"/>
          <p14:tracePt t="88519" x="4648200" y="4279900"/>
          <p14:tracePt t="88536" x="4622800" y="4279900"/>
          <p14:tracePt t="88576" x="4616450" y="4279900"/>
          <p14:tracePt t="88584" x="4610100" y="4279900"/>
          <p14:tracePt t="88600" x="4591050" y="4279900"/>
          <p14:tracePt t="88608" x="4584700" y="4279900"/>
          <p14:tracePt t="88619" x="4572000" y="4279900"/>
          <p14:tracePt t="88635" x="4559300" y="4279900"/>
          <p14:tracePt t="88653" x="4552950" y="4279900"/>
          <p14:tracePt t="88672" x="4546600" y="4279900"/>
          <p14:tracePt t="88688" x="4540250" y="4273550"/>
          <p14:tracePt t="88703" x="4527550" y="4267200"/>
          <p14:tracePt t="88720" x="4521200" y="4260850"/>
          <p14:tracePt t="88736" x="4521200" y="4248150"/>
          <p14:tracePt t="88752" x="4502150" y="4222750"/>
          <p14:tracePt t="88769" x="4489450" y="4191000"/>
          <p14:tracePt t="88787" x="4483100" y="4178300"/>
          <p14:tracePt t="88802" x="4476750" y="4159250"/>
          <p14:tracePt t="88819" x="4476750" y="4140200"/>
          <p14:tracePt t="88836" x="4476750" y="4114800"/>
          <p14:tracePt t="88853" x="4489450" y="4083050"/>
          <p14:tracePt t="88869" x="4508500" y="4051300"/>
          <p14:tracePt t="88886" x="4533900" y="4025900"/>
          <p14:tracePt t="88903" x="4552950" y="4000500"/>
          <p14:tracePt t="88920" x="4578350" y="3987800"/>
          <p14:tracePt t="88936" x="4591050" y="3981450"/>
          <p14:tracePt t="88953" x="4603750" y="3981450"/>
          <p14:tracePt t="88969" x="4629150" y="3981450"/>
          <p14:tracePt t="88987" x="4673600" y="3987800"/>
          <p14:tracePt t="89003" x="4743450" y="4032250"/>
          <p14:tracePt t="89019" x="4768850" y="4044950"/>
          <p14:tracePt t="89036" x="4768850" y="4057650"/>
          <p14:tracePt t="89054" x="4775200" y="4076700"/>
          <p14:tracePt t="89069" x="4775200" y="4095750"/>
          <p14:tracePt t="89086" x="4775200" y="4114800"/>
          <p14:tracePt t="89103" x="4775200" y="4121150"/>
          <p14:tracePt t="89121" x="4768850" y="4159250"/>
          <p14:tracePt t="89136" x="4762500" y="4178300"/>
          <p14:tracePt t="89153" x="4749800" y="4191000"/>
          <p14:tracePt t="89170" x="4749800" y="4197350"/>
          <p14:tracePt t="89187" x="4749800" y="4203700"/>
          <p14:tracePt t="89224" x="4743450" y="4210050"/>
          <p14:tracePt t="89240" x="4743450" y="4216400"/>
          <p14:tracePt t="89248" x="4743450" y="4222750"/>
          <p14:tracePt t="89256" x="4737100" y="4229100"/>
          <p14:tracePt t="89312" x="4730750" y="4235450"/>
          <p14:tracePt t="89401" x="4730750" y="4241800"/>
          <p14:tracePt t="89408" x="4724400" y="4241800"/>
          <p14:tracePt t="89420" x="4718050" y="4241800"/>
          <p14:tracePt t="89584" x="4711700" y="4241800"/>
          <p14:tracePt t="89592" x="4711700" y="4248150"/>
          <p14:tracePt t="89604" x="4705350" y="4260850"/>
          <p14:tracePt t="89620" x="4692650" y="4279900"/>
          <p14:tracePt t="89636" x="4667250" y="4298950"/>
          <p14:tracePt t="89654" x="4635500" y="4324350"/>
          <p14:tracePt t="89670" x="4597400" y="4337050"/>
          <p14:tracePt t="89687" x="4552950" y="4362450"/>
          <p14:tracePt t="89704" x="4502150" y="4387850"/>
          <p14:tracePt t="89721" x="4476750" y="4400550"/>
          <p14:tracePt t="89737" x="4464050" y="4413250"/>
          <p14:tracePt t="89761" x="4451350" y="4419600"/>
          <p14:tracePt t="89784" x="4445000" y="4419600"/>
          <p14:tracePt t="89809" x="4445000" y="4425950"/>
          <p14:tracePt t="89816" x="4438650" y="4425950"/>
          <p14:tracePt t="89824" x="4438650" y="4432300"/>
          <p14:tracePt t="89837" x="4432300" y="4432300"/>
          <p14:tracePt t="89855" x="4432300" y="4445000"/>
          <p14:tracePt t="89870" x="4419600" y="4464050"/>
          <p14:tracePt t="89887" x="4413250" y="4476750"/>
          <p14:tracePt t="89888" x="4413250" y="4483100"/>
          <p14:tracePt t="89904" x="4406900" y="4489450"/>
          <p14:tracePt t="89921" x="4400550" y="4489450"/>
          <p14:tracePt t="89937" x="4381500" y="4489450"/>
          <p14:tracePt t="89954" x="4368800" y="4495800"/>
          <p14:tracePt t="89970" x="4343400" y="4502150"/>
          <p14:tracePt t="89988" x="4311650" y="4502150"/>
          <p14:tracePt t="90004" x="4292600" y="4502150"/>
          <p14:tracePt t="90020" x="4273550" y="4502150"/>
          <p14:tracePt t="90037" x="4260850" y="4502150"/>
          <p14:tracePt t="90055" x="4241800" y="4502150"/>
          <p14:tracePt t="90545" x="4248150" y="4502150"/>
          <p14:tracePt t="90568" x="4254500" y="4502150"/>
          <p14:tracePt t="90577" x="4260850" y="4502150"/>
          <p14:tracePt t="90587" x="4267200" y="4502150"/>
          <p14:tracePt t="90604" x="4279900" y="4502150"/>
          <p14:tracePt t="90622" x="4298950" y="4502150"/>
          <p14:tracePt t="90637" x="4330700" y="4502150"/>
          <p14:tracePt t="90654" x="4356100" y="4502150"/>
          <p14:tracePt t="90671" x="4375150" y="4489450"/>
          <p14:tracePt t="90689" x="4400550" y="4489450"/>
          <p14:tracePt t="90705" x="4406900" y="4489450"/>
          <p14:tracePt t="90721" x="4413250" y="4489450"/>
          <p14:tracePt t="90738" x="4432300" y="4489450"/>
          <p14:tracePt t="90755" x="4470400" y="4489450"/>
          <p14:tracePt t="90771" x="4521200" y="4489450"/>
          <p14:tracePt t="90788" x="4559300" y="4489450"/>
          <p14:tracePt t="90804" x="4591050" y="4489450"/>
          <p14:tracePt t="90822" x="4603750" y="4489450"/>
          <p14:tracePt t="90838" x="4610100" y="4489450"/>
          <p14:tracePt t="90855" x="4622800" y="4489450"/>
          <p14:tracePt t="90871" x="4641850" y="4483100"/>
          <p14:tracePt t="90889" x="4718050" y="4483100"/>
          <p14:tracePt t="90905" x="4768850" y="4483100"/>
          <p14:tracePt t="90921" x="4800600" y="4483100"/>
          <p14:tracePt t="90969" x="4806950" y="4483100"/>
          <p14:tracePt t="90976" x="4813300" y="4483100"/>
          <p14:tracePt t="90988" x="4819650" y="4483100"/>
          <p14:tracePt t="91005" x="4838700" y="4483100"/>
          <p14:tracePt t="91021" x="4870450" y="4483100"/>
          <p14:tracePt t="91039" x="4883150" y="4483100"/>
          <p14:tracePt t="91055" x="4889500" y="4483100"/>
          <p14:tracePt t="91089" x="4902200" y="4483100"/>
          <p14:tracePt t="91096" x="4908550" y="4483100"/>
          <p14:tracePt t="91106" x="4921250" y="4483100"/>
          <p14:tracePt t="91121" x="4965700" y="4483100"/>
          <p14:tracePt t="91138" x="4984750" y="4483100"/>
          <p14:tracePt t="91155" x="5010150" y="4483100"/>
          <p14:tracePt t="91172" x="5016500" y="4483100"/>
          <p14:tracePt t="91188" x="5022850" y="4483100"/>
          <p14:tracePt t="91205" x="5041900" y="4483100"/>
          <p14:tracePt t="91222" x="5073650" y="4483100"/>
          <p14:tracePt t="91239" x="5099050" y="4483100"/>
          <p14:tracePt t="91240" x="5118100" y="4483100"/>
          <p14:tracePt t="91255" x="5137150" y="4483100"/>
          <p14:tracePt t="91272" x="5168900" y="4483100"/>
          <p14:tracePt t="91288" x="5181600" y="4483100"/>
          <p14:tracePt t="91306" x="5213350" y="4483100"/>
          <p14:tracePt t="91321" x="5245100" y="4483100"/>
          <p14:tracePt t="91338" x="5302250" y="4483100"/>
          <p14:tracePt t="91355" x="5359400" y="4483100"/>
          <p14:tracePt t="91373" x="5416550" y="4483100"/>
          <p14:tracePt t="91388" x="5461000" y="4483100"/>
          <p14:tracePt t="91405" x="5499100" y="4489450"/>
          <p14:tracePt t="91422" x="5543550" y="4495800"/>
          <p14:tracePt t="91439" x="5568950" y="4502150"/>
          <p14:tracePt t="91456" x="5588000" y="4502150"/>
          <p14:tracePt t="91457" x="5594350" y="4502150"/>
          <p14:tracePt t="91487" x="5632450" y="4502150"/>
          <p14:tracePt t="91489" x="5645150" y="4502150"/>
          <p14:tracePt t="91496" x="5664200" y="4502150"/>
          <p14:tracePt t="91523" x="5734050" y="4514850"/>
          <p14:tracePt t="91539" x="5791200" y="4521200"/>
          <p14:tracePt t="91555" x="5835650" y="4521200"/>
          <p14:tracePt t="91572" x="5867400" y="4540250"/>
          <p14:tracePt t="91589" x="5905500" y="4540250"/>
          <p14:tracePt t="91605" x="5937250" y="4546600"/>
          <p14:tracePt t="91622" x="5988050" y="4552950"/>
          <p14:tracePt t="91638" x="6032500" y="4559300"/>
          <p14:tracePt t="91656" x="6089650" y="4559300"/>
          <p14:tracePt t="91672" x="6115050" y="4559300"/>
          <p14:tracePt t="91688" x="6127750" y="4559300"/>
          <p14:tracePt t="91705" x="6134100" y="4559300"/>
          <p14:tracePt t="91723" x="6153150" y="4559300"/>
          <p14:tracePt t="91739" x="6191250" y="4559300"/>
          <p14:tracePt t="91755" x="6235700" y="4559300"/>
          <p14:tracePt t="91772" x="6280150" y="4559300"/>
          <p14:tracePt t="91789" x="6324600" y="4559300"/>
          <p14:tracePt t="91807" x="6350000" y="4559300"/>
          <p14:tracePt t="91822" x="6375400" y="4559300"/>
          <p14:tracePt t="91839" x="6432550" y="4565650"/>
          <p14:tracePt t="91856" x="6591300" y="4584700"/>
          <p14:tracePt t="91872" x="6699250" y="4584700"/>
          <p14:tracePt t="91889" x="6750050" y="4584700"/>
          <p14:tracePt t="92233" x="6731000" y="4584700"/>
          <p14:tracePt t="92240" x="6692900" y="4584700"/>
          <p14:tracePt t="92248" x="6654800" y="4584700"/>
          <p14:tracePt t="92256" x="6610350" y="4584700"/>
          <p14:tracePt t="92272" x="6521450" y="4584700"/>
          <p14:tracePt t="92289" x="6426200" y="4584700"/>
          <p14:tracePt t="92307" x="6305550" y="4584700"/>
          <p14:tracePt t="92322" x="6172200" y="4584700"/>
          <p14:tracePt t="92339" x="6000750" y="4584700"/>
          <p14:tracePt t="92356" x="5670550" y="4578350"/>
          <p14:tracePt t="92373" x="5410200" y="4565650"/>
          <p14:tracePt t="92389" x="5257800" y="4565650"/>
          <p14:tracePt t="92406" x="5143500" y="4565650"/>
          <p14:tracePt t="92423" x="5060950" y="4565650"/>
          <p14:tracePt t="92440" x="4914900" y="4565650"/>
          <p14:tracePt t="92456" x="4787900" y="4565650"/>
          <p14:tracePt t="92473" x="4641850" y="4565650"/>
          <p14:tracePt t="92489" x="4514850" y="4565650"/>
          <p14:tracePt t="92507" x="4451350" y="4565650"/>
          <p14:tracePt t="92523" x="4432300" y="4565650"/>
          <p14:tracePt t="92539" x="4406900" y="4565650"/>
          <p14:tracePt t="92556" x="4368800" y="4565650"/>
          <p14:tracePt t="92574" x="4292600" y="4565650"/>
          <p14:tracePt t="92589" x="4229100" y="4565650"/>
          <p14:tracePt t="92606" x="4184650" y="4565650"/>
          <p14:tracePt t="92623" x="4171950" y="4565650"/>
          <p14:tracePt t="92641" x="4165600" y="4565650"/>
          <p14:tracePt t="92688" x="4159250" y="4565650"/>
          <p14:tracePt t="92697" x="4152900" y="4565650"/>
          <p14:tracePt t="92707" x="4146550" y="4565650"/>
          <p14:tracePt t="92723" x="4133850" y="4565650"/>
          <p14:tracePt t="92740" x="4127500" y="4565650"/>
          <p14:tracePt t="92889" x="4121150" y="4559300"/>
          <p14:tracePt t="92913" x="4121150" y="4552950"/>
          <p14:tracePt t="92929" x="4127500" y="4546600"/>
          <p14:tracePt t="92945" x="4140200" y="4540250"/>
          <p14:tracePt t="92961" x="4152900" y="4540250"/>
          <p14:tracePt t="92968" x="4159250" y="4540250"/>
          <p14:tracePt t="92977" x="4159250" y="4533900"/>
          <p14:tracePt t="92990" x="4171950" y="4533900"/>
          <p14:tracePt t="93006" x="4184650" y="4527550"/>
          <p14:tracePt t="93049" x="4191000" y="4527550"/>
          <p14:tracePt t="93056" x="4197350" y="4527550"/>
          <p14:tracePt t="93064" x="4210050" y="4527550"/>
          <p14:tracePt t="93073" x="4229100" y="4527550"/>
          <p14:tracePt t="93090" x="4292600" y="4527550"/>
          <p14:tracePt t="93106" x="4349750" y="4527550"/>
          <p14:tracePt t="93124" x="4381500" y="4527550"/>
          <p14:tracePt t="93140" x="4406900" y="4527550"/>
          <p14:tracePt t="93156" x="4419600" y="4527550"/>
          <p14:tracePt t="93173" x="4432300" y="4527550"/>
          <p14:tracePt t="93191" x="4457700" y="4527550"/>
          <p14:tracePt t="93207" x="4495800" y="4527550"/>
          <p14:tracePt t="93224" x="4552950" y="4527550"/>
          <p14:tracePt t="93240" x="4578350" y="4527550"/>
          <p14:tracePt t="93258" x="4597400" y="4527550"/>
          <p14:tracePt t="93273" x="4616450" y="4527550"/>
          <p14:tracePt t="93290" x="4654550" y="4527550"/>
          <p14:tracePt t="93307" x="4692650" y="4527550"/>
          <p14:tracePt t="93324" x="4718050" y="4527550"/>
          <p14:tracePt t="93340" x="4737100" y="4527550"/>
          <p14:tracePt t="93357" x="4749800" y="4527550"/>
          <p14:tracePt t="93374" x="4775200" y="4527550"/>
          <p14:tracePt t="93391" x="4819650" y="4527550"/>
          <p14:tracePt t="93407" x="4895850" y="4527550"/>
          <p14:tracePt t="93424" x="4965700" y="4527550"/>
          <p14:tracePt t="93425" x="4991100" y="4527550"/>
          <p14:tracePt t="93440" x="5029200" y="4514850"/>
          <p14:tracePt t="93458" x="5054600" y="4514850"/>
          <p14:tracePt t="93474" x="5080000" y="4502150"/>
          <p14:tracePt t="93490" x="5105400" y="4502150"/>
          <p14:tracePt t="93507" x="5168900" y="4502150"/>
          <p14:tracePt t="93525" x="5232400" y="4502150"/>
          <p14:tracePt t="93540" x="5302250" y="4502150"/>
          <p14:tracePt t="93557" x="5353050" y="4502150"/>
          <p14:tracePt t="93574" x="5391150" y="4502150"/>
          <p14:tracePt t="93591" x="5435600" y="4502150"/>
          <p14:tracePt t="93607" x="5499100" y="4502150"/>
          <p14:tracePt t="93624" x="5568950" y="4502150"/>
          <p14:tracePt t="93641" x="5683250" y="4502150"/>
          <p14:tracePt t="93658" x="5746750" y="4502150"/>
          <p14:tracePt t="93674" x="5797550" y="4502150"/>
          <p14:tracePt t="93690" x="5854700" y="4502150"/>
          <p14:tracePt t="93707" x="5918200" y="4502150"/>
          <p14:tracePt t="93725" x="5969000" y="4502150"/>
          <p14:tracePt t="93740" x="6013450" y="4502150"/>
          <p14:tracePt t="93757" x="6051550" y="4502150"/>
          <p14:tracePt t="93774" x="6064250" y="4495800"/>
          <p14:tracePt t="93791" x="6096000" y="4495800"/>
          <p14:tracePt t="93807" x="6159500" y="4495800"/>
          <p14:tracePt t="93808" x="6191250" y="4495800"/>
          <p14:tracePt t="93824" x="6242050" y="4495800"/>
          <p14:tracePt t="93824" x="6280150" y="4495800"/>
          <p14:tracePt t="93840" x="6369050" y="4495800"/>
          <p14:tracePt t="93858" x="6426200" y="4495800"/>
          <p14:tracePt t="93874" x="6451600" y="4495800"/>
          <p14:tracePt t="93890" x="6457950" y="4495800"/>
          <p14:tracePt t="93907" x="6502400" y="4495800"/>
          <p14:tracePt t="93925" x="6559550" y="4495800"/>
          <p14:tracePt t="93941" x="6604000" y="4495800"/>
          <p14:tracePt t="93957" x="6642100" y="4495800"/>
          <p14:tracePt t="93974" x="6648450" y="4495800"/>
          <p14:tracePt t="94273" x="6654800" y="4489450"/>
          <p14:tracePt t="94280" x="6654800" y="4470400"/>
          <p14:tracePt t="94291" x="6667500" y="4425950"/>
          <p14:tracePt t="94308" x="6667500" y="4349750"/>
          <p14:tracePt t="94324" x="6667500" y="4279900"/>
          <p14:tracePt t="94342" x="6667500" y="4235450"/>
          <p14:tracePt t="94358" x="6667500" y="4229100"/>
          <p14:tracePt t="94537" x="6667500" y="4222750"/>
          <p14:tracePt t="94552" x="6654800" y="4222750"/>
          <p14:tracePt t="94561" x="6635750" y="4222750"/>
          <p14:tracePt t="94575" x="6610350" y="4229100"/>
          <p14:tracePt t="94591" x="6540500" y="4241800"/>
          <p14:tracePt t="94593" x="6483350" y="4248150"/>
          <p14:tracePt t="94609" x="6330950" y="4254500"/>
          <p14:tracePt t="94625" x="6121400" y="4254500"/>
          <p14:tracePt t="94642" x="5918200" y="4254500"/>
          <p14:tracePt t="94658" x="5734050" y="4254500"/>
          <p14:tracePt t="94676" x="5530850" y="4254500"/>
          <p14:tracePt t="94691" x="5321300" y="4254500"/>
          <p14:tracePt t="94708" x="5181600" y="4254500"/>
          <p14:tracePt t="94725" x="5048250" y="4260850"/>
          <p14:tracePt t="94742" x="4927600" y="4279900"/>
          <p14:tracePt t="94758" x="4819650" y="4279900"/>
          <p14:tracePt t="94775" x="4705350" y="4279900"/>
          <p14:tracePt t="94791" x="4591050" y="4279900"/>
          <p14:tracePt t="94792" x="4546600" y="4279900"/>
          <p14:tracePt t="94809" x="4464050" y="4279900"/>
          <p14:tracePt t="94825" x="4394200" y="4279900"/>
          <p14:tracePt t="94841" x="4343400" y="4279900"/>
          <p14:tracePt t="94858" x="4286250" y="4279900"/>
          <p14:tracePt t="94876" x="4235450" y="4279900"/>
          <p14:tracePt t="94891" x="4184650" y="4279900"/>
          <p14:tracePt t="94908" x="4152900" y="4286250"/>
          <p14:tracePt t="94925" x="4127500" y="4292600"/>
          <p14:tracePt t="95008" x="4121150" y="4292600"/>
          <p14:tracePt t="95016" x="4114800" y="4298950"/>
          <p14:tracePt t="95025" x="4102100" y="4318000"/>
          <p14:tracePt t="95042" x="4102100" y="4330700"/>
          <p14:tracePt t="95058" x="4095750" y="4349750"/>
          <p14:tracePt t="95075" x="4095750" y="4362450"/>
          <p14:tracePt t="95093" x="4095750" y="4381500"/>
          <p14:tracePt t="95108" x="4095750" y="4400550"/>
          <p14:tracePt t="95125" x="4095750" y="4413250"/>
          <p14:tracePt t="95142" x="4095750" y="4419600"/>
          <p14:tracePt t="95159" x="4095750" y="4432300"/>
          <p14:tracePt t="95175" x="4095750" y="4451350"/>
          <p14:tracePt t="95192" x="4095750" y="4464050"/>
          <p14:tracePt t="97601" x="4095750" y="4470400"/>
          <p14:tracePt t="97609" x="4146550" y="4470400"/>
          <p14:tracePt t="97617" x="4210050" y="4470400"/>
          <p14:tracePt t="97627" x="4267200" y="4470400"/>
          <p14:tracePt t="97644" x="4381500" y="4470400"/>
          <p14:tracePt t="97661" x="4470400" y="4470400"/>
          <p14:tracePt t="97678" x="4495800" y="4470400"/>
          <p14:tracePt t="97694" x="4502150" y="4470400"/>
          <p14:tracePt t="97721" x="4514850" y="4470400"/>
          <p14:tracePt t="97729" x="4521200" y="4470400"/>
          <p14:tracePt t="97745" x="4540250" y="4476750"/>
          <p14:tracePt t="97761" x="4565650" y="4476750"/>
          <p14:tracePt t="97778" x="4591050" y="4483100"/>
          <p14:tracePt t="97794" x="4622800" y="4489450"/>
          <p14:tracePt t="97812" x="4648200" y="4495800"/>
          <p14:tracePt t="97828" x="4686300" y="4495800"/>
          <p14:tracePt t="97844" x="4730750" y="4495800"/>
          <p14:tracePt t="97861" x="4781550" y="4502150"/>
          <p14:tracePt t="97879" x="4819650" y="4508500"/>
          <p14:tracePt t="97895" x="4864100" y="4514850"/>
          <p14:tracePt t="97912" x="4908550" y="4514850"/>
          <p14:tracePt t="97913" x="4927600" y="4527550"/>
          <p14:tracePt t="97928" x="4953000" y="4527550"/>
          <p14:tracePt t="97945" x="5016500" y="4533900"/>
          <p14:tracePt t="97961" x="5060950" y="4533900"/>
          <p14:tracePt t="97978" x="5105400" y="4533900"/>
          <p14:tracePt t="97994" x="5149850" y="4533900"/>
          <p14:tracePt t="98012" x="5219700" y="4533900"/>
          <p14:tracePt t="98028" x="5283200" y="4533900"/>
          <p14:tracePt t="98044" x="5359400" y="4533900"/>
          <p14:tracePt t="98061" x="5429250" y="4533900"/>
          <p14:tracePt t="98079" x="5492750" y="4533900"/>
          <p14:tracePt t="98095" x="5549900" y="4533900"/>
          <p14:tracePt t="98111" x="5607050" y="4533900"/>
          <p14:tracePt t="98128" x="5670550" y="4533900"/>
          <p14:tracePt t="98129" x="5708650" y="4533900"/>
          <p14:tracePt t="98146" x="5791200" y="4533900"/>
          <p14:tracePt t="98161" x="5854700" y="4533900"/>
          <p14:tracePt t="98178" x="5905500" y="4533900"/>
          <p14:tracePt t="98195" x="5943600" y="4533900"/>
          <p14:tracePt t="98212" x="5994400" y="4533900"/>
          <p14:tracePt t="98228" x="6076950" y="4533900"/>
          <p14:tracePt t="98245" x="6165850" y="4540250"/>
          <p14:tracePt t="98261" x="6261100" y="4559300"/>
          <p14:tracePt t="98279" x="6318250" y="4559300"/>
          <p14:tracePt t="98295" x="6337300" y="4559300"/>
          <p14:tracePt t="98311" x="6343650" y="4559300"/>
          <p14:tracePt t="98328" x="6356350" y="4559300"/>
          <p14:tracePt t="98329" x="6369050" y="4559300"/>
          <p14:tracePt t="98346" x="6419850" y="4559300"/>
          <p14:tracePt t="98361" x="6477000" y="4559300"/>
          <p14:tracePt t="98379" x="6508750" y="4552950"/>
          <p14:tracePt t="98395" x="6515100" y="4552950"/>
          <p14:tracePt t="98441" x="6521450" y="4552950"/>
          <p14:tracePt t="98449" x="6527800" y="4552950"/>
          <p14:tracePt t="98461" x="6540500" y="4546600"/>
          <p14:tracePt t="98479" x="6572250" y="4540250"/>
          <p14:tracePt t="98495" x="6591300" y="4533900"/>
          <p14:tracePt t="98512" x="6597650" y="4533900"/>
          <p14:tracePt t="98528" x="6604000" y="4527550"/>
          <p14:tracePt t="98546" x="6616700" y="4514850"/>
          <p14:tracePt t="98562" x="6623050" y="4508500"/>
          <p14:tracePt t="98579" x="6635750" y="4495800"/>
          <p14:tracePt t="98595" x="6648450" y="4470400"/>
          <p14:tracePt t="98613" x="6661150" y="4445000"/>
          <p14:tracePt t="98628" x="6667500" y="4432300"/>
          <p14:tracePt t="98645" x="6667500" y="4413250"/>
          <p14:tracePt t="98662" x="6667500" y="4394200"/>
          <p14:tracePt t="98680" x="6667500" y="4381500"/>
          <p14:tracePt t="98738" x="6667500" y="4368800"/>
          <p14:tracePt t="98745" x="6667500" y="4356100"/>
          <p14:tracePt t="98754" x="6667500" y="4349750"/>
          <p14:tracePt t="98762" x="6667500" y="4343400"/>
          <p14:tracePt t="98779" x="6667500" y="4330700"/>
          <p14:tracePt t="98795" x="6661150" y="4330700"/>
          <p14:tracePt t="98834" x="6661150" y="4324350"/>
          <p14:tracePt t="98841" x="6654800" y="4324350"/>
          <p14:tracePt t="98849" x="6648450" y="4318000"/>
          <p14:tracePt t="98862" x="6642100" y="4318000"/>
          <p14:tracePt t="98880" x="6610350" y="4318000"/>
          <p14:tracePt t="98895" x="6572250" y="4318000"/>
          <p14:tracePt t="98912" x="6496050" y="4318000"/>
          <p14:tracePt t="98913" x="6445250" y="4318000"/>
          <p14:tracePt t="98929" x="6362700" y="4318000"/>
          <p14:tracePt t="98946" x="6242050" y="4318000"/>
          <p14:tracePt t="98962" x="6102350" y="4318000"/>
          <p14:tracePt t="98979" x="5943600" y="4318000"/>
          <p14:tracePt t="98996" x="5784850" y="4318000"/>
          <p14:tracePt t="99013" x="5651500" y="4318000"/>
          <p14:tracePt t="99029" x="5537200" y="4318000"/>
          <p14:tracePt t="99046" x="5416550" y="4318000"/>
          <p14:tracePt t="99062" x="5283200" y="4318000"/>
          <p14:tracePt t="99080" x="5130800" y="4318000"/>
          <p14:tracePt t="99096" x="4978400" y="4318000"/>
          <p14:tracePt t="99112" x="4826000" y="4318000"/>
          <p14:tracePt t="99113" x="4749800" y="4318000"/>
          <p14:tracePt t="99129" x="4635500" y="4318000"/>
          <p14:tracePt t="99146" x="4546600" y="4318000"/>
          <p14:tracePt t="99162" x="4445000" y="4318000"/>
          <p14:tracePt t="99179" x="4305300" y="4311650"/>
          <p14:tracePt t="99196" x="4165600" y="4298950"/>
          <p14:tracePt t="99213" x="4044950" y="4298950"/>
          <p14:tracePt t="99229" x="3956050" y="4298950"/>
          <p14:tracePt t="99246" x="3905250" y="4298950"/>
          <p14:tracePt t="99262" x="3892550" y="4298950"/>
          <p14:tracePt t="99322" x="3886200" y="4298950"/>
          <p14:tracePt t="99434" x="3879850" y="4305300"/>
          <p14:tracePt t="99441" x="3879850" y="4318000"/>
          <p14:tracePt t="99449" x="3879850" y="4330700"/>
          <p14:tracePt t="99463" x="3879850" y="4343400"/>
          <p14:tracePt t="99480" x="3879850" y="4362450"/>
          <p14:tracePt t="99496" x="3879850" y="4375150"/>
          <p14:tracePt t="99514" x="3879850" y="4394200"/>
          <p14:tracePt t="99530" x="3879850" y="4400550"/>
          <p14:tracePt t="99578" x="3879850" y="4406900"/>
          <p14:tracePt t="99610" x="3886200" y="4413250"/>
          <p14:tracePt t="100266" x="3892550" y="4419600"/>
          <p14:tracePt t="100273" x="3911600" y="4451350"/>
          <p14:tracePt t="100281" x="3930650" y="4483100"/>
          <p14:tracePt t="100297" x="3949700" y="4508500"/>
          <p14:tracePt t="100313" x="4006850" y="4591050"/>
          <p14:tracePt t="100330" x="4025900" y="4635500"/>
          <p14:tracePt t="100347" x="4038600" y="4654550"/>
          <p14:tracePt t="100364" x="4038600" y="4660900"/>
          <p14:tracePt t="100482" x="4038600" y="4667250"/>
          <p14:tracePt t="100521" x="4038600" y="4673600"/>
          <p14:tracePt t="100529" x="4038600" y="4686300"/>
          <p14:tracePt t="100538" x="4044950" y="4705350"/>
          <p14:tracePt t="100547" x="4051300" y="4730750"/>
          <p14:tracePt t="100564" x="4064000" y="4775200"/>
          <p14:tracePt t="100580" x="4070350" y="4794250"/>
          <p14:tracePt t="100597" x="4076700" y="4794250"/>
          <p14:tracePt t="100785" x="4070350" y="4794250"/>
          <p14:tracePt t="100793" x="4057650" y="4794250"/>
          <p14:tracePt t="100802" x="4051300" y="4794250"/>
          <p14:tracePt t="100814" x="4025900" y="4794250"/>
          <p14:tracePt t="100830" x="4006850" y="4787900"/>
          <p14:tracePt t="100847" x="3987800" y="4768850"/>
          <p14:tracePt t="100865" x="3975100" y="4743450"/>
          <p14:tracePt t="100865" x="3968750" y="4737100"/>
          <p14:tracePt t="100881" x="3962400" y="4705350"/>
          <p14:tracePt t="100897" x="3962400" y="4679950"/>
          <p14:tracePt t="100914" x="3962400" y="4654550"/>
          <p14:tracePt t="100932" x="3975100" y="4629150"/>
          <p14:tracePt t="100947" x="4019550" y="4591050"/>
          <p14:tracePt t="100964" x="4076700" y="4578350"/>
          <p14:tracePt t="100981" x="4178300" y="4565650"/>
          <p14:tracePt t="100998" x="4273550" y="4565650"/>
          <p14:tracePt t="101014" x="4349750" y="4565650"/>
          <p14:tracePt t="101031" x="4368800" y="4572000"/>
          <p14:tracePt t="101047" x="4381500" y="4591050"/>
          <p14:tracePt t="101065" x="4387850" y="4660900"/>
          <p14:tracePt t="101081" x="4387850" y="4692650"/>
          <p14:tracePt t="101097" x="4387850" y="4718050"/>
          <p14:tracePt t="101114" x="4368800" y="4737100"/>
          <p14:tracePt t="101132" x="4337050" y="4749800"/>
          <p14:tracePt t="101147" x="4305300" y="4749800"/>
          <p14:tracePt t="101164" x="4292600" y="4749800"/>
          <p14:tracePt t="101181" x="4286250" y="4756150"/>
          <p14:tracePt t="101234" x="4279900" y="4756150"/>
          <p14:tracePt t="101265" x="4279900" y="4749800"/>
          <p14:tracePt t="101274" x="4292600" y="4749800"/>
          <p14:tracePt t="101281" x="4318000" y="4749800"/>
          <p14:tracePt t="101298" x="4419600" y="4749800"/>
          <p14:tracePt t="101314" x="4527550" y="4756150"/>
          <p14:tracePt t="101331" x="4591050" y="4762500"/>
          <p14:tracePt t="101348" x="4610100" y="4768850"/>
          <p14:tracePt t="101682" x="4610100" y="4775200"/>
          <p14:tracePt t="101770" x="4610100" y="4781550"/>
          <p14:tracePt t="101777" x="4610100" y="4787900"/>
          <p14:tracePt t="101793" x="4603750" y="4794250"/>
          <p14:tracePt t="101818" x="4603750" y="4800600"/>
          <p14:tracePt t="102177" x="4616450" y="4800600"/>
          <p14:tracePt t="102185" x="4629150" y="4800600"/>
          <p14:tracePt t="102193" x="4641850" y="4800600"/>
          <p14:tracePt t="102201" x="4648200" y="4794250"/>
          <p14:tracePt t="102215" x="4654550" y="4794250"/>
          <p14:tracePt t="102394" x="4667250" y="4781550"/>
          <p14:tracePt t="102401" x="4679950" y="4781550"/>
          <p14:tracePt t="102409" x="4686300" y="4781550"/>
          <p14:tracePt t="102418" x="4699000" y="4775200"/>
          <p14:tracePt t="102432" x="4718050" y="4775200"/>
          <p14:tracePt t="102449" x="4762500" y="4775200"/>
          <p14:tracePt t="102467" x="4768850" y="4775200"/>
          <p14:tracePt t="102650" x="4775200" y="4775200"/>
          <p14:tracePt t="102657" x="4806950" y="4775200"/>
          <p14:tracePt t="102666" x="4845050" y="4775200"/>
          <p14:tracePt t="102682" x="4927600" y="4775200"/>
          <p14:tracePt t="102699" x="4991100" y="4775200"/>
          <p14:tracePt t="102716" x="5016500" y="4775200"/>
          <p14:tracePt t="102733" x="5035550" y="4775200"/>
          <p14:tracePt t="102749" x="5041900" y="4775200"/>
          <p14:tracePt t="102794" x="5054600" y="4775200"/>
          <p14:tracePt t="102801" x="5073650" y="4775200"/>
          <p14:tracePt t="102809" x="5099050" y="4775200"/>
          <p14:tracePt t="102818" x="5130800" y="4775200"/>
          <p14:tracePt t="102832" x="5162550" y="4775200"/>
          <p14:tracePt t="102849" x="5213350" y="4781550"/>
          <p14:tracePt t="102866" x="5219700" y="4781550"/>
          <p14:tracePt t="102898" x="5226050" y="4781550"/>
          <p14:tracePt t="102905" x="5238750" y="4781550"/>
          <p14:tracePt t="102916" x="5257800" y="4787900"/>
          <p14:tracePt t="102932" x="5340350" y="4794250"/>
          <p14:tracePt t="102950" x="5410200" y="4806950"/>
          <p14:tracePt t="102966" x="5441950" y="4813300"/>
          <p14:tracePt t="103010" x="5448300" y="4813300"/>
          <p14:tracePt t="103017" x="5454650" y="4813300"/>
          <p14:tracePt t="103025" x="5467350" y="4813300"/>
          <p14:tracePt t="103033" x="5492750" y="4813300"/>
          <p14:tracePt t="103049" x="5581650" y="4826000"/>
          <p14:tracePt t="103066" x="5626100" y="4826000"/>
          <p14:tracePt t="103083" x="5645150" y="4826000"/>
          <p14:tracePt t="103146" x="5657850" y="4826000"/>
          <p14:tracePt t="103154" x="5689600" y="4826000"/>
          <p14:tracePt t="103167" x="5727700" y="4832350"/>
          <p14:tracePt t="103183" x="5778500" y="4838700"/>
          <p14:tracePt t="103683" x="5784850" y="4838700"/>
          <p14:tracePt t="103689" x="5797550" y="4838700"/>
          <p14:tracePt t="103700" x="5810250" y="4838700"/>
          <p14:tracePt t="103717" x="5829300" y="4838700"/>
          <p14:tracePt t="103733" x="5886450" y="4819650"/>
          <p14:tracePt t="103751" x="5943600" y="4806950"/>
          <p14:tracePt t="103767" x="5981700" y="4794250"/>
          <p14:tracePt t="103783" x="5994400" y="4787900"/>
          <p14:tracePt t="104146" x="5975350" y="4787900"/>
          <p14:tracePt t="104153" x="5956300" y="4787900"/>
          <p14:tracePt t="104167" x="5937250" y="4787900"/>
          <p14:tracePt t="104184" x="5892800" y="4787900"/>
          <p14:tracePt t="104200" x="5816600" y="4787900"/>
          <p14:tracePt t="104218" x="5664200" y="4787900"/>
          <p14:tracePt t="104234" x="5549900" y="4787900"/>
          <p14:tracePt t="104250" x="5461000" y="4787900"/>
          <p14:tracePt t="104267" x="5403850" y="4787900"/>
          <p14:tracePt t="104285" x="5378450" y="4787900"/>
          <p14:tracePt t="104300" x="5359400" y="4787900"/>
          <p14:tracePt t="104317" x="5334000" y="4787900"/>
          <p14:tracePt t="104334" x="5295900" y="4787900"/>
          <p14:tracePt t="104351" x="5276850" y="4787900"/>
          <p14:tracePt t="104367" x="5264150" y="4787900"/>
          <p14:tracePt t="104434" x="5251450" y="4787900"/>
          <p14:tracePt t="104442" x="5245100" y="4787900"/>
          <p14:tracePt t="104450" x="5226050" y="4787900"/>
          <p14:tracePt t="104467" x="5194300" y="4787900"/>
          <p14:tracePt t="104484" x="5175250" y="4787900"/>
          <p14:tracePt t="104501" x="5168900" y="4787900"/>
          <p14:tracePt t="104521" x="5162550" y="4787900"/>
          <p14:tracePt t="104538" x="5156200" y="4787900"/>
          <p14:tracePt t="104551" x="5137150" y="4787900"/>
          <p14:tracePt t="104567" x="5099050" y="4787900"/>
          <p14:tracePt t="104585" x="5067300" y="4787900"/>
          <p14:tracePt t="104585" x="5048250" y="4787900"/>
          <p14:tracePt t="104601" x="5035550" y="4787900"/>
          <p14:tracePt t="104617" x="5010150" y="4787900"/>
          <p14:tracePt t="104634" x="5003800" y="4787900"/>
          <p14:tracePt t="104657" x="4997450" y="4787900"/>
          <p14:tracePt t="104667" x="4991100" y="4787900"/>
          <p14:tracePt t="104684" x="4940300" y="4787900"/>
          <p14:tracePt t="104701" x="4895850" y="4787900"/>
          <p14:tracePt t="104718" x="4876800" y="4787900"/>
          <p14:tracePt t="104778" x="4864100" y="4787900"/>
          <p14:tracePt t="104785" x="4857750" y="4787900"/>
          <p14:tracePt t="104794" x="4845050" y="4787900"/>
          <p14:tracePt t="104802" x="4832350" y="4787900"/>
          <p14:tracePt t="104818" x="4813300" y="4787900"/>
          <p14:tracePt t="104834" x="4806950" y="4781550"/>
          <p14:tracePt t="104851" x="4787900" y="4775200"/>
          <p14:tracePt t="104869" x="4775200" y="4768850"/>
          <p14:tracePt t="104885" x="4768850" y="4768850"/>
          <p14:tracePt t="104962" x="4762500" y="4756150"/>
          <p14:tracePt t="104978" x="4762500" y="4749800"/>
          <p14:tracePt t="104986" x="4762500" y="4737100"/>
          <p14:tracePt t="105002" x="4762500" y="4724400"/>
          <p14:tracePt t="105018" x="4762500" y="4705350"/>
          <p14:tracePt t="105026" x="4768850" y="4699000"/>
          <p14:tracePt t="105035" x="4775200" y="4692650"/>
          <p14:tracePt t="105051" x="4800600" y="4667250"/>
          <p14:tracePt t="105068" x="4819650" y="4641850"/>
          <p14:tracePt t="105085" x="4838700" y="4622800"/>
          <p14:tracePt t="105102" x="4857750" y="4616450"/>
          <p14:tracePt t="105118" x="4870450" y="4610100"/>
          <p14:tracePt t="105135" x="4908550" y="4603750"/>
          <p14:tracePt t="105151" x="4991100" y="4597400"/>
          <p14:tracePt t="105169" x="5086350" y="4578350"/>
          <p14:tracePt t="105169" x="5124450" y="4572000"/>
          <p14:tracePt t="105185" x="5149850" y="4559300"/>
          <p14:tracePt t="105201" x="5181600" y="4559300"/>
          <p14:tracePt t="105218" x="5200650" y="4559300"/>
          <p14:tracePt t="105236" x="5245100" y="4559300"/>
          <p14:tracePt t="105251" x="5314950" y="4559300"/>
          <p14:tracePt t="105268" x="5378450" y="4559300"/>
          <p14:tracePt t="105285" x="5410200" y="4559300"/>
          <p14:tracePt t="105305" x="5416550" y="4559300"/>
          <p14:tracePt t="105322" x="5422900" y="4559300"/>
          <p14:tracePt t="105335" x="5441950" y="4559300"/>
          <p14:tracePt t="105351" x="5511800" y="4572000"/>
          <p14:tracePt t="105369" x="5607050" y="4591050"/>
          <p14:tracePt t="105385" x="5619750" y="4591050"/>
          <p14:tracePt t="105434" x="5632450" y="4603750"/>
          <p14:tracePt t="105466" x="5632450" y="4610100"/>
          <p14:tracePt t="105474" x="5638800" y="4610100"/>
          <p14:tracePt t="105498" x="5638800" y="4616450"/>
          <p14:tracePt t="105514" x="5638800" y="4622800"/>
          <p14:tracePt t="105522" x="5638800" y="4629150"/>
          <p14:tracePt t="105538" x="5638800" y="4635500"/>
          <p14:tracePt t="105552" x="5638800" y="4641850"/>
          <p14:tracePt t="105569" x="5638800" y="4654550"/>
          <p14:tracePt t="105585" x="5638800" y="4660900"/>
          <p14:tracePt t="105602" x="5638800" y="4667250"/>
          <p14:tracePt t="105626" x="5638800" y="4679950"/>
          <p14:tracePt t="105642" x="5632450" y="4686300"/>
          <p14:tracePt t="105652" x="5626100" y="4692650"/>
          <p14:tracePt t="105669" x="5619750" y="4711700"/>
          <p14:tracePt t="105685" x="5619750" y="4730750"/>
          <p14:tracePt t="105703" x="5607050" y="4743450"/>
          <p14:tracePt t="105719" x="5607050" y="4749800"/>
          <p14:tracePt t="105735" x="5600700" y="4756150"/>
          <p14:tracePt t="105752" x="5594350" y="4762500"/>
          <p14:tracePt t="105770" x="5568950" y="4768850"/>
          <p14:tracePt t="105785" x="5562600" y="4768850"/>
          <p14:tracePt t="105802" x="5518150" y="4781550"/>
          <p14:tracePt t="105819" x="5467350" y="4787900"/>
          <p14:tracePt t="105836" x="5397500" y="4787900"/>
          <p14:tracePt t="105852" x="5334000" y="4787900"/>
          <p14:tracePt t="105869" x="5276850" y="4787900"/>
          <p14:tracePt t="105885" x="5226050" y="4787900"/>
          <p14:tracePt t="105903" x="5181600" y="4787900"/>
          <p14:tracePt t="105919" x="5149850" y="4787900"/>
          <p14:tracePt t="105935" x="5118100" y="4787900"/>
          <p14:tracePt t="105952" x="5086350" y="4787900"/>
          <p14:tracePt t="105970" x="5016500" y="4787900"/>
          <p14:tracePt t="105986" x="4984750" y="4781550"/>
          <p14:tracePt t="106002" x="4959350" y="4775200"/>
          <p14:tracePt t="106019" x="4946650" y="4768850"/>
          <p14:tracePt t="106036" x="4933950" y="4762500"/>
          <p14:tracePt t="106052" x="4908550" y="4756150"/>
          <p14:tracePt t="106069" x="4876800" y="4749800"/>
          <p14:tracePt t="106085" x="4851400" y="4737100"/>
          <p14:tracePt t="106103" x="4832350" y="4730750"/>
          <p14:tracePt t="106119" x="4826000" y="4730750"/>
          <p14:tracePt t="106154" x="4806950" y="4711700"/>
          <p14:tracePt t="106162" x="4787900" y="4699000"/>
          <p14:tracePt t="106170" x="4781550" y="4686300"/>
          <p14:tracePt t="106185" x="4756150" y="4667250"/>
          <p14:tracePt t="106202" x="4743450" y="4667250"/>
          <p14:tracePt t="106282" x="4737100" y="4654550"/>
          <p14:tracePt t="106290" x="4737100" y="4648200"/>
          <p14:tracePt t="106302" x="4737100" y="4641850"/>
          <p14:tracePt t="106319" x="4737100" y="4629150"/>
          <p14:tracePt t="106336" x="4756150" y="4610100"/>
          <p14:tracePt t="106353" x="4775200" y="4597400"/>
          <p14:tracePt t="106369" x="4787900" y="4591050"/>
          <p14:tracePt t="106370" x="4806950" y="4584700"/>
          <p14:tracePt t="106386" x="4826000" y="4572000"/>
          <p14:tracePt t="106402" x="4845050" y="4572000"/>
          <p14:tracePt t="106420" x="4895850" y="4572000"/>
          <p14:tracePt t="106436" x="4965700" y="4572000"/>
          <p14:tracePt t="106452" x="5041900" y="4572000"/>
          <p14:tracePt t="106469" x="5099050" y="4578350"/>
          <p14:tracePt t="106487" x="5130800" y="4584700"/>
          <p14:tracePt t="106502" x="5162550" y="4584700"/>
          <p14:tracePt t="106519" x="5194300" y="4597400"/>
          <p14:tracePt t="106536" x="5264150" y="4603750"/>
          <p14:tracePt t="106553" x="5397500" y="4622800"/>
          <p14:tracePt t="106570" x="5422900" y="4629150"/>
          <p14:tracePt t="106586" x="5429250" y="4629150"/>
          <p14:tracePt t="106603" x="5435600" y="4629150"/>
          <p14:tracePt t="106620" x="5441950" y="4629150"/>
          <p14:tracePt t="106636" x="5461000" y="4641850"/>
          <p14:tracePt t="106653" x="5486400" y="4641850"/>
          <p14:tracePt t="106706" x="5492750" y="4648200"/>
          <p14:tracePt t="106722" x="5505450" y="4660900"/>
          <p14:tracePt t="106730" x="5511800" y="4667250"/>
          <p14:tracePt t="106738" x="5537200" y="4686300"/>
          <p14:tracePt t="106753" x="5543550" y="4692650"/>
          <p14:tracePt t="106770" x="5562600" y="4705350"/>
          <p14:tracePt t="106834" x="5568950" y="4711700"/>
          <p14:tracePt t="106851" x="5568950" y="4718050"/>
          <p14:tracePt t="106874" x="5568950" y="4724400"/>
          <p14:tracePt t="106954" x="5568950" y="4730750"/>
          <p14:tracePt t="106978" x="5568950" y="4737100"/>
          <p14:tracePt t="107154" x="5568950" y="4743450"/>
          <p14:tracePt t="107187" x="5562600" y="4749800"/>
          <p14:tracePt t="107234" x="5562600" y="4756150"/>
          <p14:tracePt t="107267" x="5562600" y="4762500"/>
          <p14:tracePt t="107282" x="5556250" y="4768850"/>
          <p14:tracePt t="107339" x="5556250" y="4775200"/>
          <p14:tracePt t="107386" x="5556250" y="4781550"/>
          <p14:tracePt t="107411" x="5549900" y="4781550"/>
          <p14:tracePt t="107426" x="5543550" y="4781550"/>
          <p14:tracePt t="107443" x="5537200" y="4781550"/>
          <p14:tracePt t="107706" x="5530850" y="4781550"/>
          <p14:tracePt t="107714" x="5524500" y="4781550"/>
          <p14:tracePt t="107722" x="5518150" y="4781550"/>
          <p14:tracePt t="108178" x="5524500" y="4781550"/>
          <p14:tracePt t="108194" x="5543550" y="4781550"/>
          <p14:tracePt t="108202" x="5556250" y="4781550"/>
          <p14:tracePt t="108218" x="5568950" y="4781550"/>
          <p14:tracePt t="108539" x="5575300" y="4775200"/>
          <p14:tracePt t="108546" x="5581650" y="4775200"/>
          <p14:tracePt t="108555" x="5588000" y="4775200"/>
          <p14:tracePt t="108571" x="5613400" y="4768850"/>
          <p14:tracePt t="108588" x="5657850" y="4768850"/>
          <p14:tracePt t="108605" x="5721350" y="4768850"/>
          <p14:tracePt t="108622" x="5746750" y="4768850"/>
          <p14:tracePt t="108638" x="5753100" y="4768850"/>
          <p14:tracePt t="108655" x="5759450" y="4768850"/>
          <p14:tracePt t="108674" x="5759450" y="4762500"/>
          <p14:tracePt t="108778" x="5765800" y="4762500"/>
          <p14:tracePt t="108795" x="5772150" y="4762500"/>
          <p14:tracePt t="108803" x="5778500" y="4762500"/>
          <p14:tracePt t="108810" x="5803900" y="4762500"/>
          <p14:tracePt t="108821" x="5810250" y="4762500"/>
          <p14:tracePt t="108838" x="5829300" y="4762500"/>
          <p14:tracePt t="108856" x="5835650" y="4762500"/>
          <p14:tracePt t="109106" x="5829300" y="4762500"/>
          <p14:tracePt t="109147" x="5822950" y="4762500"/>
          <p14:tracePt t="109155" x="5791200" y="4756150"/>
          <p14:tracePt t="109162" x="5778500" y="4749800"/>
          <p14:tracePt t="109172" x="5753100" y="4737100"/>
          <p14:tracePt t="109189" x="5715000" y="4730750"/>
          <p14:tracePt t="109205" x="5702300" y="4724400"/>
          <p14:tracePt t="109222" x="5702300" y="4718050"/>
          <p14:tracePt t="109239" x="5683250" y="4705350"/>
          <p14:tracePt t="109256" x="5676900" y="4699000"/>
          <p14:tracePt t="109272" x="5676900" y="4692650"/>
          <p14:tracePt t="109289" x="5670550" y="4686300"/>
          <p14:tracePt t="109305" x="5670550" y="4673600"/>
          <p14:tracePt t="109323" x="5670550" y="4654550"/>
          <p14:tracePt t="109338" x="5670550" y="4635500"/>
          <p14:tracePt t="109355" x="5676900" y="4622800"/>
          <p14:tracePt t="109372" x="5683250" y="4616450"/>
          <p14:tracePt t="109389" x="5695950" y="4591050"/>
          <p14:tracePt t="109405" x="5702300" y="4584700"/>
          <p14:tracePt t="109422" x="5715000" y="4578350"/>
          <p14:tracePt t="109439" x="5721350" y="4565650"/>
          <p14:tracePt t="109456" x="5727700" y="4565650"/>
          <p14:tracePt t="109472" x="5740400" y="4565650"/>
          <p14:tracePt t="109489" x="5746750" y="4559300"/>
          <p14:tracePt t="109505" x="5753100" y="4559300"/>
          <p14:tracePt t="109506" x="5759450" y="4559300"/>
          <p14:tracePt t="109523" x="5772150" y="4559300"/>
          <p14:tracePt t="109539" x="5791200" y="4559300"/>
          <p14:tracePt t="109555" x="5810250" y="4559300"/>
          <p14:tracePt t="109572" x="5816600" y="4559300"/>
          <p14:tracePt t="109590" x="5822950" y="4559300"/>
          <p14:tracePt t="109605" x="5829300" y="4559300"/>
          <p14:tracePt t="109622" x="5835650" y="4559300"/>
          <p14:tracePt t="109639" x="5842000" y="4565650"/>
          <p14:tracePt t="109657" x="5848350" y="4578350"/>
          <p14:tracePt t="109672" x="5854700" y="4591050"/>
          <p14:tracePt t="109689" x="5867400" y="4610100"/>
          <p14:tracePt t="109706" x="5880100" y="4629150"/>
          <p14:tracePt t="109706" x="5880100" y="4635500"/>
          <p14:tracePt t="109724" x="5880100" y="4641850"/>
          <p14:tracePt t="109739" x="5880100" y="4648200"/>
          <p14:tracePt t="109756" x="5880100" y="4660900"/>
          <p14:tracePt t="109772" x="5880100" y="4667250"/>
          <p14:tracePt t="109790" x="5880100" y="4679950"/>
          <p14:tracePt t="109806" x="5880100" y="4692650"/>
          <p14:tracePt t="109822" x="5880100" y="4699000"/>
          <p14:tracePt t="109839" x="5880100" y="4711700"/>
          <p14:tracePt t="109857" x="5880100" y="4718050"/>
          <p14:tracePt t="109872" x="5880100" y="4724400"/>
          <p14:tracePt t="109889" x="5880100" y="4737100"/>
          <p14:tracePt t="109906" x="5880100" y="4749800"/>
          <p14:tracePt t="109923" x="5880100" y="4762500"/>
          <p14:tracePt t="109939" x="5880100" y="4768850"/>
          <p14:tracePt t="109956" x="5873750" y="4775200"/>
          <p14:tracePt t="109972" x="5867400" y="4775200"/>
          <p14:tracePt t="109990" x="5867400" y="4781550"/>
          <p14:tracePt t="110006" x="5861050" y="4781550"/>
          <p14:tracePt t="110022" x="5848350" y="4781550"/>
          <p14:tracePt t="110039" x="5835650" y="4781550"/>
          <p14:tracePt t="110057" x="5816600" y="4781550"/>
          <p14:tracePt t="110072" x="5791200" y="4781550"/>
          <p14:tracePt t="110089" x="5772150" y="4768850"/>
          <p14:tracePt t="110106" x="5759450" y="4768850"/>
          <p14:tracePt t="110124" x="5753100" y="4756150"/>
          <p14:tracePt t="110139" x="5753100" y="4737100"/>
          <p14:tracePt t="110156" x="5740400" y="4718050"/>
          <p14:tracePt t="110173" x="5740400" y="4692650"/>
          <p14:tracePt t="110190" x="5740400" y="4679950"/>
          <p14:tracePt t="110206" x="5740400" y="4660900"/>
          <p14:tracePt t="110223" x="5740400" y="4641850"/>
          <p14:tracePt t="110239" x="5746750" y="4629150"/>
          <p14:tracePt t="110257" x="5765800" y="4610100"/>
          <p14:tracePt t="110273" x="5784850" y="4597400"/>
          <p14:tracePt t="110289" x="5791200" y="4591050"/>
          <p14:tracePt t="110306" x="5816600" y="4578350"/>
          <p14:tracePt t="110324" x="5829300" y="4572000"/>
          <p14:tracePt t="110339" x="5842000" y="4572000"/>
          <p14:tracePt t="110356" x="5848350" y="4572000"/>
          <p14:tracePt t="110379" x="5854700" y="4572000"/>
          <p14:tracePt t="110403" x="5861050" y="4572000"/>
          <p14:tracePt t="110411" x="5867400" y="4572000"/>
          <p14:tracePt t="110423" x="5873750" y="4572000"/>
          <p14:tracePt t="110440" x="5892800" y="4578350"/>
          <p14:tracePt t="110457" x="5899150" y="4591050"/>
          <p14:tracePt t="110473" x="5905500" y="4610100"/>
          <p14:tracePt t="110489" x="5911850" y="4629150"/>
          <p14:tracePt t="110506" x="5911850" y="4648200"/>
          <p14:tracePt t="110524" x="5911850" y="4667250"/>
          <p14:tracePt t="110540" x="5911850" y="4679950"/>
          <p14:tracePt t="110556" x="5905500" y="4699000"/>
          <p14:tracePt t="110573" x="5899150" y="4711700"/>
          <p14:tracePt t="110591" x="5892800" y="4724400"/>
          <p14:tracePt t="110607" x="5886450" y="4724400"/>
          <p14:tracePt t="110623" x="5886450" y="4730750"/>
          <p14:tracePt t="110640" x="5880100" y="4730750"/>
          <p14:tracePt t="110657" x="5873750" y="4737100"/>
          <p14:tracePt t="110673" x="5861050" y="4743450"/>
          <p14:tracePt t="110690" x="5854700" y="4749800"/>
          <p14:tracePt t="110707" x="5848350" y="4749800"/>
          <p14:tracePt t="110730" x="5842000" y="4749800"/>
          <p14:tracePt t="110755" x="5835650" y="4762500"/>
          <p14:tracePt t="110779" x="5829300" y="4762500"/>
          <p14:tracePt t="110819" x="5822950" y="4762500"/>
          <p14:tracePt t="110874" x="5810250" y="4762500"/>
          <p14:tracePt t="110883" x="5803900" y="4762500"/>
          <p14:tracePt t="110891" x="5791200" y="4756150"/>
          <p14:tracePt t="111059" x="5784850" y="4749800"/>
          <p14:tracePt t="111066" x="5784850" y="4743450"/>
          <p14:tracePt t="111074" x="5784850" y="4737100"/>
          <p14:tracePt t="111090" x="5772150" y="4718050"/>
          <p14:tracePt t="111107" x="5772150" y="4699000"/>
          <p14:tracePt t="111124" x="5765800" y="4679950"/>
          <p14:tracePt t="111141" x="5765800" y="4660900"/>
          <p14:tracePt t="111157" x="5765800" y="4654550"/>
          <p14:tracePt t="111174" x="5765800" y="4648200"/>
          <p14:tracePt t="111190" x="5772150" y="4635500"/>
          <p14:tracePt t="111208" x="5797550" y="4622800"/>
          <p14:tracePt t="111223" x="5842000" y="4610100"/>
          <p14:tracePt t="111240" x="5899150" y="4610100"/>
          <p14:tracePt t="111257" x="5930900" y="4610100"/>
          <p14:tracePt t="111275" x="5937250" y="4610100"/>
          <p14:tracePt t="111347" x="5943600" y="4616450"/>
          <p14:tracePt t="111355" x="5943600" y="4622800"/>
          <p14:tracePt t="111362" x="5943600" y="4629150"/>
          <p14:tracePt t="111374" x="5943600" y="4635500"/>
          <p14:tracePt t="111391" x="5943600" y="4654550"/>
          <p14:tracePt t="111407" x="5943600" y="4667250"/>
          <p14:tracePt t="111434" x="5943600" y="4673600"/>
          <p14:tracePt t="111450" x="5943600" y="4679950"/>
          <p14:tracePt t="111483" x="5943600" y="4686300"/>
          <p14:tracePt t="111787" x="5937250" y="4686300"/>
          <p14:tracePt t="111835" x="5930900" y="4692650"/>
          <p14:tracePt t="111891" x="5924550" y="4692650"/>
          <p14:tracePt t="111898" x="5924550" y="4699000"/>
          <p14:tracePt t="111915" x="5918200" y="4699000"/>
          <p14:tracePt t="111939" x="5911850" y="4699000"/>
          <p14:tracePt t="111955" x="5911850" y="4705350"/>
          <p14:tracePt t="111971" x="5905500" y="4705350"/>
          <p14:tracePt t="111986" x="5905500" y="4711700"/>
          <p14:tracePt t="111994" x="5899150" y="4718050"/>
          <p14:tracePt t="112011" x="5892800" y="4718050"/>
          <p14:tracePt t="112024" x="5886450" y="4724400"/>
          <p14:tracePt t="112042" x="5880100" y="4730750"/>
          <p14:tracePt t="112219" x="5867400" y="4730750"/>
          <p14:tracePt t="112226" x="5854700" y="4737100"/>
          <p14:tracePt t="112234" x="5842000" y="4737100"/>
          <p14:tracePt t="112243" x="5822950" y="4743450"/>
          <p14:tracePt t="112258" x="5803900" y="4756150"/>
          <p14:tracePt t="112275" x="5778500" y="4762500"/>
          <p14:tracePt t="112292" x="5746750" y="4775200"/>
          <p14:tracePt t="112308" x="5727700" y="4781550"/>
          <p14:tracePt t="112325" x="5695950" y="4787900"/>
          <p14:tracePt t="112341" x="5657850" y="4800600"/>
          <p14:tracePt t="112359" x="5568950" y="4800600"/>
          <p14:tracePt t="112375" x="5441950" y="4800600"/>
          <p14:tracePt t="112391" x="5334000" y="4800600"/>
          <p14:tracePt t="112408" x="5257800" y="4800600"/>
          <p14:tracePt t="112426" x="5226050" y="4813300"/>
          <p14:tracePt t="112442" x="5207000" y="4813300"/>
          <p14:tracePt t="112443" x="5200650" y="4813300"/>
          <p14:tracePt t="112458" x="5168900" y="4813300"/>
          <p14:tracePt t="112475" x="5092700" y="4813300"/>
          <p14:tracePt t="112492" x="4997450" y="4813300"/>
          <p14:tracePt t="112508" x="4895850" y="4806950"/>
          <p14:tracePt t="112525" x="4845050" y="4800600"/>
          <p14:tracePt t="112542" x="4813300" y="4787900"/>
          <p14:tracePt t="112559" x="4781550" y="4775200"/>
          <p14:tracePt t="112575" x="4737100" y="4762500"/>
          <p14:tracePt t="112592" x="4648200" y="4737100"/>
          <p14:tracePt t="112608" x="4572000" y="4724400"/>
          <p14:tracePt t="112626" x="4533900" y="4711700"/>
          <p14:tracePt t="112626" x="4527550" y="4711700"/>
          <p14:tracePt t="112699" x="4521200" y="4711700"/>
          <p14:tracePt t="112707" x="4521200" y="4705350"/>
          <p14:tracePt t="112715" x="4521200" y="4699000"/>
          <p14:tracePt t="112731" x="4521200" y="4686300"/>
          <p14:tracePt t="112742" x="4521200" y="4679950"/>
          <p14:tracePt t="112759" x="4552950" y="4654550"/>
          <p14:tracePt t="112776" x="4603750" y="4629150"/>
          <p14:tracePt t="112792" x="4622800" y="4616450"/>
          <p14:tracePt t="112808" x="4641850" y="4610100"/>
          <p14:tracePt t="112825" x="4667250" y="4603750"/>
          <p14:tracePt t="112843" x="4768850" y="4597400"/>
          <p14:tracePt t="112859" x="4940300" y="4597400"/>
          <p14:tracePt t="112875" x="5194300" y="4597400"/>
          <p14:tracePt t="112892" x="5480050" y="4597400"/>
          <p14:tracePt t="112909" x="5632450" y="4597400"/>
          <p14:tracePt t="112925" x="5708650" y="4597400"/>
          <p14:tracePt t="112942" x="5759450" y="4597400"/>
          <p14:tracePt t="112959" x="5822950" y="4597400"/>
          <p14:tracePt t="112976" x="5911850" y="4603750"/>
          <p14:tracePt t="112992" x="5994400" y="4610100"/>
          <p14:tracePt t="113009" x="6019800" y="4622800"/>
          <p14:tracePt t="113091" x="6026150" y="4622800"/>
          <p14:tracePt t="113098" x="6026150" y="4629150"/>
          <p14:tracePt t="113109" x="6026150" y="4635500"/>
          <p14:tracePt t="113125" x="6026150" y="4641850"/>
          <p14:tracePt t="113142" x="6019800" y="4660900"/>
          <p14:tracePt t="113160" x="6000750" y="4679950"/>
          <p14:tracePt t="113175" x="5975350" y="4699000"/>
          <p14:tracePt t="113192" x="5969000" y="4711700"/>
          <p14:tracePt t="113209" x="5943600" y="4730750"/>
          <p14:tracePt t="113227" x="5861050" y="4768850"/>
          <p14:tracePt t="113242" x="5765800" y="4781550"/>
          <p14:tracePt t="113259" x="5607050" y="4794250"/>
          <p14:tracePt t="113276" x="5397500" y="4819650"/>
          <p14:tracePt t="113293" x="5238750" y="4838700"/>
          <p14:tracePt t="113309" x="5118100" y="4857750"/>
          <p14:tracePt t="113326" x="5003800" y="4876800"/>
          <p14:tracePt t="113342" x="4908550" y="4883150"/>
          <p14:tracePt t="113360" x="4819650" y="4902200"/>
          <p14:tracePt t="113376" x="4749800" y="4908550"/>
          <p14:tracePt t="113392" x="4711700" y="4921250"/>
          <p14:tracePt t="113409" x="4699000" y="4921250"/>
          <p14:tracePt t="113427" x="4673600" y="4927600"/>
          <p14:tracePt t="113442" x="4648200" y="4946650"/>
          <p14:tracePt t="113459" x="4622800" y="4965700"/>
          <p14:tracePt t="113476" x="4610100" y="4972050"/>
          <p14:tracePt t="113493" x="4591050" y="4978400"/>
          <p14:tracePt t="113510" x="4578350" y="4984750"/>
          <p14:tracePt t="113526" x="4578350" y="4991100"/>
          <p14:tracePt t="113543" x="4572000" y="4997450"/>
          <p14:tracePt t="113562" x="4572000" y="5003800"/>
          <p14:tracePt t="113576" x="4572000" y="5010150"/>
          <p14:tracePt t="113595" x="4572000" y="5016500"/>
          <p14:tracePt t="113609" x="4565650" y="5022850"/>
          <p14:tracePt t="113667" x="4565650" y="5029200"/>
          <p14:tracePt t="113803" x="4559300" y="5035550"/>
          <p14:tracePt t="113819" x="4559300" y="5041900"/>
          <p14:tracePt t="113835" x="4552950" y="5041900"/>
          <p14:tracePt t="113868" x="4546600" y="5041900"/>
          <p14:tracePt t="113875" x="4540250" y="5041900"/>
          <p14:tracePt t="113883" x="4533900" y="5041900"/>
          <p14:tracePt t="113898" x="4527550" y="5041900"/>
          <p14:tracePt t="113910" x="4521200" y="5041900"/>
          <p14:tracePt t="113926" x="4514850" y="5029200"/>
          <p14:tracePt t="113944" x="4508500" y="4997450"/>
          <p14:tracePt t="113959" x="4502150" y="4965700"/>
          <p14:tracePt t="113976" x="4502150" y="4953000"/>
          <p14:tracePt t="113993" x="4502150" y="4940300"/>
          <p14:tracePt t="114011" x="4514850" y="4927600"/>
          <p14:tracePt t="114026" x="4533900" y="4914900"/>
          <p14:tracePt t="114043" x="4565650" y="4914900"/>
          <p14:tracePt t="114060" x="4572000" y="4908550"/>
          <p14:tracePt t="114100" x="4578350" y="4908550"/>
          <p14:tracePt t="114107" x="4584700" y="4908550"/>
          <p14:tracePt t="114115" x="4591050" y="4921250"/>
          <p14:tracePt t="114126" x="4603750" y="4927600"/>
          <p14:tracePt t="114144" x="4603750" y="4933950"/>
          <p14:tracePt t="114160" x="4603750" y="4946650"/>
          <p14:tracePt t="114177" x="4603750" y="4965700"/>
          <p14:tracePt t="114193" x="4603750" y="4972050"/>
          <p14:tracePt t="114211" x="4603750" y="4991100"/>
          <p14:tracePt t="114226" x="4603750" y="4997450"/>
          <p14:tracePt t="114243" x="4597400" y="5003800"/>
          <p14:tracePt t="114260" x="4597400" y="5010150"/>
          <p14:tracePt t="114277" x="4591050" y="5010150"/>
          <p14:tracePt t="114293" x="4591050" y="5016500"/>
          <p14:tracePt t="114310" x="4584700" y="5016500"/>
          <p14:tracePt t="114327" x="4584700" y="5029200"/>
          <p14:tracePt t="114344" x="4572000" y="5035550"/>
          <p14:tracePt t="114360" x="4572000" y="5041900"/>
          <p14:tracePt t="114377" x="4572000" y="5048250"/>
          <p14:tracePt t="114393" x="4565650" y="5048250"/>
          <p14:tracePt t="114411" x="4565650" y="5054600"/>
          <p14:tracePt t="114427" x="4559300" y="5067300"/>
          <p14:tracePt t="114443" x="4552950" y="5073650"/>
          <p14:tracePt t="114460" x="4552950" y="5086350"/>
          <p14:tracePt t="114478" x="4540250" y="5105400"/>
          <p14:tracePt t="114493" x="4533900" y="5124450"/>
          <p14:tracePt t="114510" x="4521200" y="5137150"/>
          <p14:tracePt t="114527" x="4514850" y="5149850"/>
          <p14:tracePt t="114544" x="4508500" y="5162550"/>
          <p14:tracePt t="114560" x="4502150" y="5175250"/>
          <p14:tracePt t="114577" x="4489450" y="5194300"/>
          <p14:tracePt t="114593" x="4483100" y="5207000"/>
          <p14:tracePt t="114611" x="4445000" y="5245100"/>
          <p14:tracePt t="114627" x="4419600" y="5264150"/>
          <p14:tracePt t="114643" x="4394200" y="5289550"/>
          <p14:tracePt t="114660" x="4375150" y="5295900"/>
          <p14:tracePt t="114678" x="4349750" y="5308600"/>
          <p14:tracePt t="114693" x="4324350" y="5327650"/>
          <p14:tracePt t="114711" x="4292600" y="5346700"/>
          <p14:tracePt t="114727" x="4279900" y="5359400"/>
          <p14:tracePt t="114745" x="4273550" y="5365750"/>
          <p14:tracePt t="115107" x="4267200" y="5365750"/>
          <p14:tracePt t="115115" x="4254500" y="5365750"/>
          <p14:tracePt t="115128" x="4241800" y="5365750"/>
          <p14:tracePt t="115144" x="4229100" y="5353050"/>
          <p14:tracePt t="115161" x="4229100" y="5334000"/>
          <p14:tracePt t="115178" x="4229100" y="5289550"/>
          <p14:tracePt t="115195" x="4229100" y="5276850"/>
          <p14:tracePt t="115195" x="4229100" y="5270500"/>
          <p14:tracePt t="115211" x="4235450" y="5264150"/>
          <p14:tracePt t="115467" x="4235450" y="5257800"/>
          <p14:tracePt t="115731" x="4267200" y="5257800"/>
          <p14:tracePt t="115739" x="4286250" y="5257800"/>
          <p14:tracePt t="115747" x="4311650" y="5257800"/>
          <p14:tracePt t="115761" x="4337050" y="5264150"/>
          <p14:tracePt t="115778" x="4381500" y="5283200"/>
          <p14:tracePt t="115779" x="4400550" y="5283200"/>
          <p14:tracePt t="115795" x="4419600" y="5295900"/>
          <p14:tracePt t="115812" x="4438650" y="5295900"/>
          <p14:tracePt t="115828" x="4451350" y="5295900"/>
          <p14:tracePt t="115845" x="4476750" y="5295900"/>
          <p14:tracePt t="115862" x="4521200" y="5295900"/>
          <p14:tracePt t="115879" x="4578350" y="5295900"/>
          <p14:tracePt t="115895" x="4616450" y="5295900"/>
          <p14:tracePt t="115912" x="4629150" y="5295900"/>
          <p14:tracePt t="115928" x="4648200" y="5295900"/>
          <p14:tracePt t="115946" x="4660900" y="5295900"/>
          <p14:tracePt t="115961" x="4667250" y="5295900"/>
          <p14:tracePt t="115978" x="4673600" y="5295900"/>
          <p14:tracePt t="115995" x="4686300" y="5295900"/>
          <p14:tracePt t="116013" x="4692650" y="5295900"/>
          <p14:tracePt t="116028" x="4718050" y="5295900"/>
          <p14:tracePt t="116045" x="4749800" y="5295900"/>
          <p14:tracePt t="116061" x="4781550" y="5295900"/>
          <p14:tracePt t="116079" x="4806950" y="5295900"/>
          <p14:tracePt t="116148" x="4813300" y="5295900"/>
          <p14:tracePt t="116155" x="4819650" y="5295900"/>
          <p14:tracePt t="116163" x="4832350" y="5302250"/>
          <p14:tracePt t="116178" x="4845050" y="5302250"/>
          <p14:tracePt t="116195" x="4902200" y="5314950"/>
          <p14:tracePt t="116212" x="4927600" y="5314950"/>
          <p14:tracePt t="116229" x="4953000" y="5314950"/>
          <p14:tracePt t="116259" x="4959350" y="5314950"/>
          <p14:tracePt t="116275" x="4965700" y="5314950"/>
          <p14:tracePt t="116283" x="4972050" y="5314950"/>
          <p14:tracePt t="116296" x="4978400" y="5314950"/>
          <p14:tracePt t="116312" x="4997450" y="5314950"/>
          <p14:tracePt t="116329" x="5003800" y="5314950"/>
          <p14:tracePt t="116345" x="5016500" y="5314950"/>
          <p14:tracePt t="116363" x="5035550" y="5314950"/>
          <p14:tracePt t="116378" x="5054600" y="5314950"/>
          <p14:tracePt t="116395" x="5118100" y="5314950"/>
          <p14:tracePt t="116412" x="5162550" y="5314950"/>
          <p14:tracePt t="116429" x="5194300" y="5314950"/>
          <p14:tracePt t="116445" x="5226050" y="5314950"/>
          <p14:tracePt t="116462" x="5245100" y="5314950"/>
          <p14:tracePt t="116478" x="5276850" y="5321300"/>
          <p14:tracePt t="116496" x="5308600" y="5321300"/>
          <p14:tracePt t="116512" x="5353050" y="5327650"/>
          <p14:tracePt t="116530" x="5391150" y="5334000"/>
          <p14:tracePt t="116546" x="5429250" y="5334000"/>
          <p14:tracePt t="116563" x="5454650" y="5334000"/>
          <p14:tracePt t="116579" x="5467350" y="5334000"/>
          <p14:tracePt t="116595" x="5486400" y="5334000"/>
          <p14:tracePt t="116612" x="5518150" y="5334000"/>
          <p14:tracePt t="116629" x="5543550" y="5334000"/>
          <p14:tracePt t="116645" x="5581650" y="5334000"/>
          <p14:tracePt t="116662" x="5600700" y="5334000"/>
          <p14:tracePt t="116679" x="5632450" y="5334000"/>
          <p14:tracePt t="116696" x="5651500" y="5334000"/>
          <p14:tracePt t="116712" x="5657850" y="5334000"/>
          <p14:tracePt t="116729" x="5670550" y="5334000"/>
          <p14:tracePt t="116746" x="5689600" y="5334000"/>
          <p14:tracePt t="116763" x="5740400" y="5334000"/>
          <p14:tracePt t="116779" x="5772150" y="5334000"/>
          <p14:tracePt t="116795" x="5784850" y="5334000"/>
          <p14:tracePt t="116812" x="5791200" y="5334000"/>
          <p14:tracePt t="116830" x="5797550" y="5334000"/>
          <p14:tracePt t="116851" x="5803900" y="5334000"/>
          <p14:tracePt t="116862" x="5810250" y="5334000"/>
          <p14:tracePt t="116879" x="5822950" y="5327650"/>
          <p14:tracePt t="116897" x="5829300" y="5327650"/>
          <p14:tracePt t="116913" x="5835650" y="5327650"/>
          <p14:tracePt t="116929" x="5842000" y="5321300"/>
          <p14:tracePt t="116946" x="5861050" y="5321300"/>
          <p14:tracePt t="116964" x="5918200" y="5321300"/>
          <p14:tracePt t="116979" x="5975350" y="5321300"/>
          <p14:tracePt t="116996" x="6007100" y="5321300"/>
          <p14:tracePt t="117012" x="6026150" y="5321300"/>
          <p14:tracePt t="117030" x="6032500" y="5321300"/>
          <p14:tracePt t="117100" x="6038850" y="5321300"/>
          <p14:tracePt t="117107" x="6051550" y="5321300"/>
          <p14:tracePt t="117115" x="6076950" y="5321300"/>
          <p14:tracePt t="117129" x="6096000" y="5321300"/>
          <p14:tracePt t="117146" x="6191250" y="5321300"/>
          <p14:tracePt t="117163" x="6311900" y="5321300"/>
          <p14:tracePt t="117180" x="6394450" y="5308600"/>
          <p14:tracePt t="117196" x="6426200" y="5302250"/>
          <p14:tracePt t="117212" x="6432550" y="5302250"/>
          <p14:tracePt t="117388" x="6438900" y="5302250"/>
          <p14:tracePt t="117395" x="6445250" y="5302250"/>
          <p14:tracePt t="117403" x="6451600" y="5302250"/>
          <p14:tracePt t="117413" x="6470650" y="5302250"/>
          <p14:tracePt t="117430" x="6540500" y="5302250"/>
          <p14:tracePt t="117446" x="6623050" y="5308600"/>
          <p14:tracePt t="117464" x="6661150" y="5308600"/>
          <p14:tracePt t="117479" x="6673850" y="5308600"/>
          <p14:tracePt t="117532" x="6680200" y="5314950"/>
          <p14:tracePt t="117548" x="6692900" y="5314950"/>
          <p14:tracePt t="117555" x="6705600" y="5321300"/>
          <p14:tracePt t="117563" x="6718300" y="5327650"/>
          <p14:tracePt t="117580" x="6731000" y="5327650"/>
          <p14:tracePt t="117636" x="6750050" y="5327650"/>
          <p14:tracePt t="117643" x="6781800" y="5340350"/>
          <p14:tracePt t="117651" x="6826250" y="5346700"/>
          <p14:tracePt t="117663" x="6896100" y="5346700"/>
          <p14:tracePt t="117680" x="7105650" y="5359400"/>
          <p14:tracePt t="117696" x="7232650" y="5365750"/>
          <p14:tracePt t="117714" x="7251700" y="5365750"/>
          <p14:tracePt t="118060" x="7251700" y="5372100"/>
          <p14:tracePt t="118180" x="7239000" y="5372100"/>
          <p14:tracePt t="118188" x="7232650" y="5372100"/>
          <p14:tracePt t="118197" x="7219950" y="5372100"/>
          <p14:tracePt t="118213" x="7207250" y="5372100"/>
          <p14:tracePt t="118230" x="7200900" y="5372100"/>
          <p14:tracePt t="118248" x="7194550" y="5372100"/>
          <p14:tracePt t="118264" x="7181850" y="5372100"/>
          <p14:tracePt t="118280" x="7169150" y="5372100"/>
          <p14:tracePt t="118297" x="7143750" y="5372100"/>
          <p14:tracePt t="118314" x="7105650" y="5391150"/>
          <p14:tracePt t="118331" x="7061200" y="5391150"/>
          <p14:tracePt t="118347" x="6965950" y="5391150"/>
          <p14:tracePt t="118364" x="6826250" y="5391150"/>
          <p14:tracePt t="118381" x="6667500" y="5391150"/>
          <p14:tracePt t="118397" x="6527800" y="5391150"/>
          <p14:tracePt t="118414" x="6419850" y="5391150"/>
          <p14:tracePt t="118430" x="6292850" y="5391150"/>
          <p14:tracePt t="118448" x="6165850" y="5391150"/>
          <p14:tracePt t="118464" x="6026150" y="5391150"/>
          <p14:tracePt t="118481" x="5899150" y="5391150"/>
          <p14:tracePt t="118497" x="5791200" y="5391150"/>
          <p14:tracePt t="118515" x="5657850" y="5391150"/>
          <p14:tracePt t="118531" x="5607050" y="5391150"/>
          <p14:tracePt t="118547" x="5530850" y="5391150"/>
          <p14:tracePt t="118564" x="5492750" y="5391150"/>
          <p14:tracePt t="118582" x="5461000" y="5391150"/>
          <p14:tracePt t="118598" x="5429250" y="5397500"/>
          <p14:tracePt t="118614" x="5391150" y="5397500"/>
          <p14:tracePt t="118631" x="5340350" y="5410200"/>
          <p14:tracePt t="118648" x="5264150" y="5416550"/>
          <p14:tracePt t="118664" x="5187950" y="5422900"/>
          <p14:tracePt t="118681" x="5118100" y="5422900"/>
          <p14:tracePt t="118697" x="5054600" y="5435600"/>
          <p14:tracePt t="118715" x="4959350" y="5441950"/>
          <p14:tracePt t="118731" x="4889500" y="5441950"/>
          <p14:tracePt t="118747" x="4819650" y="5441950"/>
          <p14:tracePt t="118764" x="4756150" y="5441950"/>
          <p14:tracePt t="118781" x="4692650" y="5441950"/>
          <p14:tracePt t="118798" x="4635500" y="5441950"/>
          <p14:tracePt t="118814" x="4584700" y="5441950"/>
          <p14:tracePt t="118831" x="4540250" y="5441950"/>
          <p14:tracePt t="118848" x="4489450" y="5441950"/>
          <p14:tracePt t="118864" x="4432300" y="5441950"/>
          <p14:tracePt t="118881" x="4387850" y="5441950"/>
          <p14:tracePt t="118897" x="4368800" y="5441950"/>
          <p14:tracePt t="118916" x="4330700" y="5441950"/>
          <p14:tracePt t="118931" x="4324350" y="5441950"/>
          <p14:tracePt t="118948" x="4286250" y="5441950"/>
          <p14:tracePt t="118964" x="4248150" y="5435600"/>
          <p14:tracePt t="118982" x="4197350" y="5422900"/>
          <p14:tracePt t="118998" x="4191000" y="5416550"/>
          <p14:tracePt t="119014" x="4184650" y="5416550"/>
          <p14:tracePt t="119031" x="4159250" y="5397500"/>
          <p14:tracePt t="119049" x="4140200" y="5378450"/>
          <p14:tracePt t="119064" x="4127500" y="5365750"/>
          <p14:tracePt t="119081" x="4114800" y="5346700"/>
          <p14:tracePt t="119098" x="4108450" y="5334000"/>
          <p14:tracePt t="119116" x="4095750" y="5308600"/>
          <p14:tracePt t="119131" x="4095750" y="5295900"/>
          <p14:tracePt t="119148" x="4095750" y="5289550"/>
          <p14:tracePt t="119260" x="4095750" y="5283200"/>
          <p14:tracePt t="119267" x="4095750" y="5276850"/>
          <p14:tracePt t="119275" x="4095750" y="5270500"/>
          <p14:tracePt t="119292" x="4102100" y="5270500"/>
          <p14:tracePt t="119299" x="4102100" y="5264150"/>
          <p14:tracePt t="119356" x="4108450" y="5264150"/>
          <p14:tracePt t="119380" x="4127500" y="5257800"/>
          <p14:tracePt t="119387" x="4146550" y="5257800"/>
          <p14:tracePt t="119398" x="4197350" y="5257800"/>
          <p14:tracePt t="119415" x="4368800" y="5257800"/>
          <p14:tracePt t="119433" x="4679950" y="5257800"/>
          <p14:tracePt t="119448" x="5232400" y="5257800"/>
          <p14:tracePt t="119465" x="5905500" y="5257800"/>
          <p14:tracePt t="119481" x="6680200" y="5257800"/>
          <p14:tracePt t="119499" x="7620000" y="5257800"/>
          <p14:tracePt t="119515" x="7899400" y="5257800"/>
          <p14:tracePt t="119532" x="7943850" y="5257800"/>
          <p14:tracePt t="119620" x="7937500" y="5257800"/>
          <p14:tracePt t="119627" x="7931150" y="5257800"/>
          <p14:tracePt t="119635" x="7924800" y="5257800"/>
          <p14:tracePt t="119648" x="7918450" y="5257800"/>
          <p14:tracePt t="119665" x="7905750" y="5257800"/>
          <p14:tracePt t="119682" x="7861300" y="5276850"/>
          <p14:tracePt t="119699" x="7747000" y="5308600"/>
          <p14:tracePt t="119715" x="7677150" y="5327650"/>
          <p14:tracePt t="119732" x="7639050" y="5340350"/>
          <p14:tracePt t="119748" x="7626350" y="5346700"/>
          <p14:tracePt t="119766" x="7620000" y="5353050"/>
          <p14:tracePt t="119782" x="7594600" y="5365750"/>
          <p14:tracePt t="119798" x="7556500" y="5372100"/>
          <p14:tracePt t="119815" x="7486650" y="5391150"/>
          <p14:tracePt t="119832" x="7410450" y="5403850"/>
          <p14:tracePt t="119848" x="7353300" y="5422900"/>
          <p14:tracePt t="119865" x="7327900" y="5429250"/>
          <p14:tracePt t="119882" x="7289800" y="5441950"/>
          <p14:tracePt t="119900" x="7200900" y="5448300"/>
          <p14:tracePt t="119915" x="7124700" y="5448300"/>
          <p14:tracePt t="119932" x="7080250" y="5454650"/>
          <p14:tracePt t="119948" x="7073900" y="5454650"/>
          <p14:tracePt t="120156" x="7067550" y="5454650"/>
          <p14:tracePt t="120164" x="7054850" y="5454650"/>
          <p14:tracePt t="120171" x="7035800" y="5454650"/>
          <p14:tracePt t="120182" x="7016750" y="5448300"/>
          <p14:tracePt t="120199" x="6991350" y="5435600"/>
          <p14:tracePt t="120216" x="6953250" y="5422900"/>
          <p14:tracePt t="120233" x="6921500" y="5410200"/>
          <p14:tracePt t="120249" x="6902450" y="5410200"/>
          <p14:tracePt t="120332" x="6902450" y="5403850"/>
          <p14:tracePt t="120339" x="6902450" y="5397500"/>
          <p14:tracePt t="120349" x="6902450" y="5391150"/>
          <p14:tracePt t="120420" x="6896100" y="5384800"/>
          <p14:tracePt t="120484" x="6896100" y="5378450"/>
          <p14:tracePt t="120491" x="6896100" y="5372100"/>
          <p14:tracePt t="120507" x="6896100" y="5365750"/>
          <p14:tracePt t="120516" x="6896100" y="5359400"/>
          <p14:tracePt t="120532" x="6896100" y="5340350"/>
          <p14:tracePt t="120549" x="6870700" y="5295900"/>
          <p14:tracePt t="120567" x="6845300" y="5226050"/>
          <p14:tracePt t="120582" x="6826250" y="5156200"/>
          <p14:tracePt t="120599" x="6794500" y="5048250"/>
          <p14:tracePt t="120616" x="6769100" y="4959350"/>
          <p14:tracePt t="120634" x="6743700" y="4857750"/>
          <p14:tracePt t="120650" x="6711950" y="4787900"/>
          <p14:tracePt t="120666" x="6692900" y="4749800"/>
          <p14:tracePt t="120683" x="6686550" y="4730750"/>
          <p14:tracePt t="120828" x="6686550" y="4718050"/>
          <p14:tracePt t="120836" x="6686550" y="4699000"/>
          <p14:tracePt t="120844" x="6673850" y="4686300"/>
          <p14:tracePt t="120851" x="6661150" y="4673600"/>
          <p14:tracePt t="120866" x="6648450" y="4654550"/>
          <p14:tracePt t="120883" x="6629400" y="4629150"/>
          <p14:tracePt t="120884" x="6623050" y="4603750"/>
          <p14:tracePt t="120900" x="6610350" y="4584700"/>
          <p14:tracePt t="120916" x="6604000" y="4572000"/>
          <p14:tracePt t="121244" x="6604000" y="4565650"/>
          <p14:tracePt t="121251" x="6604000" y="4552950"/>
          <p14:tracePt t="121268" x="6604000" y="4540250"/>
          <p14:tracePt t="121283" x="6604000" y="4533900"/>
          <p14:tracePt t="121300" x="6604000" y="4527550"/>
          <p14:tracePt t="121428" x="6623050" y="4527550"/>
          <p14:tracePt t="121435" x="6661150" y="4565650"/>
          <p14:tracePt t="121444" x="6692900" y="4610100"/>
          <p14:tracePt t="121451" x="6737350" y="4654550"/>
          <p14:tracePt t="121467" x="6775450" y="4705350"/>
          <p14:tracePt t="121483" x="6864350" y="4851400"/>
          <p14:tracePt t="121501" x="6889750" y="4921250"/>
          <p14:tracePt t="121517" x="6915150" y="4997450"/>
          <p14:tracePt t="121533" x="6940550" y="5080000"/>
          <p14:tracePt t="121550" x="6978650" y="5162550"/>
          <p14:tracePt t="121568" x="6997700" y="5226050"/>
          <p14:tracePt t="121583" x="7004050" y="5245100"/>
          <p14:tracePt t="121628" x="7004050" y="5251450"/>
          <p14:tracePt t="121636" x="7004050" y="5257800"/>
          <p14:tracePt t="121660" x="7004050" y="5264150"/>
          <p14:tracePt t="121675" x="7004050" y="5270500"/>
          <p14:tracePt t="121684" x="7004050" y="5276850"/>
          <p14:tracePt t="121700" x="7004050" y="5283200"/>
          <p14:tracePt t="121716" x="7004050" y="5289550"/>
          <p14:tracePt t="121772" x="6997700" y="5295900"/>
          <p14:tracePt t="121788" x="6991350" y="5295900"/>
          <p14:tracePt t="121795" x="6978650" y="5308600"/>
          <p14:tracePt t="121812" x="6972300" y="5314950"/>
          <p14:tracePt t="121860" x="6965950" y="5314950"/>
          <p14:tracePt t="121868" x="6953250" y="5314950"/>
          <p14:tracePt t="121875" x="6946900" y="5314950"/>
          <p14:tracePt t="121884" x="6927850" y="5314950"/>
          <p14:tracePt t="121900" x="6896100" y="5314950"/>
          <p14:tracePt t="121917" x="6889750" y="5314950"/>
          <p14:tracePt t="121956" x="6877050" y="5308600"/>
          <p14:tracePt t="121964" x="6864350" y="5295900"/>
          <p14:tracePt t="121972" x="6851650" y="5270500"/>
          <p14:tracePt t="121984" x="6845300" y="5264150"/>
          <p14:tracePt t="122001" x="6826250" y="5238750"/>
          <p14:tracePt t="122017" x="6819900" y="5226050"/>
          <p14:tracePt t="122044" x="6819900" y="5219700"/>
          <p14:tracePt t="122052" x="6819900" y="5213350"/>
          <p14:tracePt t="122068" x="6819900" y="5181600"/>
          <p14:tracePt t="122084" x="6819900" y="5156200"/>
          <p14:tracePt t="122101" x="6819900" y="5130800"/>
          <p14:tracePt t="122117" x="6819900" y="5111750"/>
          <p14:tracePt t="122135" x="6826250" y="5105400"/>
          <p14:tracePt t="122151" x="6838950" y="5086350"/>
          <p14:tracePt t="122167" x="6864350" y="5073650"/>
          <p14:tracePt t="122184" x="6908800" y="5054600"/>
          <p14:tracePt t="122202" x="6927850" y="5048250"/>
          <p14:tracePt t="122218" x="6946900" y="5048250"/>
          <p14:tracePt t="122234" x="6953250" y="5048250"/>
          <p14:tracePt t="122251" x="6959600" y="5048250"/>
          <p14:tracePt t="122268" x="7023100" y="5067300"/>
          <p14:tracePt t="122284" x="7067550" y="5105400"/>
          <p14:tracePt t="122301" x="7092950" y="5130800"/>
          <p14:tracePt t="122317" x="7099300" y="5143500"/>
          <p14:tracePt t="122335" x="7112000" y="5175250"/>
          <p14:tracePt t="122351" x="7112000" y="5200650"/>
          <p14:tracePt t="122367" x="7118350" y="5232400"/>
          <p14:tracePt t="122384" x="7118350" y="5257800"/>
          <p14:tracePt t="122402" x="7118350" y="5264150"/>
          <p14:tracePt t="122418" x="7118350" y="5276850"/>
          <p14:tracePt t="122434" x="7105650" y="5295900"/>
          <p14:tracePt t="122452" x="7080250" y="5327650"/>
          <p14:tracePt t="122468" x="7061200" y="5340350"/>
          <p14:tracePt t="122484" x="7054850" y="5346700"/>
          <p14:tracePt t="122501" x="7048500" y="5353050"/>
          <p14:tracePt t="122518" x="7035800" y="5353050"/>
          <p14:tracePt t="122535" x="7016750" y="5353050"/>
          <p14:tracePt t="122551" x="6972300" y="5353050"/>
          <p14:tracePt t="122568" x="6927850" y="5353050"/>
          <p14:tracePt t="122585" x="6889750" y="5353050"/>
          <p14:tracePt t="122602" x="6858000" y="5346700"/>
          <p14:tracePt t="122618" x="6838950" y="5334000"/>
          <p14:tracePt t="122634" x="6826250" y="5327650"/>
          <p14:tracePt t="122651" x="6813550" y="5314950"/>
          <p14:tracePt t="122652" x="6794500" y="5295900"/>
          <p14:tracePt t="122669" x="6769100" y="5251450"/>
          <p14:tracePt t="122685" x="6750050" y="5219700"/>
          <p14:tracePt t="122701" x="6737350" y="5187950"/>
          <p14:tracePt t="122718" x="6731000" y="5143500"/>
          <p14:tracePt t="122735" x="6731000" y="5118100"/>
          <p14:tracePt t="122751" x="6731000" y="5086350"/>
          <p14:tracePt t="122768" x="6743700" y="5073650"/>
          <p14:tracePt t="122785" x="6775450" y="5060950"/>
          <p14:tracePt t="122802" x="6819900" y="5041900"/>
          <p14:tracePt t="122818" x="6896100" y="5041900"/>
          <p14:tracePt t="122834" x="6978650" y="5041900"/>
          <p14:tracePt t="122851" x="7016750" y="5048250"/>
          <p14:tracePt t="122869" x="7042150" y="5073650"/>
          <p14:tracePt t="122885" x="7061200" y="5099050"/>
          <p14:tracePt t="122901" x="7067550" y="5143500"/>
          <p14:tracePt t="122918" x="7067550" y="5168900"/>
          <p14:tracePt t="122936" x="7067550" y="5213350"/>
          <p14:tracePt t="122951" x="7067550" y="5270500"/>
          <p14:tracePt t="122968" x="7048500" y="5302250"/>
          <p14:tracePt t="122985" x="7035800" y="5340350"/>
          <p14:tracePt t="123002" x="7029450" y="5359400"/>
          <p14:tracePt t="123018" x="7010400" y="5372100"/>
          <p14:tracePt t="123035" x="6991350" y="5384800"/>
          <p14:tracePt t="123036" x="6978650" y="5384800"/>
          <p14:tracePt t="123052" x="6940550" y="5397500"/>
          <p14:tracePt t="123069" x="6896100" y="5397500"/>
          <p14:tracePt t="123085" x="6870700" y="5397500"/>
          <p14:tracePt t="123101" x="6845300" y="5397500"/>
          <p14:tracePt t="123118" x="6813550" y="5397500"/>
          <p14:tracePt t="123136" x="6794500" y="5397500"/>
          <p14:tracePt t="123152" x="6769100" y="5378450"/>
          <p14:tracePt t="123168" x="6750050" y="5346700"/>
          <p14:tracePt t="123185" x="6724650" y="5295900"/>
          <p14:tracePt t="123202" x="6686550" y="5238750"/>
          <p14:tracePt t="123218" x="6673850" y="5187950"/>
          <p14:tracePt t="123236" x="6654800" y="5124450"/>
          <p14:tracePt t="123252" x="6654800" y="5092700"/>
          <p14:tracePt t="123269" x="6654800" y="5054600"/>
          <p14:tracePt t="123285" x="6661150" y="5035550"/>
          <p14:tracePt t="123302" x="6673850" y="5016500"/>
          <p14:tracePt t="123318" x="6699250" y="5016500"/>
          <p14:tracePt t="123336" x="6750050" y="5003800"/>
          <p14:tracePt t="123352" x="6819900" y="5003800"/>
          <p14:tracePt t="123369" x="6889750" y="5003800"/>
          <p14:tracePt t="123385" x="6934200" y="5010150"/>
          <p14:tracePt t="123403" x="6985000" y="5054600"/>
          <p14:tracePt t="123419" x="7023100" y="5124450"/>
          <p14:tracePt t="123435" x="7048500" y="5187950"/>
          <p14:tracePt t="123436" x="7054850" y="5207000"/>
          <p14:tracePt t="123452" x="7067550" y="5251450"/>
          <p14:tracePt t="123470" x="7067550" y="5283200"/>
          <p14:tracePt t="123485" x="7067550" y="5314950"/>
          <p14:tracePt t="123502" x="7067550" y="5340350"/>
          <p14:tracePt t="123519" x="7061200" y="5372100"/>
          <p14:tracePt t="123536" x="7061200" y="5403850"/>
          <p14:tracePt t="123552" x="7042150" y="5422900"/>
          <p14:tracePt t="123569" x="7035800" y="5441950"/>
          <p14:tracePt t="123585" x="7029450" y="5448300"/>
          <p14:tracePt t="123603" x="7016750" y="5454650"/>
          <p14:tracePt t="123604" x="7010400" y="5461000"/>
          <p14:tracePt t="123619" x="7004050" y="5461000"/>
          <p14:tracePt t="123635" x="6991350" y="5461000"/>
          <p14:tracePt t="123636" x="6978650" y="5467350"/>
          <p14:tracePt t="123652" x="6959600" y="5473700"/>
          <p14:tracePt t="123670" x="6934200" y="5473700"/>
          <p14:tracePt t="123685" x="6902450" y="5473700"/>
          <p14:tracePt t="123702" x="6864350" y="5473700"/>
          <p14:tracePt t="123719" x="6826250" y="5467350"/>
          <p14:tracePt t="123736" x="6807200" y="5461000"/>
          <p14:tracePt t="123752" x="6800850" y="5461000"/>
          <p14:tracePt t="123769" x="6794500" y="5454650"/>
          <p14:tracePt t="123786" x="6781800" y="5435600"/>
          <p14:tracePt t="123803" x="6762750" y="5410200"/>
          <p14:tracePt t="123819" x="6756400" y="5403850"/>
          <p14:tracePt t="123836" x="6737350" y="5340350"/>
          <p14:tracePt t="123852" x="6724650" y="5302250"/>
          <p14:tracePt t="123870" x="6724650" y="5270500"/>
          <p14:tracePt t="123885" x="6724650" y="5238750"/>
          <p14:tracePt t="123902" x="6724650" y="5219700"/>
          <p14:tracePt t="123919" x="6724650" y="5187950"/>
          <p14:tracePt t="123937" x="6724650" y="5162550"/>
          <p14:tracePt t="123952" x="6743700" y="5130800"/>
          <p14:tracePt t="123969" x="6762750" y="5105400"/>
          <p14:tracePt t="123986" x="6788150" y="5080000"/>
          <p14:tracePt t="124003" x="6819900" y="5060950"/>
          <p14:tracePt t="124003" x="6832600" y="5054600"/>
          <p14:tracePt t="124019" x="6845300" y="5054600"/>
          <p14:tracePt t="124020" x="6864350" y="5054600"/>
          <p14:tracePt t="124036" x="6889750" y="5054600"/>
          <p14:tracePt t="124052" x="6934200" y="5054600"/>
          <p14:tracePt t="124070" x="6965950" y="5054600"/>
          <p14:tracePt t="124086" x="7010400" y="5067300"/>
          <p14:tracePt t="124102" x="7048500" y="5099050"/>
          <p14:tracePt t="124119" x="7067550" y="5130800"/>
          <p14:tracePt t="124137" x="7092950" y="5181600"/>
          <p14:tracePt t="124152" x="7112000" y="5232400"/>
          <p14:tracePt t="124169" x="7124700" y="5264150"/>
          <p14:tracePt t="124186" x="7124700" y="5283200"/>
          <p14:tracePt t="124203" x="7124700" y="5289550"/>
          <p14:tracePt t="124220" x="7124700" y="5308600"/>
          <p14:tracePt t="124236" x="7124700" y="5314950"/>
          <p14:tracePt t="124252" x="7124700" y="5321300"/>
          <p14:tracePt t="124270" x="7124700" y="5327650"/>
          <p14:tracePt t="124286" x="7118350" y="5334000"/>
          <p14:tracePt t="124316" x="7112000" y="5340350"/>
          <p14:tracePt t="124556" x="7099300" y="5340350"/>
          <p14:tracePt t="124564" x="7073900" y="5346700"/>
          <p14:tracePt t="124572" x="7035800" y="5353050"/>
          <p14:tracePt t="124586" x="6978650" y="5353050"/>
          <p14:tracePt t="124603" x="6832600" y="5378450"/>
          <p14:tracePt t="124620" x="6546850" y="5435600"/>
          <p14:tracePt t="124637" x="6400800" y="5454650"/>
          <p14:tracePt t="124653" x="6254750" y="5473700"/>
          <p14:tracePt t="124670" x="6127750" y="5492750"/>
          <p14:tracePt t="124686" x="6013450" y="5505450"/>
          <p14:tracePt t="124704" x="5911850" y="5518150"/>
          <p14:tracePt t="124720" x="5816600" y="5530850"/>
          <p14:tracePt t="124737" x="5708650" y="5549900"/>
          <p14:tracePt t="124753" x="5600700" y="5562600"/>
          <p14:tracePt t="124771" x="5511800" y="5575300"/>
          <p14:tracePt t="124787" x="5448300" y="5581650"/>
          <p14:tracePt t="124803" x="5403850" y="5581650"/>
          <p14:tracePt t="124820" x="5353050" y="5594350"/>
          <p14:tracePt t="124837" x="5321300" y="5600700"/>
          <p14:tracePt t="124853" x="5283200" y="5607050"/>
          <p14:tracePt t="124870" x="5251450" y="5619750"/>
          <p14:tracePt t="124887" x="5238750" y="5619750"/>
          <p14:tracePt t="124904" x="5207000" y="5619750"/>
          <p14:tracePt t="124920" x="5162550" y="5619750"/>
          <p14:tracePt t="124936" x="5111750" y="5619750"/>
          <p14:tracePt t="124953" x="5054600" y="5619750"/>
          <p14:tracePt t="124971" x="4997450" y="5619750"/>
          <p14:tracePt t="124987" x="4965700" y="5619750"/>
          <p14:tracePt t="124988" x="4959350" y="5619750"/>
          <p14:tracePt t="125003" x="4953000" y="5619750"/>
          <p14:tracePt t="125020" x="4927600" y="5619750"/>
          <p14:tracePt t="125037" x="4883150" y="5619750"/>
          <p14:tracePt t="125053" x="4832350" y="5619750"/>
          <p14:tracePt t="125070" x="4787900" y="5619750"/>
          <p14:tracePt t="125087" x="4775200" y="5619750"/>
          <p14:tracePt t="125125" x="4768850" y="5619750"/>
          <p14:tracePt t="125133" x="4762500" y="5619750"/>
          <p14:tracePt t="125141" x="4743450" y="5619750"/>
          <p14:tracePt t="125153" x="4724400" y="5619750"/>
          <p14:tracePt t="125172" x="4679950" y="5619750"/>
          <p14:tracePt t="125172" x="4660900" y="5619750"/>
          <p14:tracePt t="125187" x="4648200" y="5619750"/>
          <p14:tracePt t="125203" x="4635500" y="5619750"/>
          <p14:tracePt t="125253" x="4629150" y="5619750"/>
          <p14:tracePt t="125260" x="4622800" y="5619750"/>
          <p14:tracePt t="125270" x="4616450" y="5619750"/>
          <p14:tracePt t="125287" x="4578350" y="5619750"/>
          <p14:tracePt t="125304" x="4552950" y="5619750"/>
          <p14:tracePt t="125321" x="4540250" y="5619750"/>
          <p14:tracePt t="125337" x="4533900" y="5619750"/>
          <p14:tracePt t="125354" x="4527550" y="5619750"/>
          <p14:tracePt t="125370" x="4514850" y="5619750"/>
          <p14:tracePt t="125388" x="4495800" y="5619750"/>
          <p14:tracePt t="125404" x="4483100" y="5619750"/>
          <p14:tracePt t="125853" x="4495800" y="5619750"/>
          <p14:tracePt t="125860" x="4514850" y="5619750"/>
          <p14:tracePt t="125871" x="4521200" y="5619750"/>
          <p14:tracePt t="125888" x="4533900" y="5619750"/>
          <p14:tracePt t="125904" x="4546600" y="5619750"/>
          <p14:tracePt t="125941" x="4552950" y="5619750"/>
          <p14:tracePt t="126052" x="4559300" y="5619750"/>
          <p14:tracePt t="126060" x="4572000" y="5619750"/>
          <p14:tracePt t="126071" x="4591050" y="5619750"/>
          <p14:tracePt t="126088" x="4635500" y="5619750"/>
          <p14:tracePt t="126104" x="4673600" y="5619750"/>
          <p14:tracePt t="126122" x="4686300" y="5619750"/>
          <p14:tracePt t="126138" x="4692650" y="5619750"/>
          <p14:tracePt t="126154" x="4699000" y="5619750"/>
          <p14:tracePt t="126261" x="4705350" y="5619750"/>
          <p14:tracePt t="126268" x="4724400" y="5619750"/>
          <p14:tracePt t="126276" x="4768850" y="5619750"/>
          <p14:tracePt t="126288" x="4806950" y="5619750"/>
          <p14:tracePt t="126305" x="4870450" y="5619750"/>
          <p14:tracePt t="126321" x="4889500" y="5619750"/>
          <p14:tracePt t="126692" x="4902200" y="5619750"/>
          <p14:tracePt t="126700" x="4946650" y="5619750"/>
          <p14:tracePt t="126708" x="5035550" y="5619750"/>
          <p14:tracePt t="126722" x="5187950" y="5619750"/>
          <p14:tracePt t="126738" x="5543550" y="5613400"/>
          <p14:tracePt t="126755" x="5867400" y="5613400"/>
          <p14:tracePt t="126756" x="5943600" y="5613400"/>
          <p14:tracePt t="126772" x="5975350" y="5613400"/>
          <p14:tracePt t="127053" x="5969000" y="5613400"/>
          <p14:tracePt t="127060" x="5962650" y="5613400"/>
          <p14:tracePt t="127072" x="5956300" y="5613400"/>
          <p14:tracePt t="127089" x="5930900" y="5619750"/>
          <p14:tracePt t="127105" x="5911850" y="5619750"/>
          <p14:tracePt t="127123" x="5905500" y="5619750"/>
          <p14:tracePt t="127139" x="5899150" y="5619750"/>
          <p14:tracePt t="127365" x="5892800" y="5619750"/>
          <p14:tracePt t="127372" x="5880100" y="5619750"/>
          <p14:tracePt t="127380" x="5861050" y="5632450"/>
          <p14:tracePt t="127389" x="5848350" y="5632450"/>
          <p14:tracePt t="127405" x="5816600" y="5632450"/>
          <p14:tracePt t="127422" x="5810250" y="5632450"/>
          <p14:tracePt t="127440" x="5803900" y="5632450"/>
          <p14:tracePt t="127613" x="5816600" y="5632450"/>
          <p14:tracePt t="127620" x="5829300" y="5632450"/>
          <p14:tracePt t="127629" x="5835650" y="5632450"/>
          <p14:tracePt t="127639" x="5848350" y="5632450"/>
          <p14:tracePt t="127656" x="5867400" y="5632450"/>
          <p14:tracePt t="127957" x="5861050" y="5632450"/>
          <p14:tracePt t="127964" x="5854700" y="5632450"/>
          <p14:tracePt t="127973" x="5842000" y="5632450"/>
          <p14:tracePt t="127989" x="5835650" y="5632450"/>
          <p14:tracePt t="128029" x="5822950" y="5632450"/>
          <p14:tracePt t="128045" x="5803900" y="5632450"/>
          <p14:tracePt t="128052" x="5791200" y="5632450"/>
          <p14:tracePt t="128060" x="5778500" y="5632450"/>
          <p14:tracePt t="128073" x="5759450" y="5632450"/>
          <p14:tracePt t="128090" x="5721350" y="5632450"/>
          <p14:tracePt t="128107" x="5702300" y="5632450"/>
          <p14:tracePt t="128123" x="5695950" y="5632450"/>
          <p14:tracePt t="128140" x="5676900" y="5638800"/>
          <p14:tracePt t="128156" x="5613400" y="5638800"/>
          <p14:tracePt t="128174" x="5549900" y="5638800"/>
          <p14:tracePt t="128190" x="5524500" y="5638800"/>
          <p14:tracePt t="128206" x="5518150" y="5638800"/>
          <p14:tracePt t="128269" x="5511800" y="5638800"/>
          <p14:tracePt t="128276" x="5499100" y="5638800"/>
          <p14:tracePt t="128290" x="5486400" y="5638800"/>
          <p14:tracePt t="128306" x="5467350" y="5645150"/>
          <p14:tracePt t="128323" x="5448300" y="5645150"/>
          <p14:tracePt t="128341" x="5435600" y="5645150"/>
          <p14:tracePt t="128357" x="5416550" y="5645150"/>
          <p14:tracePt t="128373" x="5391150" y="5645150"/>
          <p14:tracePt t="128390" x="5353050" y="5645150"/>
          <p14:tracePt t="128408" x="5327650" y="5645150"/>
          <p14:tracePt t="128423" x="5314950" y="5645150"/>
          <p14:tracePt t="128476" x="5302250" y="5651500"/>
          <p14:tracePt t="128485" x="5289550" y="5651500"/>
          <p14:tracePt t="128493" x="5276850" y="5651500"/>
          <p14:tracePt t="128507" x="5245100" y="5651500"/>
          <p14:tracePt t="128523" x="5200650" y="5651500"/>
          <p14:tracePt t="128540" x="5181600" y="5651500"/>
          <p14:tracePt t="128558" x="5175250" y="5651500"/>
          <p14:tracePt t="128589" x="5162550" y="5651500"/>
          <p14:tracePt t="128597" x="5156200" y="5651500"/>
          <p14:tracePt t="128607" x="5130800" y="5651500"/>
          <p14:tracePt t="128624" x="5073650" y="5651500"/>
          <p14:tracePt t="128640" x="5054600" y="5651500"/>
          <p14:tracePt t="128657" x="5048250" y="5651500"/>
          <p14:tracePt t="128716" x="5041900" y="5651500"/>
          <p14:tracePt t="128724" x="5035550" y="5651500"/>
          <p14:tracePt t="128733" x="5029200" y="5651500"/>
          <p14:tracePt t="128748" x="5022850" y="5651500"/>
          <p14:tracePt t="128764" x="5016500" y="5645150"/>
          <p14:tracePt t="128781" x="5016500" y="5638800"/>
          <p14:tracePt t="128791" x="5010150" y="5632450"/>
          <p14:tracePt t="128807" x="4997450" y="5619750"/>
          <p14:tracePt t="128824" x="4984750" y="5600700"/>
          <p14:tracePt t="128840" x="4972050" y="5588000"/>
          <p14:tracePt t="128858" x="4965700" y="5581650"/>
          <p14:tracePt t="128874" x="4959350" y="5575300"/>
          <p14:tracePt t="128890" x="4953000" y="5568950"/>
          <p14:tracePt t="128909" x="4946650" y="5568950"/>
          <p14:tracePt t="128925" x="4946650" y="5562600"/>
          <p14:tracePt t="128940" x="4933950" y="5549900"/>
          <p14:tracePt t="128957" x="4933950" y="5537200"/>
          <p14:tracePt t="128974" x="4927600" y="5530850"/>
          <p14:tracePt t="128991" x="4927600" y="5518150"/>
          <p14:tracePt t="129007" x="4927600" y="5505450"/>
          <p14:tracePt t="129024" x="4927600" y="5499100"/>
          <p14:tracePt t="129040" x="4927600" y="5486400"/>
          <p14:tracePt t="129058" x="4927600" y="5473700"/>
          <p14:tracePt t="129074" x="4927600" y="5448300"/>
          <p14:tracePt t="129090" x="4933950" y="5435600"/>
          <p14:tracePt t="129107" x="4953000" y="5416550"/>
          <p14:tracePt t="129125" x="4978400" y="5403850"/>
          <p14:tracePt t="129141" x="4984750" y="5397500"/>
          <p14:tracePt t="129158" x="5003800" y="5397500"/>
          <p14:tracePt t="129174" x="5048250" y="5384800"/>
          <p14:tracePt t="129192" x="5105400" y="5372100"/>
          <p14:tracePt t="129207" x="5175250" y="5372100"/>
          <p14:tracePt t="129224" x="5226050" y="5365750"/>
          <p14:tracePt t="129241" x="5270500" y="5359400"/>
          <p14:tracePt t="129258" x="5295900" y="5359400"/>
          <p14:tracePt t="129274" x="5308600" y="5359400"/>
          <p14:tracePt t="129291" x="5340350" y="5359400"/>
          <p14:tracePt t="129307" x="5397500" y="5359400"/>
          <p14:tracePt t="129325" x="5473700" y="5378450"/>
          <p14:tracePt t="129341" x="5480050" y="5378450"/>
          <p14:tracePt t="129358" x="5486400" y="5384800"/>
          <p14:tracePt t="129374" x="5492750" y="5391150"/>
          <p14:tracePt t="129392" x="5518150" y="5403850"/>
          <p14:tracePt t="129407" x="5530850" y="5422900"/>
          <p14:tracePt t="129424" x="5537200" y="5429250"/>
          <p14:tracePt t="129441" x="5543550" y="5435600"/>
          <p14:tracePt t="129459" x="5543550" y="5441950"/>
          <p14:tracePt t="129474" x="5543550" y="5448300"/>
          <p14:tracePt t="129491" x="5543550" y="5461000"/>
          <p14:tracePt t="129508" x="5549900" y="5473700"/>
          <p14:tracePt t="129525" x="5549900" y="5492750"/>
          <p14:tracePt t="129541" x="5549900" y="5511800"/>
          <p14:tracePt t="129558" x="5549900" y="5530850"/>
          <p14:tracePt t="129574" x="5537200" y="5562600"/>
          <p14:tracePt t="129592" x="5530850" y="5575300"/>
          <p14:tracePt t="129608" x="5530850" y="5588000"/>
          <p14:tracePt t="129625" x="5524500" y="5594350"/>
          <p14:tracePt t="129641" x="5524500" y="5600700"/>
          <p14:tracePt t="129773" x="5543550" y="5600700"/>
          <p14:tracePt t="129780" x="5581650" y="5600700"/>
          <p14:tracePt t="129791" x="5632450" y="5600700"/>
          <p14:tracePt t="129808" x="5746750" y="5600700"/>
          <p14:tracePt t="129824" x="5835650" y="5600700"/>
          <p14:tracePt t="129842" x="5873750" y="5600700"/>
          <p14:tracePt t="129858" x="5886450" y="5600700"/>
          <p14:tracePt t="130189" x="5880100" y="5600700"/>
          <p14:tracePt t="130205" x="5873750" y="5600700"/>
          <p14:tracePt t="130317" x="5867400" y="5600700"/>
          <p14:tracePt t="130324" x="5854700" y="5600700"/>
          <p14:tracePt t="130333" x="5842000" y="5600700"/>
          <p14:tracePt t="130342" x="5829300" y="5594350"/>
          <p14:tracePt t="130359" x="5803900" y="5581650"/>
          <p14:tracePt t="130375" x="5797550" y="5575300"/>
          <p14:tracePt t="130393" x="5778500" y="5562600"/>
          <p14:tracePt t="130409" x="5765800" y="5556250"/>
          <p14:tracePt t="130445" x="5765800" y="5549900"/>
          <p14:tracePt t="130453" x="5765800" y="5543550"/>
          <p14:tracePt t="130460" x="5765800" y="5537200"/>
          <p14:tracePt t="130475" x="5765800" y="5530850"/>
          <p14:tracePt t="130492" x="5765800" y="5499100"/>
          <p14:tracePt t="130493" x="5765800" y="5492750"/>
          <p14:tracePt t="130509" x="5765800" y="5473700"/>
          <p14:tracePt t="130526" x="5765800" y="5461000"/>
          <p14:tracePt t="130542" x="5765800" y="5441950"/>
          <p14:tracePt t="130558" x="5765800" y="5429250"/>
          <p14:tracePt t="130575" x="5765800" y="5416550"/>
          <p14:tracePt t="130593" x="5778500" y="5403850"/>
          <p14:tracePt t="130609" x="5791200" y="5384800"/>
          <p14:tracePt t="130625" x="5797550" y="5365750"/>
          <p14:tracePt t="130642" x="5803900" y="5359400"/>
          <p14:tracePt t="130660" x="5822950" y="5359400"/>
          <p14:tracePt t="130675" x="5848350" y="5359400"/>
          <p14:tracePt t="130692" x="5873750" y="5359400"/>
          <p14:tracePt t="130693" x="5880100" y="5359400"/>
          <p14:tracePt t="130709" x="5886450" y="5359400"/>
          <p14:tracePt t="130726" x="5892800" y="5359400"/>
          <p14:tracePt t="130742" x="5899150" y="5365750"/>
          <p14:tracePt t="130759" x="5911850" y="5384800"/>
          <p14:tracePt t="130775" x="5924550" y="5416550"/>
          <p14:tracePt t="130793" x="5930900" y="5429250"/>
          <p14:tracePt t="130809" x="5930900" y="5448300"/>
          <p14:tracePt t="130825" x="5930900" y="5461000"/>
          <p14:tracePt t="130843" x="5930900" y="5480050"/>
          <p14:tracePt t="130860" x="5930900" y="5492750"/>
          <p14:tracePt t="130861" x="5930900" y="5499100"/>
          <p14:tracePt t="130877" x="5930900" y="5505450"/>
          <p14:tracePt t="130892" x="5930900" y="5511800"/>
          <p14:tracePt t="130909" x="5924550" y="5518150"/>
          <p14:tracePt t="130927" x="5924550" y="5530850"/>
          <p14:tracePt t="130942" x="5918200" y="5537200"/>
          <p14:tracePt t="130959" x="5911850" y="5543550"/>
          <p14:tracePt t="130976" x="5905500" y="5549900"/>
          <p14:tracePt t="130993" x="5899150" y="5556250"/>
          <p14:tracePt t="131029" x="5892800" y="5562600"/>
          <p14:tracePt t="131061" x="5886450" y="5562600"/>
          <p14:tracePt t="131069" x="5880100" y="5562600"/>
          <p14:tracePt t="131094" x="5867400" y="5562600"/>
          <p14:tracePt t="131101" x="5861050" y="5562600"/>
          <p14:tracePt t="131124" x="5854700" y="5562600"/>
          <p14:tracePt t="131165" x="5848350" y="5562600"/>
          <p14:tracePt t="131181" x="5829300" y="5556250"/>
          <p14:tracePt t="131189" x="5822950" y="5556250"/>
          <p14:tracePt t="131197" x="5816600" y="5537200"/>
          <p14:tracePt t="131209" x="5810250" y="5518150"/>
          <p14:tracePt t="131226" x="5803900" y="5505450"/>
          <p14:tracePt t="131244" x="5803900" y="5499100"/>
          <p14:tracePt t="131269" x="5803900" y="5492750"/>
          <p14:tracePt t="131285" x="5803900" y="5486400"/>
          <p14:tracePt t="131293" x="5803900" y="5473700"/>
          <p14:tracePt t="131310" x="5803900" y="5461000"/>
          <p14:tracePt t="131326" x="5810250" y="5448300"/>
          <p14:tracePt t="131343" x="5822950" y="5429250"/>
          <p14:tracePt t="131359" x="5842000" y="5422900"/>
          <p14:tracePt t="131377" x="5861050" y="5410200"/>
          <p14:tracePt t="131413" x="5867400" y="5410200"/>
          <p14:tracePt t="131421" x="5873750" y="5410200"/>
          <p14:tracePt t="131429" x="5880100" y="5410200"/>
          <p14:tracePt t="131444" x="5886450" y="5410200"/>
          <p14:tracePt t="131444" x="5886450" y="5422900"/>
          <p14:tracePt t="131459" x="5886450" y="5429250"/>
          <p14:tracePt t="131476" x="5899150" y="5454650"/>
          <p14:tracePt t="131478" x="5899150" y="5467350"/>
          <p14:tracePt t="131493" x="5899150" y="5480050"/>
          <p14:tracePt t="131511" x="5899150" y="5505450"/>
          <p14:tracePt t="131526" x="5899150" y="5518150"/>
          <p14:tracePt t="131543" x="5899150" y="5524500"/>
          <p14:tracePt t="131560" x="5899150" y="5530850"/>
          <p14:tracePt t="131577" x="5899150" y="5537200"/>
          <p14:tracePt t="131593" x="5899150" y="5543550"/>
          <p14:tracePt t="131609" x="5886450" y="5556250"/>
          <p14:tracePt t="131626" x="5880100" y="5568950"/>
          <p14:tracePt t="131644" x="5873750" y="5575300"/>
          <p14:tracePt t="131659" x="5867400" y="5581650"/>
          <p14:tracePt t="131693" x="5867400" y="5588000"/>
          <p14:tracePt t="131733" x="5861050" y="5588000"/>
          <p14:tracePt t="131741" x="5848350" y="5600700"/>
          <p14:tracePt t="131749" x="5842000" y="5600700"/>
          <p14:tracePt t="131760" x="5835650" y="5600700"/>
          <p14:tracePt t="131776" x="5829300" y="5607050"/>
          <p14:tracePt t="131794" x="5816600" y="5607050"/>
          <p14:tracePt t="131811" x="5797550" y="5613400"/>
          <p14:tracePt t="131827" x="5753100" y="5619750"/>
          <p14:tracePt t="131843" x="5721350" y="5619750"/>
          <p14:tracePt t="131860" x="5702300" y="5626100"/>
          <p14:tracePt t="131861" x="5689600" y="5626100"/>
          <p14:tracePt t="131878" x="5664200" y="5632450"/>
          <p14:tracePt t="131893" x="5638800" y="5632450"/>
          <p14:tracePt t="131910" x="5607050" y="5638800"/>
          <p14:tracePt t="131926" x="5549900" y="5645150"/>
          <p14:tracePt t="131944" x="5480050" y="5645150"/>
          <p14:tracePt t="131960" x="5410200" y="5657850"/>
          <p14:tracePt t="131976" x="5391150" y="5664200"/>
          <p14:tracePt t="131993" x="5384800" y="5664200"/>
          <p14:tracePt t="132011" x="5378450" y="5664200"/>
          <p14:tracePt t="132027" x="5372100" y="5664200"/>
          <p14:tracePt t="132043" x="5359400" y="5670550"/>
          <p14:tracePt t="132060" x="5334000" y="5676900"/>
          <p14:tracePt t="132078" x="5314950" y="5683250"/>
          <p14:tracePt t="132093" x="5302250" y="5683250"/>
          <p14:tracePt t="132117" x="5295900" y="5683250"/>
          <p14:tracePt t="132127" x="5283200" y="5683250"/>
          <p14:tracePt t="132144" x="5264150" y="5683250"/>
          <p14:tracePt t="132160" x="5226050" y="5683250"/>
          <p14:tracePt t="132177" x="5194300" y="5683250"/>
          <p14:tracePt t="132194" x="5168900" y="5683250"/>
          <p14:tracePt t="132211" x="5156200" y="5683250"/>
          <p14:tracePt t="132869" x="5149850" y="5683250"/>
          <p14:tracePt t="132877" x="5149850" y="5676900"/>
          <p14:tracePt t="132885" x="5149850" y="5664200"/>
          <p14:tracePt t="132894" x="5156200" y="5651500"/>
          <p14:tracePt t="132911" x="5238750" y="5632450"/>
          <p14:tracePt t="132927" x="5308600" y="5619750"/>
          <p14:tracePt t="132945" x="5384800" y="5613400"/>
          <p14:tracePt t="132961" x="5492750" y="5613400"/>
          <p14:tracePt t="132977" x="5600700" y="5613400"/>
          <p14:tracePt t="132994" x="5657850" y="5613400"/>
          <p14:tracePt t="133012" x="5676900" y="5613400"/>
          <p14:tracePt t="133357" x="5676900" y="5619750"/>
          <p14:tracePt t="133373" x="5676900" y="5626100"/>
          <p14:tracePt t="133381" x="5670550" y="5626100"/>
          <p14:tracePt t="133395" x="5664200" y="5626100"/>
          <p14:tracePt t="133411" x="5657850" y="5626100"/>
          <p14:tracePt t="133429" x="5651500" y="5632450"/>
          <p14:tracePt t="133454" x="5645150" y="5632450"/>
          <p14:tracePt t="133477" x="5632450" y="5632450"/>
          <p14:tracePt t="133485" x="5626100" y="5632450"/>
          <p14:tracePt t="133495" x="5619750" y="5638800"/>
          <p14:tracePt t="133512" x="5607050" y="5638800"/>
          <p14:tracePt t="133528" x="5600700" y="5645150"/>
          <p14:tracePt t="133545" x="5594350" y="5645150"/>
          <p14:tracePt t="133562" x="5581650" y="5645150"/>
          <p14:tracePt t="133581" x="5568950" y="5651500"/>
          <p14:tracePt t="133595" x="5562600" y="5651500"/>
          <p14:tracePt t="133612" x="5537200" y="5657850"/>
          <p14:tracePt t="133629" x="5505450" y="5664200"/>
          <p14:tracePt t="133645" x="5499100" y="5664200"/>
          <p14:tracePt t="133670" x="5492750" y="5664200"/>
          <p14:tracePt t="133685" x="5480050" y="5664200"/>
          <p14:tracePt t="133696" x="5467350" y="5664200"/>
          <p14:tracePt t="133712" x="5410200" y="5683250"/>
          <p14:tracePt t="133728" x="5378450" y="5683250"/>
          <p14:tracePt t="133745" x="5359400" y="5689600"/>
          <p14:tracePt t="133763" x="5353050" y="5689600"/>
          <p14:tracePt t="133790" x="5346700" y="5689600"/>
          <p14:tracePt t="133805" x="5334000" y="5689600"/>
          <p14:tracePt t="133813" x="5308600" y="5689600"/>
          <p14:tracePt t="133830" x="5270500" y="5689600"/>
          <p14:tracePt t="133845" x="5257800" y="5689600"/>
          <p14:tracePt t="133966" x="5251450" y="5689600"/>
          <p14:tracePt t="133989" x="5251450" y="5683250"/>
          <p14:tracePt t="133997" x="5251450" y="5676900"/>
          <p14:tracePt t="134005" x="5251450" y="5670550"/>
          <p14:tracePt t="134069" x="5245100" y="5664200"/>
          <p14:tracePt t="134077" x="5232400" y="5664200"/>
          <p14:tracePt t="134085" x="5200650" y="5664200"/>
          <p14:tracePt t="134095" x="5156200" y="5651500"/>
          <p14:tracePt t="134112" x="5041900" y="5632450"/>
          <p14:tracePt t="134128" x="4921250" y="5619750"/>
          <p14:tracePt t="134146" x="4838700" y="5613400"/>
          <p14:tracePt t="134162" x="4819650" y="5613400"/>
          <p14:tracePt t="134179" x="4813300" y="5613400"/>
          <p14:tracePt t="134446" x="4870450" y="5600700"/>
          <p14:tracePt t="134453" x="4940300" y="5594350"/>
          <p14:tracePt t="134462" x="5022850" y="5581650"/>
          <p14:tracePt t="134480" x="5295900" y="5549900"/>
          <p14:tracePt t="134495" x="5568950" y="5537200"/>
          <p14:tracePt t="134512" x="5727700" y="5537200"/>
          <p14:tracePt t="134530" x="5797550" y="5530850"/>
          <p14:tracePt t="134546" x="5810250" y="5530850"/>
          <p14:tracePt t="134781" x="5797550" y="5530850"/>
          <p14:tracePt t="134789" x="5772150" y="5537200"/>
          <p14:tracePt t="134797" x="5753100" y="5549900"/>
          <p14:tracePt t="134813" x="5689600" y="5568950"/>
          <p14:tracePt t="134829" x="5619750" y="5588000"/>
          <p14:tracePt t="134846" x="5530850" y="5613400"/>
          <p14:tracePt t="134863" x="5441950" y="5626100"/>
          <p14:tracePt t="134879" x="5334000" y="5626100"/>
          <p14:tracePt t="134896" x="5219700" y="5632450"/>
          <p14:tracePt t="134913" x="5130800" y="5651500"/>
          <p14:tracePt t="134930" x="5086350" y="5657850"/>
          <p14:tracePt t="134947" x="5060950" y="5670550"/>
          <p14:tracePt t="134963" x="5054600" y="5676900"/>
          <p14:tracePt t="134979" x="5029200" y="5695950"/>
          <p14:tracePt t="134997" x="4991100" y="5715000"/>
          <p14:tracePt t="135013" x="4965700" y="5721350"/>
          <p14:tracePt t="135029" x="4946650" y="5734050"/>
          <p14:tracePt t="135046" x="4933950" y="5746750"/>
          <p14:tracePt t="135064" x="4927600" y="5759450"/>
          <p14:tracePt t="135079" x="4921250" y="5765800"/>
          <p14:tracePt t="135096" x="4921250" y="5772150"/>
          <p14:tracePt t="135113" x="4908550" y="5778500"/>
          <p14:tracePt t="135131" x="4895850" y="5797550"/>
          <p14:tracePt t="135146" x="4883150" y="5810250"/>
          <p14:tracePt t="135163" x="4864100" y="5822950"/>
          <p14:tracePt t="135180" x="4857750" y="5835650"/>
          <p14:tracePt t="135198" x="4845050" y="5848350"/>
          <p14:tracePt t="135213" x="4832350" y="5861050"/>
          <p14:tracePt t="135230" x="4806950" y="5873750"/>
          <p14:tracePt t="135246" x="4787900" y="5886450"/>
          <p14:tracePt t="135264" x="4768850" y="5899150"/>
          <p14:tracePt t="135317" x="4762500" y="5899150"/>
          <p14:tracePt t="135326" x="4756150" y="5899150"/>
          <p14:tracePt t="135333" x="4749800" y="5899150"/>
          <p14:tracePt t="135346" x="4743450" y="5899150"/>
          <p14:tracePt t="135363" x="4730750" y="5899150"/>
          <p14:tracePt t="135380" x="4724400" y="5899150"/>
          <p14:tracePt t="135398" x="4705350" y="5905500"/>
          <p14:tracePt t="135414" x="4686300" y="5905500"/>
          <p14:tracePt t="135430" x="4667250" y="5911850"/>
          <p14:tracePt t="135446" x="4648200" y="5911850"/>
          <p14:tracePt t="135464" x="4629150" y="5911850"/>
          <p14:tracePt t="135480" x="4622800" y="5911850"/>
          <p14:tracePt t="135497" x="4616450" y="5911850"/>
          <p14:tracePt t="135513" x="4603750" y="5911850"/>
          <p14:tracePt t="135531" x="4559300" y="5911850"/>
          <p14:tracePt t="135546" x="4514850" y="5905500"/>
          <p14:tracePt t="135563" x="4495800" y="5899150"/>
          <p14:tracePt t="135580" x="4470400" y="5899150"/>
          <p14:tracePt t="135598" x="4464050" y="5892800"/>
          <p14:tracePt t="135613" x="4451350" y="5880100"/>
          <p14:tracePt t="135630" x="4432300" y="5867400"/>
          <p14:tracePt t="135647" x="4413250" y="5842000"/>
          <p14:tracePt t="135664" x="4394200" y="5829300"/>
          <p14:tracePt t="135680" x="4387850" y="5816600"/>
          <p14:tracePt t="135697" x="4387850" y="5803900"/>
          <p14:tracePt t="135713" x="4387850" y="5778500"/>
          <p14:tracePt t="135731" x="4413250" y="5746750"/>
          <p14:tracePt t="135747" x="4476750" y="5721350"/>
          <p14:tracePt t="135764" x="4521200" y="5715000"/>
          <p14:tracePt t="135780" x="4572000" y="5708650"/>
          <p14:tracePt t="135781" x="4603750" y="5708650"/>
          <p14:tracePt t="135798" x="4660900" y="5715000"/>
          <p14:tracePt t="135813" x="4705350" y="5734050"/>
          <p14:tracePt t="135830" x="4724400" y="5740400"/>
          <p14:tracePt t="135847" x="4730750" y="5759450"/>
          <p14:tracePt t="135864" x="4730750" y="5772150"/>
          <p14:tracePt t="135880" x="4730750" y="5803900"/>
          <p14:tracePt t="135897" x="4730750" y="5810250"/>
          <p14:tracePt t="135914" x="4730750" y="5822950"/>
          <p14:tracePt t="135931" x="4724400" y="5829300"/>
          <p14:tracePt t="135947" x="4718050" y="5835650"/>
          <p14:tracePt t="135964" x="4711700" y="5842000"/>
          <p14:tracePt t="136102" x="4711700" y="5848350"/>
          <p14:tracePt t="136126" x="4711700" y="5835650"/>
          <p14:tracePt t="136133" x="4711700" y="5816600"/>
          <p14:tracePt t="136141" x="4699000" y="5784850"/>
          <p14:tracePt t="136149" x="4699000" y="5753100"/>
          <p14:tracePt t="136164" x="4692650" y="5721350"/>
          <p14:tracePt t="136181" x="4654550" y="5638800"/>
          <p14:tracePt t="136197" x="4616450" y="5594350"/>
          <p14:tracePt t="136214" x="4584700" y="5549900"/>
          <p14:tracePt t="136231" x="4559300" y="5518150"/>
          <p14:tracePt t="136248" x="4527550" y="5492750"/>
          <p14:tracePt t="136264" x="4502150" y="5473700"/>
          <p14:tracePt t="136281" x="4483100" y="5454650"/>
          <p14:tracePt t="136297" x="4464050" y="5435600"/>
          <p14:tracePt t="136315" x="4445000" y="5410200"/>
          <p14:tracePt t="136331" x="4413250" y="5372100"/>
          <p14:tracePt t="136347" x="4394200" y="5353050"/>
          <p14:tracePt t="136364" x="4375150" y="5340350"/>
          <p14:tracePt t="136382" x="4324350" y="5321300"/>
          <p14:tracePt t="136398" x="4279900" y="5295900"/>
          <p14:tracePt t="136414" x="4235450" y="5270500"/>
          <p14:tracePt t="136431" x="4210050" y="5257800"/>
          <p14:tracePt t="136448" x="4197350" y="5251450"/>
          <p14:tracePt t="136574" x="4191000" y="5251450"/>
          <p14:tracePt t="136589" x="4191000" y="5257800"/>
          <p14:tracePt t="136614" x="4191000" y="5264150"/>
          <p14:tracePt t="136694" x="4191000" y="5270500"/>
          <p14:tracePt t="136701" x="4197350" y="5270500"/>
          <p14:tracePt t="136766" x="4203700" y="5270500"/>
          <p14:tracePt t="136773" x="4210050" y="5270500"/>
          <p14:tracePt t="136790" x="4229100" y="5276850"/>
          <p14:tracePt t="136798" x="4241800" y="5276850"/>
          <p14:tracePt t="136814" x="4267200" y="5276850"/>
          <p14:tracePt t="136831" x="4286250" y="5276850"/>
          <p14:tracePt t="136849" x="4298950" y="5276850"/>
          <p14:tracePt t="136864" x="4305300" y="5276850"/>
          <p14:tracePt t="136882" x="4324350" y="5276850"/>
          <p14:tracePt t="136898" x="4337050" y="5276850"/>
          <p14:tracePt t="136916" x="4375150" y="5289550"/>
          <p14:tracePt t="136931" x="4394200" y="5289550"/>
          <p14:tracePt t="136948" x="4406900" y="5289550"/>
          <p14:tracePt t="136974" x="4413250" y="5289550"/>
          <p14:tracePt t="136982" x="4419600" y="5289550"/>
          <p14:tracePt t="136998" x="4445000" y="5295900"/>
          <p14:tracePt t="137015" x="4495800" y="5308600"/>
          <p14:tracePt t="137031" x="4540250" y="5314950"/>
          <p14:tracePt t="137049" x="4584700" y="5314950"/>
          <p14:tracePt t="137065" x="4616450" y="5314950"/>
          <p14:tracePt t="137081" x="4660900" y="5314950"/>
          <p14:tracePt t="137098" x="4743450" y="5314950"/>
          <p14:tracePt t="137116" x="4895850" y="5321300"/>
          <p14:tracePt t="137131" x="5105400" y="5327650"/>
          <p14:tracePt t="137148" x="5264150" y="5340350"/>
          <p14:tracePt t="137165" x="5365750" y="5340350"/>
          <p14:tracePt t="137165" x="5403850" y="5340350"/>
          <p14:tracePt t="137182" x="5492750" y="5340350"/>
          <p14:tracePt t="137198" x="5626100" y="5340350"/>
          <p14:tracePt t="137215" x="5822950" y="5340350"/>
          <p14:tracePt t="137232" x="6089650" y="5340350"/>
          <p14:tracePt t="137249" x="6254750" y="5340350"/>
          <p14:tracePt t="137265" x="6356350" y="5334000"/>
          <p14:tracePt t="137282" x="6394450" y="5321300"/>
          <p14:tracePt t="137298" x="6413500" y="5314950"/>
          <p14:tracePt t="137316" x="6464300" y="5314950"/>
          <p14:tracePt t="137332" x="6546850" y="5314950"/>
          <p14:tracePt t="137349" x="6623050" y="5314950"/>
          <p14:tracePt t="137365" x="6686550" y="5314950"/>
          <p14:tracePt t="137383" x="6692900" y="5314950"/>
          <p14:tracePt t="137446" x="6699250" y="5314950"/>
          <p14:tracePt t="137453" x="6705600" y="5314950"/>
          <p14:tracePt t="137466" x="6731000" y="5314950"/>
          <p14:tracePt t="137482" x="6819900" y="5314950"/>
          <p14:tracePt t="137499" x="6908800" y="5314950"/>
          <p14:tracePt t="137515" x="6934200" y="5314950"/>
          <p14:tracePt t="137533" x="6940550" y="5314950"/>
          <p14:tracePt t="137574" x="6946900" y="5314950"/>
          <p14:tracePt t="137582" x="6946900" y="5308600"/>
          <p14:tracePt t="137589" x="6959600" y="5308600"/>
          <p14:tracePt t="137774" x="6946900" y="5308600"/>
          <p14:tracePt t="137782" x="6940550" y="5308600"/>
          <p14:tracePt t="137790" x="6934200" y="5308600"/>
          <p14:tracePt t="137799" x="6927850" y="5308600"/>
          <p14:tracePt t="137815" x="6902450" y="5308600"/>
          <p14:tracePt t="137832" x="6883400" y="5308600"/>
          <p14:tracePt t="137850" x="6851650" y="5295900"/>
          <p14:tracePt t="137866" x="6826250" y="5289550"/>
          <p14:tracePt t="137882" x="6819900" y="5283200"/>
          <p14:tracePt t="137910" x="6819900" y="5276850"/>
          <p14:tracePt t="137917" x="6813550" y="5264150"/>
          <p14:tracePt t="137932" x="6813550" y="5251450"/>
          <p14:tracePt t="137949" x="6813550" y="5194300"/>
          <p14:tracePt t="137966" x="6813550" y="5175250"/>
          <p14:tracePt t="137983" x="6832600" y="5149850"/>
          <p14:tracePt t="137999" x="6845300" y="5137150"/>
          <p14:tracePt t="138016" x="6858000" y="5111750"/>
          <p14:tracePt t="138032" x="6870700" y="5099050"/>
          <p14:tracePt t="138050" x="6883400" y="5086350"/>
          <p14:tracePt t="138066" x="6915150" y="5073650"/>
          <p14:tracePt t="138082" x="6940550" y="5060950"/>
          <p14:tracePt t="138099" x="6985000" y="5060950"/>
          <p14:tracePt t="138116" x="7023100" y="5060950"/>
          <p14:tracePt t="138132" x="7029450" y="5060950"/>
          <p14:tracePt t="138149" x="7048500" y="5060950"/>
          <p14:tracePt t="138150" x="7061200" y="5060950"/>
          <p14:tracePt t="138166" x="7105650" y="5086350"/>
          <p14:tracePt t="138183" x="7131050" y="5099050"/>
          <p14:tracePt t="138199" x="7143750" y="5111750"/>
          <p14:tracePt t="138216" x="7150100" y="5143500"/>
          <p14:tracePt t="138233" x="7162800" y="5175250"/>
          <p14:tracePt t="138250" x="7162800" y="5194300"/>
          <p14:tracePt t="138266" x="7169150" y="5226050"/>
          <p14:tracePt t="138282" x="7169150" y="5245100"/>
          <p14:tracePt t="138300" x="7169150" y="5257800"/>
          <p14:tracePt t="138317" x="7169150" y="5270500"/>
          <p14:tracePt t="138318" x="7169150" y="5276850"/>
          <p14:tracePt t="138334" x="7169150" y="5283200"/>
          <p14:tracePt t="138349" x="7169150" y="5302250"/>
          <p14:tracePt t="138366" x="7156450" y="5314950"/>
          <p14:tracePt t="138384" x="7150100" y="5314950"/>
          <p14:tracePt t="138399" x="7118350" y="5327650"/>
          <p14:tracePt t="138416" x="7099300" y="5334000"/>
          <p14:tracePt t="138433" x="7073900" y="5334000"/>
          <p14:tracePt t="138450" x="7042150" y="5334000"/>
          <p14:tracePt t="138466" x="7016750" y="5334000"/>
          <p14:tracePt t="138483" x="6997700" y="5334000"/>
          <p14:tracePt t="138499" x="6985000" y="5334000"/>
          <p14:tracePt t="138518" x="6965950" y="5327650"/>
          <p14:tracePt t="138533" x="6959600" y="5327650"/>
          <p14:tracePt t="138549" x="6953250" y="5321300"/>
          <p14:tracePt t="138566" x="6946900" y="5314950"/>
          <p14:tracePt t="138584" x="6927850" y="5295900"/>
          <p14:tracePt t="138654" x="6921500" y="5295900"/>
          <p14:tracePt t="138662" x="6921500" y="5289550"/>
          <p14:tracePt t="138670" x="6915150" y="5283200"/>
          <p14:tracePt t="138694" x="6915150" y="5270500"/>
          <p14:tracePt t="138709" x="6908800" y="5257800"/>
          <p14:tracePt t="138717" x="6908800" y="5251450"/>
          <p14:tracePt t="138734" x="6902450" y="5226050"/>
          <p14:tracePt t="138750" x="6902450" y="5213350"/>
          <p14:tracePt t="138766" x="6896100" y="5200650"/>
          <p14:tracePt t="138783" x="6896100" y="5175250"/>
          <p14:tracePt t="138800" x="6896100" y="5162550"/>
          <p14:tracePt t="138816" x="6896100" y="5137150"/>
          <p14:tracePt t="138833" x="6896100" y="5118100"/>
          <p14:tracePt t="138850" x="6927850" y="5105400"/>
          <p14:tracePt t="138867" x="6959600" y="5105400"/>
          <p14:tracePt t="138883" x="6991350" y="5099050"/>
          <p14:tracePt t="138900" x="7023100" y="5099050"/>
          <p14:tracePt t="138917" x="7048500" y="5111750"/>
          <p14:tracePt t="138918" x="7067550" y="5124450"/>
          <p14:tracePt t="138934" x="7086600" y="5156200"/>
          <p14:tracePt t="138950" x="7092950" y="5187950"/>
          <p14:tracePt t="138967" x="7099300" y="5232400"/>
          <p14:tracePt t="138983" x="7099300" y="5270500"/>
          <p14:tracePt t="139001" x="7099300" y="5302250"/>
          <p14:tracePt t="139017" x="7061200" y="5334000"/>
          <p14:tracePt t="139033" x="7023100" y="5346700"/>
          <p14:tracePt t="139050" x="6965950" y="5359400"/>
          <p14:tracePt t="139068" x="6864350" y="5359400"/>
          <p14:tracePt t="139083" x="6775450" y="5359400"/>
          <p14:tracePt t="139100" x="6731000" y="5359400"/>
          <p14:tracePt t="139117" x="6711950" y="5353050"/>
          <p14:tracePt t="139134" x="6686550" y="5321300"/>
          <p14:tracePt t="139150" x="6673850" y="5308600"/>
          <p14:tracePt t="139167" x="6673850" y="5302250"/>
          <p14:tracePt t="139183" x="6673850" y="5295900"/>
          <p14:tracePt t="139201" x="6686550" y="5295900"/>
          <p14:tracePt t="139217" x="6705600" y="5295900"/>
          <p14:tracePt t="139233" x="6711950" y="5295900"/>
          <p14:tracePt t="139250" x="6718300" y="5321300"/>
          <p14:tracePt t="139268" x="6724650" y="5372100"/>
          <p14:tracePt t="139284" x="6724650" y="5454650"/>
          <p14:tracePt t="139300" x="6699250" y="5562600"/>
          <p14:tracePt t="139317" x="6642100" y="5670550"/>
          <p14:tracePt t="139334" x="6502400" y="5816600"/>
          <p14:tracePt t="139350" x="6400800" y="5886450"/>
          <p14:tracePt t="139367" x="6280150" y="5949950"/>
          <p14:tracePt t="139384" x="6191250" y="5981700"/>
          <p14:tracePt t="139401" x="6108700" y="6000750"/>
          <p14:tracePt t="139417" x="5969000" y="6026150"/>
          <p14:tracePt t="139434" x="5734050" y="6038850"/>
          <p14:tracePt t="139450" x="5410200" y="6038850"/>
          <p14:tracePt t="139468" x="5105400" y="6057900"/>
          <p14:tracePt t="139483" x="4959350" y="6057900"/>
          <p14:tracePt t="139500" x="4876800" y="6070600"/>
          <p14:tracePt t="139517" x="4832350" y="6070600"/>
          <p14:tracePt t="139518" x="4813300" y="6083300"/>
          <p14:tracePt t="139535" x="4756150" y="6089650"/>
          <p14:tracePt t="139550" x="4660900" y="6096000"/>
          <p14:tracePt t="139567" x="4578350" y="6115050"/>
          <p14:tracePt t="139584" x="4508500" y="6134100"/>
          <p14:tracePt t="139601" x="4495800" y="6134100"/>
          <p14:tracePt t="139617" x="4476750" y="6140450"/>
          <p14:tracePt t="139634" x="4438650" y="6140450"/>
          <p14:tracePt t="139650" x="4343400" y="6140450"/>
          <p14:tracePt t="139669" x="4216400" y="6140450"/>
          <p14:tracePt t="139684" x="4102100" y="6159500"/>
          <p14:tracePt t="139700" x="4038600" y="6165850"/>
          <p14:tracePt t="139718" x="4032250" y="6165850"/>
          <p14:tracePt t="139766" x="4025900" y="6165850"/>
          <p14:tracePt t="139774" x="4019550" y="6165850"/>
          <p14:tracePt t="139950" x="4032250" y="6165850"/>
          <p14:tracePt t="139958" x="4064000" y="6165850"/>
          <p14:tracePt t="139967" x="4089400" y="6165850"/>
          <p14:tracePt t="139984" x="4121150" y="6165850"/>
          <p14:tracePt t="140001" x="4140200" y="6165850"/>
          <p14:tracePt t="140018" x="4184650" y="6165850"/>
          <p14:tracePt t="140035" x="4273550" y="6165850"/>
          <p14:tracePt t="140051" x="4432300" y="6165850"/>
          <p14:tracePt t="140067" x="4597400" y="6165850"/>
          <p14:tracePt t="140085" x="4762500" y="6197600"/>
          <p14:tracePt t="140101" x="4838700" y="6203950"/>
          <p14:tracePt t="140102" x="4883150" y="6203950"/>
          <p14:tracePt t="140118" x="4965700" y="6203950"/>
          <p14:tracePt t="140134" x="5067300" y="6203950"/>
          <p14:tracePt t="140153" x="5219700" y="6203950"/>
          <p14:tracePt t="140168" x="5391150" y="6203950"/>
          <p14:tracePt t="140184" x="5543550" y="6203950"/>
          <p14:tracePt t="140201" x="5664200" y="6197600"/>
          <p14:tracePt t="140219" x="5778500" y="6191250"/>
          <p14:tracePt t="140234" x="5873750" y="6191250"/>
          <p14:tracePt t="140251" x="5937250" y="6178550"/>
          <p14:tracePt t="140268" x="6013450" y="6159500"/>
          <p14:tracePt t="140285" x="6153150" y="6140450"/>
          <p14:tracePt t="140301" x="6203950" y="6134100"/>
          <p14:tracePt t="140302" x="6235700" y="6134100"/>
          <p14:tracePt t="140318" x="6273800" y="6127750"/>
          <p14:tracePt t="140390" x="6280150" y="6127750"/>
          <p14:tracePt t="140398" x="6292850" y="6127750"/>
          <p14:tracePt t="140406" x="6311900" y="6127750"/>
          <p14:tracePt t="140418" x="6350000" y="6127750"/>
          <p14:tracePt t="140434" x="6381750" y="6127750"/>
          <p14:tracePt t="140451" x="6388100" y="6127750"/>
          <p14:tracePt t="140614" x="6369050" y="6127750"/>
          <p14:tracePt t="140622" x="6324600" y="6140450"/>
          <p14:tracePt t="140635" x="6273800" y="6146800"/>
          <p14:tracePt t="140651" x="6140450" y="6197600"/>
          <p14:tracePt t="140668" x="5962650" y="6229350"/>
          <p14:tracePt t="140686" x="5683250" y="6267450"/>
          <p14:tracePt t="140702" x="5530850" y="6280150"/>
          <p14:tracePt t="140718" x="5384800" y="6292850"/>
          <p14:tracePt t="140735" x="5238750" y="6292850"/>
          <p14:tracePt t="140753" x="5086350" y="6292850"/>
          <p14:tracePt t="140768" x="4959350" y="6292850"/>
          <p14:tracePt t="140785" x="4838700" y="6292850"/>
          <p14:tracePt t="140801" x="4737100" y="6292850"/>
          <p14:tracePt t="140819" x="4660900" y="6292850"/>
          <p14:tracePt t="140835" x="4578350" y="6292850"/>
          <p14:tracePt t="140851" x="4476750" y="6292850"/>
          <p14:tracePt t="140868" x="4381500" y="6292850"/>
          <p14:tracePt t="140886" x="4292600" y="6292850"/>
          <p14:tracePt t="140902" x="4273550" y="6292850"/>
          <p14:tracePt t="140918" x="4267200" y="6292850"/>
          <p14:tracePt t="140935" x="4260850" y="6292850"/>
          <p14:tracePt t="140953" x="4248150" y="6292850"/>
          <p14:tracePt t="140968" x="4222750" y="6292850"/>
          <p14:tracePt t="140985" x="4197350" y="6267450"/>
          <p14:tracePt t="141002" x="4171950" y="6235700"/>
          <p14:tracePt t="141020" x="4159250" y="6197600"/>
          <p14:tracePt t="141035" x="4159250" y="6172200"/>
          <p14:tracePt t="141052" x="4159250" y="6146800"/>
          <p14:tracePt t="141068" x="4159250" y="6115050"/>
          <p14:tracePt t="141086" x="4178300" y="6057900"/>
          <p14:tracePt t="141102" x="4178300" y="6032500"/>
          <p14:tracePt t="141119" x="4191000" y="6013450"/>
          <p14:tracePt t="141135" x="4210050" y="5988050"/>
          <p14:tracePt t="141153" x="4241800" y="5969000"/>
          <p14:tracePt t="141169" x="4324350" y="5943600"/>
          <p14:tracePt t="141185" x="4445000" y="5911850"/>
          <p14:tracePt t="141202" x="4559300" y="5886450"/>
          <p14:tracePt t="141220" x="4648200" y="5880100"/>
          <p14:tracePt t="141235" x="4794250" y="5880100"/>
          <p14:tracePt t="141252" x="5010150" y="5880100"/>
          <p14:tracePt t="141269" x="5353050" y="5880100"/>
          <p14:tracePt t="141286" x="5848350" y="5880100"/>
          <p14:tracePt t="141302" x="6045200" y="5880100"/>
          <p14:tracePt t="141319" x="6184900" y="5880100"/>
          <p14:tracePt t="141335" x="6299200" y="5880100"/>
          <p14:tracePt t="141353" x="6426200" y="5880100"/>
          <p14:tracePt t="141369" x="6559550" y="5880100"/>
          <p14:tracePt t="141385" x="6667500" y="5880100"/>
          <p14:tracePt t="141402" x="6711950" y="5880100"/>
          <p14:tracePt t="141420" x="6718300" y="5880100"/>
          <p14:tracePt t="141558" x="6718300" y="5892800"/>
          <p14:tracePt t="141566" x="6718300" y="5911850"/>
          <p14:tracePt t="141574" x="6718300" y="5943600"/>
          <p14:tracePt t="141585" x="6718300" y="5969000"/>
          <p14:tracePt t="141602" x="6718300" y="6045200"/>
          <p14:tracePt t="141619" x="6718300" y="6115050"/>
          <p14:tracePt t="141637" x="6718300" y="6165850"/>
          <p14:tracePt t="141652" x="6718300" y="6191250"/>
          <p14:tracePt t="141669" x="6718300" y="6203950"/>
          <p14:tracePt t="141686" x="6718300" y="6210300"/>
          <p14:tracePt t="141703" x="6711950" y="6223000"/>
          <p14:tracePt t="141719" x="6699250" y="6229350"/>
          <p14:tracePt t="141736" x="6648450" y="6248400"/>
          <p14:tracePt t="141752" x="6597650" y="6267450"/>
          <p14:tracePt t="141770" x="6521450" y="6267450"/>
          <p14:tracePt t="141786" x="6432550" y="6280150"/>
          <p14:tracePt t="141802" x="6362700" y="6280150"/>
          <p14:tracePt t="141819" x="6305550" y="6280150"/>
          <p14:tracePt t="141837" x="6261100" y="6280150"/>
          <p14:tracePt t="141852" x="6203950" y="6280150"/>
          <p14:tracePt t="141870" x="6134100" y="6280150"/>
          <p14:tracePt t="141871" x="6102350" y="6280150"/>
          <p14:tracePt t="141886" x="5994400" y="6280150"/>
          <p14:tracePt t="141903" x="5892800" y="6280150"/>
          <p14:tracePt t="141919" x="5784850" y="6280150"/>
          <p14:tracePt t="141936" x="5715000" y="6280150"/>
          <p14:tracePt t="141952" x="5695950" y="6280150"/>
          <p14:tracePt t="141970" x="5676900" y="6280150"/>
          <p14:tracePt t="141986" x="5657850" y="6286500"/>
          <p14:tracePt t="142003" x="5619750" y="6286500"/>
          <p14:tracePt t="142020" x="5568950" y="6286500"/>
          <p14:tracePt t="142037" x="5530850" y="6286500"/>
          <p14:tracePt t="142053" x="5524500" y="6286500"/>
          <p14:tracePt t="142552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3209-2371-4D65-93D5-4216FE49072B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742335" y="1510731"/>
            <a:ext cx="5244328" cy="397031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a=[5,1,3,2,4,0]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a.count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(2)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a.reverse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[0, 4, 2, 3, 1, 5]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ko-K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a.pop</a:t>
            </a:r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[0, 4, 2, 3, 1]</a:t>
            </a:r>
          </a:p>
          <a:p>
            <a:r>
              <a:rPr lang="en-US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 a.pop(1)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&gt;&gt;&gt; a</a:t>
            </a:r>
          </a:p>
          <a:p>
            <a:r>
              <a:rPr lang="pt-BR" altLang="ko-KR" dirty="0">
                <a:latin typeface="Courier New" panose="02070309020205020404" pitchFamily="49" charset="0"/>
                <a:cs typeface="Courier New" panose="02070309020205020404" pitchFamily="49" charset="0"/>
              </a:rPr>
              <a:t>[0, 2, 3, 1]</a:t>
            </a:r>
            <a:endParaRPr lang="en-US" altLang="ko-K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8" name="직선 화살표 연결선 7"/>
          <p:cNvCxnSpPr/>
          <p:nvPr/>
        </p:nvCxnSpPr>
        <p:spPr>
          <a:xfrm>
            <a:off x="2982697" y="2532110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579749" y="2316294"/>
            <a:ext cx="1402948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역으로 나열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>
            <a:off x="2960459" y="3405553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550273" y="3114228"/>
            <a:ext cx="1467068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제일 우측 값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1213494" y="657390"/>
            <a:ext cx="29306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>
                <a:latin typeface="Arial" panose="020B0604020202020204" pitchFamily="34" charset="0"/>
              </a:rPr>
              <a:t>a=[5,1, 3, 2, 4, 0] </a:t>
            </a:r>
          </a:p>
        </p:txBody>
      </p:sp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6389950" y="932881"/>
          <a:ext cx="4521204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5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35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5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1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3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2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4</a:t>
                      </a: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/>
                        <a:t>0</a:t>
                      </a: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389950" y="286550"/>
            <a:ext cx="69762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a[0]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39250" y="286550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a[1]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888550" y="286550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a[2]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637850" y="286550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a[3]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387150" y="286550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a[4]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36450" y="286550"/>
            <a:ext cx="697627" cy="57785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Arial" panose="020B0604020202020204" pitchFamily="34" charset="0"/>
                <a:ea typeface="맑은 고딕" panose="020B0503020000020004" pitchFamily="50" charset="-127"/>
              </a:rPr>
              <a:t>a[5]</a:t>
            </a:r>
            <a:endParaRPr lang="ko-KR" altLang="en-US" sz="2400">
              <a:latin typeface="Arial" panose="020B0604020202020204" pitchFamily="34" charset="0"/>
              <a:ea typeface="맑은 고딕" panose="020B0503020000020004" pitchFamily="50" charset="-127"/>
            </a:endParaRPr>
          </a:p>
        </p:txBody>
      </p:sp>
      <p:cxnSp>
        <p:nvCxnSpPr>
          <p:cNvPr id="22" name="직선 화살표 연결선 21"/>
          <p:cNvCxnSpPr/>
          <p:nvPr/>
        </p:nvCxnSpPr>
        <p:spPr>
          <a:xfrm>
            <a:off x="2960459" y="1970056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919788" y="1699036"/>
            <a:ext cx="1069524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>
                <a:latin typeface="Arial" panose="020B0604020202020204" pitchFamily="34" charset="0"/>
                <a:ea typeface="맑은 고딕" panose="020B0503020000020004" pitchFamily="50" charset="-127"/>
              </a:rPr>
              <a:t>2</a:t>
            </a:r>
            <a:r>
              <a:rPr lang="ko-KR" altLang="en-US">
                <a:latin typeface="Arial" panose="020B0604020202020204" pitchFamily="34" charset="0"/>
                <a:ea typeface="맑은 고딕" panose="020B0503020000020004" pitchFamily="50" charset="-127"/>
              </a:rPr>
              <a:t>의 개수</a:t>
            </a:r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2955812" y="4419334"/>
            <a:ext cx="707692" cy="0"/>
          </a:xfrm>
          <a:prstGeom prst="straightConnector1">
            <a:avLst/>
          </a:prstGeom>
          <a:ln w="2222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5956" y="4152284"/>
            <a:ext cx="3044423" cy="5078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인덱스</a:t>
            </a:r>
            <a:r>
              <a:rPr lang="en-US" altLang="ko-KR" dirty="0">
                <a:latin typeface="Arial" panose="020B0604020202020204" pitchFamily="34" charset="0"/>
                <a:ea typeface="맑은 고딕" panose="020B0503020000020004" pitchFamily="50" charset="-127"/>
              </a:rPr>
              <a:t>1</a:t>
            </a:r>
            <a:r>
              <a:rPr lang="ko-KR" altLang="en-US" dirty="0">
                <a:latin typeface="Arial" panose="020B0604020202020204" pitchFamily="34" charset="0"/>
                <a:ea typeface="맑은 고딕" panose="020B0503020000020004" pitchFamily="50" charset="-127"/>
              </a:rPr>
              <a:t>에 있는 데이터 제거</a:t>
            </a:r>
          </a:p>
        </p:txBody>
      </p:sp>
      <p:pic>
        <p:nvPicPr>
          <p:cNvPr id="4" name="오디오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5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000"/>
    </mc:Choice>
    <mc:Fallback xmlns="">
      <p:transition spd="slow" advTm="10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751" x="1758950" y="1327150"/>
          <p14:tracePt t="7855" x="1758950" y="1320800"/>
          <p14:tracePt t="7950" x="1765300" y="1320800"/>
          <p14:tracePt t="7991" x="1771650" y="1320800"/>
          <p14:tracePt t="8023" x="1778000" y="1320800"/>
          <p14:tracePt t="8039" x="1784350" y="1320800"/>
          <p14:tracePt t="8055" x="1790700" y="1320800"/>
          <p14:tracePt t="8063" x="1797050" y="1320800"/>
          <p14:tracePt t="8076" x="1803400" y="1320800"/>
          <p14:tracePt t="8100" x="1822450" y="1320800"/>
          <p14:tracePt t="8110" x="1828800" y="1320800"/>
          <p14:tracePt t="8126" x="1847850" y="1320800"/>
          <p14:tracePt t="8143" x="1873250" y="1320800"/>
          <p14:tracePt t="8160" x="1892300" y="1314450"/>
          <p14:tracePt t="8176" x="1924050" y="1314450"/>
          <p14:tracePt t="8192" x="1949450" y="1314450"/>
          <p14:tracePt t="8210" x="1981200" y="1314450"/>
          <p14:tracePt t="8227" x="2000250" y="1314450"/>
          <p14:tracePt t="8242" x="2012950" y="1308100"/>
          <p14:tracePt t="8260" x="2025650" y="1308100"/>
          <p14:tracePt t="8276" x="2051050" y="1308100"/>
          <p14:tracePt t="8293" x="2095500" y="1308100"/>
          <p14:tracePt t="8309" x="2146300" y="1308100"/>
          <p14:tracePt t="8326" x="2247900" y="1308100"/>
          <p14:tracePt t="8343" x="2305050" y="1308100"/>
          <p14:tracePt t="8360" x="2336800" y="1308100"/>
          <p14:tracePt t="8376" x="2368550" y="1308100"/>
          <p14:tracePt t="8393" x="2374900" y="1308100"/>
          <p14:tracePt t="8409" x="2413000" y="1308100"/>
          <p14:tracePt t="8427" x="2482850" y="1308100"/>
          <p14:tracePt t="8443" x="2552700" y="1308100"/>
          <p14:tracePt t="8459" x="2616200" y="1308100"/>
          <p14:tracePt t="8476" x="2654300" y="1301750"/>
          <p14:tracePt t="8493" x="2667000" y="1295400"/>
          <p14:tracePt t="8509" x="2686050" y="1289050"/>
          <p14:tracePt t="8526" x="2749550" y="1289050"/>
          <p14:tracePt t="8543" x="2825750" y="1289050"/>
          <p14:tracePt t="8560" x="2901950" y="1289050"/>
          <p14:tracePt t="8576" x="2927350" y="1289050"/>
          <p14:tracePt t="8593" x="2959100" y="1282700"/>
          <p14:tracePt t="8609" x="2965450" y="1282700"/>
          <p14:tracePt t="8627" x="2990850" y="1282700"/>
          <p14:tracePt t="8643" x="3035300" y="1282700"/>
          <p14:tracePt t="8660" x="3086100" y="1282700"/>
          <p14:tracePt t="8676" x="3130550" y="1282700"/>
          <p14:tracePt t="8694" x="3143250" y="1282700"/>
          <p14:tracePt t="8710" x="3149600" y="1282700"/>
          <p14:tracePt t="8727" x="3155950" y="1282700"/>
          <p14:tracePt t="8743" x="3181350" y="1282700"/>
          <p14:tracePt t="8760" x="3232150" y="1282700"/>
          <p14:tracePt t="8776" x="3289300" y="1282700"/>
          <p14:tracePt t="8793" x="3321050" y="1282700"/>
          <p14:tracePt t="8810" x="3346450" y="1282700"/>
          <p14:tracePt t="8827" x="3378200" y="1282700"/>
          <p14:tracePt t="8843" x="3441700" y="1282700"/>
          <p14:tracePt t="8860" x="3530600" y="1282700"/>
          <p14:tracePt t="8876" x="3632200" y="1282700"/>
          <p14:tracePt t="8894" x="3721100" y="1282700"/>
          <p14:tracePt t="8910" x="3740150" y="1282700"/>
          <p14:tracePt t="8927" x="3797300" y="1282700"/>
          <p14:tracePt t="8943" x="3829050" y="1289050"/>
          <p14:tracePt t="8960" x="3873500" y="1295400"/>
          <p14:tracePt t="8976" x="3943350" y="1301750"/>
          <p14:tracePt t="8993" x="4000500" y="1320800"/>
          <p14:tracePt t="9010" x="4025900" y="1320800"/>
          <p14:tracePt t="9028" x="4032250" y="1320800"/>
          <p14:tracePt t="9047" x="4038600" y="1320800"/>
          <p14:tracePt t="9071" x="4044950" y="1320800"/>
          <p14:tracePt t="9078" x="4051300" y="1314450"/>
          <p14:tracePt t="9094" x="4064000" y="1308100"/>
          <p14:tracePt t="9110" x="4070350" y="1301750"/>
          <p14:tracePt t="9127" x="4070350" y="1295400"/>
          <p14:tracePt t="9207" x="4076700" y="1289050"/>
          <p14:tracePt t="9231" x="4083050" y="1282700"/>
          <p14:tracePt t="9239" x="4083050" y="1276350"/>
          <p14:tracePt t="9263" x="4083050" y="1270000"/>
          <p14:tracePt t="9271" x="4089400" y="1270000"/>
          <p14:tracePt t="9278" x="4089400" y="1263650"/>
          <p14:tracePt t="9293" x="4089400" y="1257300"/>
          <p14:tracePt t="9310" x="4108450" y="1181100"/>
          <p14:tracePt t="9327" x="4114800" y="1111250"/>
          <p14:tracePt t="9344" x="4114800" y="1041400"/>
          <p14:tracePt t="9360" x="4114800" y="990600"/>
          <p14:tracePt t="9378" x="4114800" y="958850"/>
          <p14:tracePt t="9394" x="4114800" y="939800"/>
          <p14:tracePt t="9412" x="4108450" y="933450"/>
          <p14:tracePt t="9427" x="4108450" y="927100"/>
          <p14:tracePt t="9444" x="4102100" y="920750"/>
          <p14:tracePt t="9461" x="4083050" y="901700"/>
          <p14:tracePt t="9478" x="4044950" y="869950"/>
          <p14:tracePt t="9494" x="4006850" y="844550"/>
          <p14:tracePt t="9511" x="3962400" y="831850"/>
          <p14:tracePt t="9527" x="3924300" y="825500"/>
          <p14:tracePt t="9545" x="3835400" y="819150"/>
          <p14:tracePt t="9560" x="3695700" y="800100"/>
          <p14:tracePt t="9577" x="3492500" y="768350"/>
          <p14:tracePt t="9594" x="3206750" y="730250"/>
          <p14:tracePt t="9611" x="2921000" y="723900"/>
          <p14:tracePt t="9628" x="2717800" y="723900"/>
          <p14:tracePt t="9644" x="2578100" y="723900"/>
          <p14:tracePt t="9661" x="2438400" y="723900"/>
          <p14:tracePt t="9679" x="2235200" y="717550"/>
          <p14:tracePt t="9695" x="2114550" y="698500"/>
          <p14:tracePt t="9711" x="2000250" y="692150"/>
          <p14:tracePt t="9727" x="1936750" y="692150"/>
          <p14:tracePt t="9745" x="1898650" y="692150"/>
          <p14:tracePt t="9761" x="1885950" y="692150"/>
          <p14:tracePt t="9778" x="1860550" y="692150"/>
          <p14:tracePt t="9794" x="1841500" y="692150"/>
          <p14:tracePt t="9811" x="1828800" y="692150"/>
          <p14:tracePt t="9827" x="1816100" y="692150"/>
          <p14:tracePt t="9844" x="1797050" y="717550"/>
          <p14:tracePt t="9861" x="1771650" y="768350"/>
          <p14:tracePt t="9878" x="1746250" y="831850"/>
          <p14:tracePt t="9895" x="1708150" y="946150"/>
          <p14:tracePt t="9911" x="1701800" y="1016000"/>
          <p14:tracePt t="9927" x="1701800" y="1066800"/>
          <p14:tracePt t="9945" x="1701800" y="1085850"/>
          <p14:tracePt t="9961" x="1701800" y="1098550"/>
          <p14:tracePt t="9999" x="1701800" y="1104900"/>
          <p14:tracePt t="10015" x="1708150" y="1104900"/>
          <p14:tracePt t="10039" x="1708150" y="1111250"/>
          <p14:tracePt t="10047" x="1708150" y="1117600"/>
          <p14:tracePt t="10087" x="1714500" y="1117600"/>
          <p14:tracePt t="10447" x="1714500" y="1123950"/>
          <p14:tracePt t="10455" x="1720850" y="1130300"/>
          <p14:tracePt t="10463" x="1727200" y="1149350"/>
          <p14:tracePt t="10478" x="1746250" y="1168400"/>
          <p14:tracePt t="10495" x="1822450" y="1270000"/>
          <p14:tracePt t="10511" x="1885950" y="1339850"/>
          <p14:tracePt t="10528" x="1962150" y="1435100"/>
          <p14:tracePt t="10545" x="2070100" y="1562100"/>
          <p14:tracePt t="10561" x="2228850" y="1752600"/>
          <p14:tracePt t="10578" x="2406650" y="1949450"/>
          <p14:tracePt t="10596" x="2489200" y="2051050"/>
          <p14:tracePt t="10612" x="2546350" y="2114550"/>
          <p14:tracePt t="10628" x="2571750" y="2152650"/>
          <p14:tracePt t="10645" x="2584450" y="2159000"/>
          <p14:tracePt t="10663" x="2590800" y="2171700"/>
          <p14:tracePt t="10759" x="2603500" y="2184400"/>
          <p14:tracePt t="10767" x="2603500" y="2190750"/>
          <p14:tracePt t="10778" x="2622550" y="2209800"/>
          <p14:tracePt t="10795" x="2647950" y="2228850"/>
          <p14:tracePt t="10812" x="2692400" y="2247900"/>
          <p14:tracePt t="10830" x="2774950" y="2266950"/>
          <p14:tracePt t="10845" x="2921000" y="2298700"/>
          <p14:tracePt t="10862" x="3187700" y="2336800"/>
          <p14:tracePt t="10878" x="3663950" y="2406650"/>
          <p14:tracePt t="10896" x="3797300" y="2406650"/>
          <p14:tracePt t="10912" x="3816350" y="2406650"/>
          <p14:tracePt t="11015" x="3822700" y="2406650"/>
          <p14:tracePt t="11023" x="3829050" y="2400300"/>
          <p14:tracePt t="11030" x="3854450" y="2387600"/>
          <p14:tracePt t="11045" x="3879850" y="2381250"/>
          <p14:tracePt t="11062" x="3987800" y="2349500"/>
          <p14:tracePt t="11079" x="4229100" y="2317750"/>
          <p14:tracePt t="11096" x="4362450" y="2305050"/>
          <p14:tracePt t="11112" x="4400550" y="2298700"/>
          <p14:tracePt t="11129" x="4413250" y="2298700"/>
          <p14:tracePt t="11271" x="4413250" y="2292350"/>
          <p14:tracePt t="11279" x="4413250" y="2286000"/>
          <p14:tracePt t="11287" x="4425950" y="2273300"/>
          <p14:tracePt t="11296" x="4432300" y="2266950"/>
          <p14:tracePt t="11312" x="4457700" y="2241550"/>
          <p14:tracePt t="11329" x="4457700" y="2222500"/>
          <p14:tracePt t="11346" x="4464050" y="2209800"/>
          <p14:tracePt t="11362" x="4464050" y="2203450"/>
          <p14:tracePt t="11423" x="4470400" y="2197100"/>
          <p14:tracePt t="11431" x="4470400" y="2190750"/>
          <p14:tracePt t="11447" x="4470400" y="2184400"/>
          <p14:tracePt t="11455" x="4470400" y="2178050"/>
          <p14:tracePt t="11583" x="4470400" y="2171700"/>
          <p14:tracePt t="11599" x="4470400" y="2165350"/>
          <p14:tracePt t="11720" x="4470400" y="2159000"/>
          <p14:tracePt t="11727" x="4470400" y="2152650"/>
          <p14:tracePt t="11751" x="4464050" y="2146300"/>
          <p14:tracePt t="12239" x="4470400" y="2146300"/>
          <p14:tracePt t="12255" x="4476750" y="2146300"/>
          <p14:tracePt t="12263" x="4483100" y="2146300"/>
          <p14:tracePt t="12271" x="4489450" y="2146300"/>
          <p14:tracePt t="12280" x="4495800" y="2146300"/>
          <p14:tracePt t="12296" x="4508500" y="2146300"/>
          <p14:tracePt t="12314" x="4527550" y="2146300"/>
          <p14:tracePt t="12330" x="4540250" y="2146300"/>
          <p14:tracePt t="12346" x="4552950" y="2146300"/>
          <p14:tracePt t="12363" x="4565650" y="2146300"/>
          <p14:tracePt t="12380" x="4584700" y="2146300"/>
          <p14:tracePt t="12396" x="4603750" y="2146300"/>
          <p14:tracePt t="12413" x="4622800" y="2146300"/>
          <p14:tracePt t="12430" x="4635500" y="2146300"/>
          <p14:tracePt t="12447" x="4648200" y="2146300"/>
          <p14:tracePt t="12463" x="4654550" y="2146300"/>
          <p14:tracePt t="12480" x="4673600" y="2146300"/>
          <p14:tracePt t="12496" x="4679950" y="2146300"/>
          <p14:tracePt t="12514" x="4692650" y="2146300"/>
          <p14:tracePt t="12530" x="4699000" y="2146300"/>
          <p14:tracePt t="12547" x="4711700" y="2146300"/>
          <p14:tracePt t="12563" x="4730750" y="2146300"/>
          <p14:tracePt t="12581" x="4762500" y="2146300"/>
          <p14:tracePt t="12597" x="4781550" y="2139950"/>
          <p14:tracePt t="12613" x="4806950" y="2139950"/>
          <p14:tracePt t="12630" x="4826000" y="2133600"/>
          <p14:tracePt t="12631" x="4838700" y="2133600"/>
          <p14:tracePt t="12648" x="4864100" y="2133600"/>
          <p14:tracePt t="12663" x="4895850" y="2133600"/>
          <p14:tracePt t="12680" x="4933950" y="2133600"/>
          <p14:tracePt t="12697" x="4959350" y="2133600"/>
          <p14:tracePt t="12714" x="4972050" y="2133600"/>
          <p14:tracePt t="12730" x="4991100" y="2133600"/>
          <p14:tracePt t="12747" x="5010150" y="2133600"/>
          <p14:tracePt t="12763" x="5041900" y="2133600"/>
          <p14:tracePt t="12781" x="5073650" y="2133600"/>
          <p14:tracePt t="12797" x="5099050" y="2133600"/>
          <p14:tracePt t="12814" x="5111750" y="2133600"/>
          <p14:tracePt t="12830" x="5118100" y="2133600"/>
          <p14:tracePt t="12831" x="5124450" y="2133600"/>
          <p14:tracePt t="12848" x="5143500" y="2133600"/>
          <p14:tracePt t="12864" x="5187950" y="2139950"/>
          <p14:tracePt t="12880" x="5257800" y="2139950"/>
          <p14:tracePt t="12897" x="5327650" y="2139950"/>
          <p14:tracePt t="12914" x="5372100" y="2139950"/>
          <p14:tracePt t="12930" x="5378450" y="2139950"/>
          <p14:tracePt t="12947" x="5384800" y="2139950"/>
          <p14:tracePt t="12964" x="5391150" y="2139950"/>
          <p14:tracePt t="12991" x="5403850" y="2139950"/>
          <p14:tracePt t="13008" x="5416550" y="2139950"/>
          <p14:tracePt t="13015" x="5422900" y="2139950"/>
          <p14:tracePt t="13095" x="5435600" y="2139950"/>
          <p14:tracePt t="13111" x="5441950" y="2139950"/>
          <p14:tracePt t="13119" x="5454650" y="2139950"/>
          <p14:tracePt t="13151" x="5461000" y="2139950"/>
          <p14:tracePt t="13167" x="5467350" y="2139950"/>
          <p14:tracePt t="13175" x="5473700" y="2139950"/>
          <p14:tracePt t="13191" x="5480050" y="2139950"/>
          <p14:tracePt t="13199" x="5486400" y="2133600"/>
          <p14:tracePt t="13214" x="5492750" y="2133600"/>
          <p14:tracePt t="13230" x="5505450" y="2133600"/>
          <p14:tracePt t="13231" x="5511800" y="2127250"/>
          <p14:tracePt t="13248" x="5518150" y="2127250"/>
          <p14:tracePt t="13271" x="5524500" y="2127250"/>
          <p14:tracePt t="13287" x="5530850" y="2127250"/>
          <p14:tracePt t="13312" x="5537200" y="2127250"/>
          <p14:tracePt t="13327" x="5543550" y="2127250"/>
          <p14:tracePt t="13335" x="5549900" y="2127250"/>
          <p14:tracePt t="13351" x="5549900" y="2120900"/>
          <p14:tracePt t="13364" x="5556250" y="2120900"/>
          <p14:tracePt t="13382" x="5562600" y="2114550"/>
          <p14:tracePt t="13407" x="5568950" y="2114550"/>
          <p14:tracePt t="13424" x="5581650" y="2114550"/>
          <p14:tracePt t="13431" x="5588000" y="2114550"/>
          <p14:tracePt t="13448" x="5607050" y="2114550"/>
          <p14:tracePt t="13464" x="5619750" y="2114550"/>
          <p14:tracePt t="13504" x="5626100" y="2108200"/>
          <p14:tracePt t="14656" x="5619750" y="2108200"/>
          <p14:tracePt t="14671" x="5613400" y="2108200"/>
          <p14:tracePt t="14679" x="5607050" y="2108200"/>
          <p14:tracePt t="14704" x="5594350" y="2108200"/>
          <p14:tracePt t="14751" x="5588000" y="2108200"/>
          <p14:tracePt t="14768" x="5581650" y="2108200"/>
          <p14:tracePt t="14775" x="5575300" y="2108200"/>
          <p14:tracePt t="14791" x="5568950" y="2101850"/>
          <p14:tracePt t="14800" x="5562600" y="2095500"/>
          <p14:tracePt t="14824" x="5556250" y="2095500"/>
          <p14:tracePt t="14847" x="5556250" y="2089150"/>
          <p14:tracePt t="14855" x="5549900" y="2089150"/>
          <p14:tracePt t="14865" x="5543550" y="2082800"/>
          <p14:tracePt t="14882" x="5543550" y="2076450"/>
          <p14:tracePt t="14900" x="5530850" y="2070100"/>
          <p14:tracePt t="14915" x="5524500" y="2063750"/>
          <p14:tracePt t="14932" x="5518150" y="2051050"/>
          <p14:tracePt t="14949" x="5511800" y="2044700"/>
          <p14:tracePt t="14983" x="5511800" y="2038350"/>
          <p14:tracePt t="15008" x="5511800" y="2032000"/>
          <p14:tracePt t="15023" x="5505450" y="2025650"/>
          <p14:tracePt t="15032" x="5499100" y="2019300"/>
          <p14:tracePt t="15064" x="5499100" y="2006600"/>
          <p14:tracePt t="15071" x="5499100" y="2000250"/>
          <p14:tracePt t="15087" x="5499100" y="1987550"/>
          <p14:tracePt t="15103" x="5499100" y="1974850"/>
          <p14:tracePt t="15116" x="5499100" y="1968500"/>
          <p14:tracePt t="15132" x="5499100" y="1955800"/>
          <p14:tracePt t="15149" x="5499100" y="1943100"/>
          <p14:tracePt t="15166" x="5499100" y="1936750"/>
          <p14:tracePt t="15182" x="5499100" y="1930400"/>
          <p14:tracePt t="15199" x="5511800" y="1924050"/>
          <p14:tracePt t="15216" x="5524500" y="1924050"/>
          <p14:tracePt t="15233" x="5530850" y="1917700"/>
          <p14:tracePt t="15250" x="5543550" y="1911350"/>
          <p14:tracePt t="15266" x="5562600" y="1905000"/>
          <p14:tracePt t="15282" x="5568950" y="1905000"/>
          <p14:tracePt t="15300" x="5581650" y="1905000"/>
          <p14:tracePt t="15316" x="5594350" y="1905000"/>
          <p14:tracePt t="15333" x="5600700" y="1905000"/>
          <p14:tracePt t="15383" x="5607050" y="1905000"/>
          <p14:tracePt t="15399" x="5613400" y="1905000"/>
          <p14:tracePt t="15407" x="5619750" y="1905000"/>
          <p14:tracePt t="15424" x="5619750" y="1917700"/>
          <p14:tracePt t="15433" x="5619750" y="1924050"/>
          <p14:tracePt t="15449" x="5626100" y="1936750"/>
          <p14:tracePt t="15467" x="5626100" y="1949450"/>
          <p14:tracePt t="15483" x="5626100" y="1962150"/>
          <p14:tracePt t="15499" x="5626100" y="1974850"/>
          <p14:tracePt t="15516" x="5619750" y="1993900"/>
          <p14:tracePt t="15533" x="5619750" y="2000250"/>
          <p14:tracePt t="15550" x="5619750" y="2012950"/>
          <p14:tracePt t="15566" x="5613400" y="2025650"/>
          <p14:tracePt t="15583" x="5607050" y="2032000"/>
          <p14:tracePt t="15601" x="5607050" y="2044700"/>
          <p14:tracePt t="15616" x="5600700" y="2057400"/>
          <p14:tracePt t="15633" x="5594350" y="2063750"/>
          <p14:tracePt t="15656" x="5588000" y="2070100"/>
          <p14:tracePt t="15667" x="5581650" y="2076450"/>
          <p14:tracePt t="15683" x="5575300" y="2082800"/>
          <p14:tracePt t="15699" x="5562600" y="2089150"/>
          <p14:tracePt t="15716" x="5556250" y="2095500"/>
          <p14:tracePt t="15734" x="5549900" y="2101850"/>
          <p14:tracePt t="15768" x="5543550" y="2101850"/>
          <p14:tracePt t="15784" x="5537200" y="2101850"/>
          <p14:tracePt t="15808" x="5524500" y="2101850"/>
          <p14:tracePt t="15815" x="5518150" y="2095500"/>
          <p14:tracePt t="15824" x="5511800" y="2095500"/>
          <p14:tracePt t="15840" x="5511800" y="2089150"/>
          <p14:tracePt t="15850" x="5505450" y="2082800"/>
          <p14:tracePt t="15866" x="5499100" y="2063750"/>
          <p14:tracePt t="15883" x="5492750" y="2038350"/>
          <p14:tracePt t="15900" x="5492750" y="2006600"/>
          <p14:tracePt t="15916" x="5486400" y="1987550"/>
          <p14:tracePt t="15933" x="5486400" y="1968500"/>
          <p14:tracePt t="15950" x="5486400" y="1955800"/>
          <p14:tracePt t="15966" x="5480050" y="1943100"/>
          <p14:tracePt t="15984" x="5480050" y="1924050"/>
          <p14:tracePt t="16000" x="5480050" y="1905000"/>
          <p14:tracePt t="16017" x="5486400" y="1885950"/>
          <p14:tracePt t="16033" x="5499100" y="1879600"/>
          <p14:tracePt t="16050" x="5511800" y="1866900"/>
          <p14:tracePt t="16067" x="5530850" y="1866900"/>
          <p14:tracePt t="16084" x="5549900" y="1866900"/>
          <p14:tracePt t="16100" x="5568950" y="1866900"/>
          <p14:tracePt t="16119" x="5581650" y="1866900"/>
          <p14:tracePt t="16133" x="5588000" y="1866900"/>
          <p14:tracePt t="16151" x="5619750" y="1866900"/>
          <p14:tracePt t="16151" x="5626100" y="1866900"/>
          <p14:tracePt t="16167" x="5638800" y="1879600"/>
          <p14:tracePt t="16183" x="5670550" y="1930400"/>
          <p14:tracePt t="16200" x="5670550" y="1949450"/>
          <p14:tracePt t="16218" x="5676900" y="1962150"/>
          <p14:tracePt t="16233" x="5676900" y="1974850"/>
          <p14:tracePt t="16250" x="5676900" y="1981200"/>
          <p14:tracePt t="16267" x="5676900" y="1993900"/>
          <p14:tracePt t="16284" x="5676900" y="2000250"/>
          <p14:tracePt t="16300" x="5676900" y="2006600"/>
          <p14:tracePt t="16317" x="5670550" y="2025650"/>
          <p14:tracePt t="16334" x="5664200" y="2032000"/>
          <p14:tracePt t="16351" x="5651500" y="2038350"/>
          <p14:tracePt t="16367" x="5645150" y="2044700"/>
          <p14:tracePt t="16384" x="5645150" y="2051050"/>
          <p14:tracePt t="16400" x="5632450" y="2063750"/>
          <p14:tracePt t="16417" x="5626100" y="2070100"/>
          <p14:tracePt t="16434" x="5619750" y="2076450"/>
          <p14:tracePt t="16451" x="5613400" y="2082800"/>
          <p14:tracePt t="16467" x="5607050" y="2089150"/>
          <p14:tracePt t="16484" x="5600700" y="2095500"/>
          <p14:tracePt t="16500" x="5581650" y="2095500"/>
          <p14:tracePt t="16520" x="5575300" y="2095500"/>
          <p14:tracePt t="16534" x="5568950" y="2095500"/>
          <p14:tracePt t="16552" x="5549900" y="2095500"/>
          <p14:tracePt t="16576" x="5543550" y="2095500"/>
          <p14:tracePt t="16584" x="5537200" y="2095500"/>
          <p14:tracePt t="16608" x="5524500" y="2095500"/>
          <p14:tracePt t="16623" x="5511800" y="2095500"/>
          <p14:tracePt t="16648" x="5505450" y="2095500"/>
          <p14:tracePt t="16656" x="5499100" y="2089150"/>
          <p14:tracePt t="16667" x="5492750" y="2082800"/>
          <p14:tracePt t="16685" x="5486400" y="2063750"/>
          <p14:tracePt t="16701" x="5480050" y="2063750"/>
          <p14:tracePt t="16717" x="5480050" y="2051050"/>
          <p14:tracePt t="16734" x="5473700" y="2038350"/>
          <p14:tracePt t="16752" x="5473700" y="2019300"/>
          <p14:tracePt t="16767" x="5473700" y="2012950"/>
          <p14:tracePt t="16784" x="5473700" y="1993900"/>
          <p14:tracePt t="16801" x="5473700" y="1974850"/>
          <p14:tracePt t="16818" x="5473700" y="1949450"/>
          <p14:tracePt t="16834" x="5473700" y="1930400"/>
          <p14:tracePt t="16851" x="5473700" y="1924050"/>
          <p14:tracePt t="16867" x="5473700" y="1905000"/>
          <p14:tracePt t="16885" x="5473700" y="1898650"/>
          <p14:tracePt t="16901" x="5486400" y="1892300"/>
          <p14:tracePt t="16917" x="5499100" y="1885950"/>
          <p14:tracePt t="16935" x="5505450" y="1879600"/>
          <p14:tracePt t="16952" x="5518150" y="1879600"/>
          <p14:tracePt t="16968" x="5530850" y="1879600"/>
          <p14:tracePt t="16984" x="5549900" y="1879600"/>
          <p14:tracePt t="17001" x="5575300" y="1879600"/>
          <p14:tracePt t="17018" x="5581650" y="1879600"/>
          <p14:tracePt t="17034" x="5588000" y="1879600"/>
          <p14:tracePt t="17051" x="5600700" y="1885950"/>
          <p14:tracePt t="17067" x="5613400" y="1898650"/>
          <p14:tracePt t="17086" x="5619750" y="1905000"/>
          <p14:tracePt t="17101" x="5632450" y="1924050"/>
          <p14:tracePt t="17117" x="5638800" y="1930400"/>
          <p14:tracePt t="17135" x="5645150" y="1930400"/>
          <p14:tracePt t="17153" x="5645150" y="1943100"/>
          <p14:tracePt t="17168" x="5645150" y="1949450"/>
          <p14:tracePt t="17184" x="5645150" y="1962150"/>
          <p14:tracePt t="17201" x="5645150" y="1974850"/>
          <p14:tracePt t="17218" x="5645150" y="1993900"/>
          <p14:tracePt t="17234" x="5645150" y="2012950"/>
          <p14:tracePt t="17251" x="5645150" y="2032000"/>
          <p14:tracePt t="17268" x="5645150" y="2051050"/>
          <p14:tracePt t="17285" x="5645150" y="2063750"/>
          <p14:tracePt t="17301" x="5638800" y="2076450"/>
          <p14:tracePt t="17318" x="5632450" y="2082800"/>
          <p14:tracePt t="17335" x="5626100" y="2095500"/>
          <p14:tracePt t="17353" x="5619750" y="2101850"/>
          <p14:tracePt t="17368" x="5613400" y="2108200"/>
          <p14:tracePt t="17400" x="5607050" y="2108200"/>
          <p14:tracePt t="17408" x="5600700" y="2114550"/>
          <p14:tracePt t="17424" x="5594350" y="2120900"/>
          <p14:tracePt t="17440" x="5581650" y="2120900"/>
          <p14:tracePt t="17451" x="5575300" y="2120900"/>
          <p14:tracePt t="17496" x="5568950" y="2120900"/>
          <p14:tracePt t="17688" x="5562600" y="2120900"/>
          <p14:tracePt t="17696" x="5556250" y="2120900"/>
          <p14:tracePt t="17704" x="5549900" y="2120900"/>
          <p14:tracePt t="17719" x="5543550" y="2120900"/>
          <p14:tracePt t="17735" x="5499100" y="2095500"/>
          <p14:tracePt t="17752" x="5492750" y="2082800"/>
          <p14:tracePt t="17769" x="5480050" y="2076450"/>
          <p14:tracePt t="17785" x="5473700" y="2076450"/>
          <p14:tracePt t="17801" x="5467350" y="2063750"/>
          <p14:tracePt t="17818" x="5461000" y="2051050"/>
          <p14:tracePt t="17835" x="5454650" y="2038350"/>
          <p14:tracePt t="17851" x="5454650" y="2032000"/>
          <p14:tracePt t="17868" x="5454650" y="2019300"/>
          <p14:tracePt t="17885" x="5448300" y="2012950"/>
          <p14:tracePt t="17903" x="5448300" y="2000250"/>
          <p14:tracePt t="17903" x="5448300" y="1993900"/>
          <p14:tracePt t="17918" x="5448300" y="1987550"/>
          <p14:tracePt t="17935" x="5448300" y="1968500"/>
          <p14:tracePt t="17935" x="5448300" y="1955800"/>
          <p14:tracePt t="17952" x="5454650" y="1936750"/>
          <p14:tracePt t="17969" x="5461000" y="1917700"/>
          <p14:tracePt t="17985" x="5461000" y="1911350"/>
          <p14:tracePt t="18002" x="5467350" y="1905000"/>
          <p14:tracePt t="18019" x="5473700" y="1898650"/>
          <p14:tracePt t="18036" x="5473700" y="1892300"/>
          <p14:tracePt t="18052" x="5486400" y="1885950"/>
          <p14:tracePt t="18069" x="5492750" y="1885950"/>
          <p14:tracePt t="18096" x="5499100" y="1879600"/>
          <p14:tracePt t="18113" x="5505450" y="1879600"/>
          <p14:tracePt t="18128" x="5518150" y="1879600"/>
          <p14:tracePt t="18144" x="5530850" y="1879600"/>
          <p14:tracePt t="18160" x="5537200" y="1879600"/>
          <p14:tracePt t="18176" x="5543550" y="1879600"/>
          <p14:tracePt t="18185" x="5549900" y="1879600"/>
          <p14:tracePt t="18202" x="5562600" y="1879600"/>
          <p14:tracePt t="18219" x="5581650" y="1879600"/>
          <p14:tracePt t="18236" x="5594350" y="1885950"/>
          <p14:tracePt t="18252" x="5600700" y="1892300"/>
          <p14:tracePt t="18269" x="5607050" y="1898650"/>
          <p14:tracePt t="18285" x="5619750" y="1917700"/>
          <p14:tracePt t="18303" x="5619750" y="1930400"/>
          <p14:tracePt t="18319" x="5626100" y="1949450"/>
          <p14:tracePt t="18336" x="5632450" y="1968500"/>
          <p14:tracePt t="18352" x="5638800" y="1987550"/>
          <p14:tracePt t="18369" x="5645150" y="2000250"/>
          <p14:tracePt t="18386" x="5645150" y="2012950"/>
          <p14:tracePt t="18402" x="5645150" y="2019300"/>
          <p14:tracePt t="18419" x="5638800" y="2032000"/>
          <p14:tracePt t="18437" x="5638800" y="2044700"/>
          <p14:tracePt t="18452" x="5638800" y="2051050"/>
          <p14:tracePt t="18472" x="5632450" y="2057400"/>
          <p14:tracePt t="18496" x="5632450" y="2063750"/>
          <p14:tracePt t="18520" x="5632450" y="2070100"/>
          <p14:tracePt t="18528" x="5626100" y="2070100"/>
          <p14:tracePt t="18552" x="5619750" y="2076450"/>
          <p14:tracePt t="18608" x="5613400" y="2076450"/>
          <p14:tracePt t="18624" x="5613400" y="2082800"/>
          <p14:tracePt t="18728" x="5607050" y="2082800"/>
          <p14:tracePt t="18744" x="5600700" y="2082800"/>
          <p14:tracePt t="18768" x="5594350" y="2089150"/>
          <p14:tracePt t="18785" x="5588000" y="2089150"/>
          <p14:tracePt t="18832" x="5581650" y="2089150"/>
          <p14:tracePt t="18840" x="5575300" y="2095500"/>
          <p14:tracePt t="18872" x="5568950" y="2095500"/>
          <p14:tracePt t="18888" x="5562600" y="2095500"/>
          <p14:tracePt t="18936" x="5556250" y="2095500"/>
          <p14:tracePt t="18944" x="5549900" y="2095500"/>
          <p14:tracePt t="18953" x="5543550" y="2095500"/>
          <p14:tracePt t="18969" x="5530850" y="2095500"/>
          <p14:tracePt t="18986" x="5524500" y="2089150"/>
          <p14:tracePt t="19003" x="5518150" y="2082800"/>
          <p14:tracePt t="19020" x="5511800" y="2076450"/>
          <p14:tracePt t="19036" x="5511800" y="2063750"/>
          <p14:tracePt t="19053" x="5505450" y="2051050"/>
          <p14:tracePt t="19070" x="5499100" y="2032000"/>
          <p14:tracePt t="19087" x="5499100" y="2006600"/>
          <p14:tracePt t="19103" x="5499100" y="2000250"/>
          <p14:tracePt t="19120" x="5499100" y="1974850"/>
          <p14:tracePt t="19136" x="5499100" y="1962150"/>
          <p14:tracePt t="19153" x="5499100" y="1943100"/>
          <p14:tracePt t="19170" x="5499100" y="1930400"/>
          <p14:tracePt t="19186" x="5499100" y="1924050"/>
          <p14:tracePt t="19203" x="5505450" y="1917700"/>
          <p14:tracePt t="19221" x="5511800" y="1905000"/>
          <p14:tracePt t="19237" x="5518150" y="1898650"/>
          <p14:tracePt t="19253" x="5530850" y="1892300"/>
          <p14:tracePt t="19270" x="5537200" y="1892300"/>
          <p14:tracePt t="19287" x="5562600" y="1892300"/>
          <p14:tracePt t="19304" x="5575300" y="1892300"/>
          <p14:tracePt t="19320" x="5581650" y="1892300"/>
          <p14:tracePt t="19336" x="5588000" y="1892300"/>
          <p14:tracePt t="19354" x="5600700" y="1892300"/>
          <p14:tracePt t="19370" x="5613400" y="1898650"/>
          <p14:tracePt t="19386" x="5619750" y="1911350"/>
          <p14:tracePt t="19403" x="5632450" y="1917700"/>
          <p14:tracePt t="19420" x="5638800" y="1924050"/>
          <p14:tracePt t="19437" x="5638800" y="1943100"/>
          <p14:tracePt t="19453" x="5645150" y="1981200"/>
          <p14:tracePt t="19470" x="5645150" y="2000250"/>
          <p14:tracePt t="19488" x="5645150" y="2038350"/>
          <p14:tracePt t="19504" x="5626100" y="2063750"/>
          <p14:tracePt t="19520" x="5626100" y="2076450"/>
          <p14:tracePt t="19537" x="5613400" y="2082800"/>
          <p14:tracePt t="19554" x="5607050" y="2089150"/>
          <p14:tracePt t="19576" x="5600700" y="2095500"/>
          <p14:tracePt t="19587" x="5594350" y="2095500"/>
          <p14:tracePt t="19603" x="5581650" y="2101850"/>
          <p14:tracePt t="19621" x="5568950" y="2108200"/>
          <p14:tracePt t="19640" x="5562600" y="2108200"/>
          <p14:tracePt t="20000" x="5556250" y="2108200"/>
          <p14:tracePt t="20200" x="5549900" y="2114550"/>
          <p14:tracePt t="20208" x="5537200" y="2114550"/>
          <p14:tracePt t="20220" x="5524500" y="2127250"/>
          <p14:tracePt t="20237" x="5486400" y="2133600"/>
          <p14:tracePt t="20254" x="5435600" y="2139950"/>
          <p14:tracePt t="20272" x="5314950" y="2159000"/>
          <p14:tracePt t="20288" x="5238750" y="2178050"/>
          <p14:tracePt t="20304" x="5162550" y="2184400"/>
          <p14:tracePt t="20320" x="5080000" y="2216150"/>
          <p14:tracePt t="20338" x="5022850" y="2228850"/>
          <p14:tracePt t="20354" x="4978400" y="2241550"/>
          <p14:tracePt t="20371" x="4946650" y="2247900"/>
          <p14:tracePt t="20387" x="4933950" y="2254250"/>
          <p14:tracePt t="20405" x="4927600" y="2254250"/>
          <p14:tracePt t="20512" x="4921250" y="2254250"/>
          <p14:tracePt t="20528" x="4921250" y="2260600"/>
          <p14:tracePt t="20536" x="4914900" y="2260600"/>
          <p14:tracePt t="20545" x="4908550" y="2260600"/>
          <p14:tracePt t="20560" x="4902200" y="2266950"/>
          <p14:tracePt t="20649" x="4908550" y="2266950"/>
          <p14:tracePt t="20656" x="4921250" y="2247900"/>
          <p14:tracePt t="20664" x="4959350" y="2222500"/>
          <p14:tracePt t="20672" x="4997450" y="2190750"/>
          <p14:tracePt t="20688" x="5105400" y="2139950"/>
          <p14:tracePt t="20705" x="5289550" y="2063750"/>
          <p14:tracePt t="20721" x="5461000" y="2006600"/>
          <p14:tracePt t="20738" x="5537200" y="1993900"/>
          <p14:tracePt t="20754" x="5543550" y="1987550"/>
          <p14:tracePt t="20784" x="5543550" y="1981200"/>
          <p14:tracePt t="20888" x="5543550" y="1974850"/>
          <p14:tracePt t="20904" x="5543550" y="1968500"/>
          <p14:tracePt t="20912" x="5549900" y="1955800"/>
          <p14:tracePt t="20921" x="5556250" y="1949450"/>
          <p14:tracePt t="20938" x="5575300" y="1924050"/>
          <p14:tracePt t="20955" x="5581650" y="1905000"/>
          <p14:tracePt t="20972" x="5594350" y="1885950"/>
          <p14:tracePt t="20988" x="5600700" y="1879600"/>
          <p14:tracePt t="21005" x="5600700" y="1873250"/>
          <p14:tracePt t="21073" x="5600700" y="1866900"/>
          <p14:tracePt t="21105" x="5600700" y="1860550"/>
          <p14:tracePt t="21136" x="5607050" y="1860550"/>
          <p14:tracePt t="21152" x="5607050" y="1847850"/>
          <p14:tracePt t="21160" x="5607050" y="1841500"/>
          <p14:tracePt t="21176" x="5613400" y="1835150"/>
          <p14:tracePt t="21200" x="5613400" y="1828800"/>
          <p14:tracePt t="21577" x="5619750" y="1822450"/>
          <p14:tracePt t="21584" x="5626100" y="1822450"/>
          <p14:tracePt t="21592" x="5632450" y="1822450"/>
          <p14:tracePt t="21605" x="5651500" y="1822450"/>
          <p14:tracePt t="21622" x="5664200" y="1809750"/>
          <p14:tracePt t="21648" x="5676900" y="1809750"/>
          <p14:tracePt t="21672" x="5683250" y="1809750"/>
          <p14:tracePt t="21681" x="5695950" y="1809750"/>
          <p14:tracePt t="21689" x="5702300" y="1809750"/>
          <p14:tracePt t="21705" x="5715000" y="1809750"/>
          <p14:tracePt t="21723" x="5721350" y="1809750"/>
          <p14:tracePt t="21832" x="5727700" y="1809750"/>
          <p14:tracePt t="22225" x="5708650" y="1809750"/>
          <p14:tracePt t="22232" x="5676900" y="1809750"/>
          <p14:tracePt t="22240" x="5626100" y="1816100"/>
          <p14:tracePt t="22256" x="5403850" y="1822450"/>
          <p14:tracePt t="22272" x="4927600" y="1822450"/>
          <p14:tracePt t="22289" x="4400550" y="1905000"/>
          <p14:tracePt t="22307" x="4038600" y="2006600"/>
          <p14:tracePt t="22322" x="3841750" y="2051050"/>
          <p14:tracePt t="22339" x="3759200" y="2089150"/>
          <p14:tracePt t="22356" x="3733800" y="2108200"/>
          <p14:tracePt t="22373" x="3733800" y="2139950"/>
          <p14:tracePt t="22389" x="3733800" y="2152650"/>
          <p14:tracePt t="22406" x="3733800" y="2165350"/>
          <p14:tracePt t="22422" x="3733800" y="2171700"/>
          <p14:tracePt t="22440" x="3733800" y="2184400"/>
          <p14:tracePt t="22456" x="3733800" y="2190750"/>
          <p14:tracePt t="22473" x="3733800" y="2197100"/>
          <p14:tracePt t="22489" x="3733800" y="2222500"/>
          <p14:tracePt t="22507" x="3740150" y="2266950"/>
          <p14:tracePt t="22523" x="3746500" y="2324100"/>
          <p14:tracePt t="22539" x="3759200" y="2387600"/>
          <p14:tracePt t="22556" x="3765550" y="2413000"/>
          <p14:tracePt t="22574" x="3765550" y="2419350"/>
          <p14:tracePt t="22592" x="3771900" y="2419350"/>
          <p14:tracePt t="22625" x="3778250" y="2419350"/>
          <p14:tracePt t="22632" x="3784600" y="2419350"/>
          <p14:tracePt t="22641" x="3790950" y="2432050"/>
          <p14:tracePt t="22656" x="3829050" y="2432050"/>
          <p14:tracePt t="22673" x="3879850" y="2432050"/>
          <p14:tracePt t="22690" x="3905250" y="2432050"/>
          <p14:tracePt t="22707" x="3911600" y="2432050"/>
          <p14:tracePt t="22760" x="3917950" y="2432050"/>
          <p14:tracePt t="22936" x="3905250" y="2432050"/>
          <p14:tracePt t="22944" x="3898900" y="2432050"/>
          <p14:tracePt t="22956" x="3886200" y="2432050"/>
          <p14:tracePt t="22973" x="3860800" y="2425700"/>
          <p14:tracePt t="22990" x="3848100" y="2419350"/>
          <p14:tracePt t="23007" x="3829050" y="2406650"/>
          <p14:tracePt t="23023" x="3803650" y="2387600"/>
          <p14:tracePt t="23040" x="3765550" y="2355850"/>
          <p14:tracePt t="23057" x="3759200" y="2343150"/>
          <p14:tracePt t="23073" x="3746500" y="2336800"/>
          <p14:tracePt t="23090" x="3740150" y="2324100"/>
          <p14:tracePt t="23106" x="3727450" y="2298700"/>
          <p14:tracePt t="23123" x="3727450" y="2273300"/>
          <p14:tracePt t="23140" x="3721100" y="2260600"/>
          <p14:tracePt t="23157" x="3721100" y="2254250"/>
          <p14:tracePt t="23173" x="3721100" y="2247900"/>
          <p14:tracePt t="23190" x="3721100" y="2235200"/>
          <p14:tracePt t="23208" x="3721100" y="2222500"/>
          <p14:tracePt t="23208" x="3721100" y="2216150"/>
          <p14:tracePt t="23223" x="3733800" y="2197100"/>
          <p14:tracePt t="23240" x="3752850" y="2159000"/>
          <p14:tracePt t="23257" x="3778250" y="2133600"/>
          <p14:tracePt t="23274" x="3816350" y="2120900"/>
          <p14:tracePt t="23290" x="3860800" y="2108200"/>
          <p14:tracePt t="23307" x="3911600" y="2095500"/>
          <p14:tracePt t="23323" x="3968750" y="2082800"/>
          <p14:tracePt t="23341" x="3987800" y="2082800"/>
          <p14:tracePt t="23361" x="3994150" y="2082800"/>
          <p14:tracePt t="23376" x="4006850" y="2082800"/>
          <p14:tracePt t="23392" x="4019550" y="2082800"/>
          <p14:tracePt t="23408" x="4044950" y="2089150"/>
          <p14:tracePt t="23423" x="4044950" y="2095500"/>
          <p14:tracePt t="23440" x="4064000" y="2108200"/>
          <p14:tracePt t="23457" x="4070350" y="2108200"/>
          <p14:tracePt t="23475" x="4083050" y="2120900"/>
          <p14:tracePt t="23490" x="4083050" y="2127250"/>
          <p14:tracePt t="23507" x="4083050" y="2152650"/>
          <p14:tracePt t="23523" x="4089400" y="2178050"/>
          <p14:tracePt t="23541" x="4089400" y="2197100"/>
          <p14:tracePt t="23557" x="4089400" y="2222500"/>
          <p14:tracePt t="23574" x="4089400" y="2247900"/>
          <p14:tracePt t="23590" x="4089400" y="2266950"/>
          <p14:tracePt t="23608" x="4064000" y="2292350"/>
          <p14:tracePt t="23624" x="4057650" y="2305050"/>
          <p14:tracePt t="23640" x="4044950" y="2311400"/>
          <p14:tracePt t="23657" x="4025900" y="2324100"/>
          <p14:tracePt t="23674" x="4006850" y="2330450"/>
          <p14:tracePt t="23690" x="3981450" y="2343150"/>
          <p14:tracePt t="23707" x="3956050" y="2349500"/>
          <p14:tracePt t="23724" x="3930650" y="2362200"/>
          <p14:tracePt t="23741" x="3911600" y="2362200"/>
          <p14:tracePt t="23757" x="3892550" y="2368550"/>
          <p14:tracePt t="23774" x="3879850" y="2368550"/>
          <p14:tracePt t="23790" x="3860800" y="2368550"/>
          <p14:tracePt t="23809" x="3816350" y="2362200"/>
          <p14:tracePt t="23824" x="3797300" y="2362200"/>
          <p14:tracePt t="23840" x="3765550" y="2355850"/>
          <p14:tracePt t="23857" x="3740150" y="2343150"/>
          <p14:tracePt t="23874" x="3721100" y="2330450"/>
          <p14:tracePt t="23891" x="3695700" y="2298700"/>
          <p14:tracePt t="23907" x="3676650" y="2273300"/>
          <p14:tracePt t="23924" x="3663950" y="2247900"/>
          <p14:tracePt t="23942" x="3657600" y="2228850"/>
          <p14:tracePt t="23957" x="3657600" y="2222500"/>
          <p14:tracePt t="23974" x="3657600" y="2197100"/>
          <p14:tracePt t="23991" x="3657600" y="2178050"/>
          <p14:tracePt t="24009" x="3676650" y="2120900"/>
          <p14:tracePt t="24025" x="3708400" y="2089150"/>
          <p14:tracePt t="24041" x="3733800" y="2070100"/>
          <p14:tracePt t="24057" x="3771900" y="2044700"/>
          <p14:tracePt t="24075" x="3810000" y="2038350"/>
          <p14:tracePt t="24091" x="3867150" y="2019300"/>
          <p14:tracePt t="24108" x="3930650" y="2012950"/>
          <p14:tracePt t="24124" x="3987800" y="2012950"/>
          <p14:tracePt t="24142" x="4019550" y="2012950"/>
          <p14:tracePt t="24157" x="4051300" y="2025650"/>
          <p14:tracePt t="24174" x="4102100" y="2057400"/>
          <p14:tracePt t="24191" x="4127500" y="2082800"/>
          <p14:tracePt t="24209" x="4140200" y="2101850"/>
          <p14:tracePt t="24224" x="4146550" y="2127250"/>
          <p14:tracePt t="24241" x="4159250" y="2146300"/>
          <p14:tracePt t="24258" x="4159250" y="2165350"/>
          <p14:tracePt t="24275" x="4171950" y="2184400"/>
          <p14:tracePt t="24291" x="4171950" y="2203450"/>
          <p14:tracePt t="24308" x="4171950" y="2228850"/>
          <p14:tracePt t="24324" x="4171950" y="2241550"/>
          <p14:tracePt t="24342" x="4171950" y="2260600"/>
          <p14:tracePt t="24358" x="4171950" y="2273300"/>
          <p14:tracePt t="24375" x="4146550" y="2311400"/>
          <p14:tracePt t="24391" x="4133850" y="2336800"/>
          <p14:tracePt t="24409" x="4095750" y="2374900"/>
          <p14:tracePt t="24424" x="4076700" y="2387600"/>
          <p14:tracePt t="24441" x="4057650" y="2387600"/>
          <p14:tracePt t="24458" x="4038600" y="2393950"/>
          <p14:tracePt t="24475" x="4025900" y="2400300"/>
          <p14:tracePt t="24492" x="4019550" y="2400300"/>
          <p14:tracePt t="24593" x="4013200" y="2400300"/>
          <p14:tracePt t="24665" x="4006850" y="2400300"/>
          <p14:tracePt t="25137" x="4000500" y="2406650"/>
          <p14:tracePt t="25161" x="4019550" y="2413000"/>
          <p14:tracePt t="25169" x="4044950" y="2419350"/>
          <p14:tracePt t="25177" x="4057650" y="2432050"/>
          <p14:tracePt t="25192" x="4083050" y="2444750"/>
          <p14:tracePt t="25210" x="4184650" y="2508250"/>
          <p14:tracePt t="25226" x="4267200" y="2546350"/>
          <p14:tracePt t="25242" x="4330700" y="2584450"/>
          <p14:tracePt t="25258" x="4381500" y="2622550"/>
          <p14:tracePt t="25276" x="4400550" y="2635250"/>
          <p14:tracePt t="25292" x="4413250" y="2641600"/>
          <p14:tracePt t="25313" x="4413250" y="2647950"/>
          <p14:tracePt t="25328" x="4419600" y="2654300"/>
          <p14:tracePt t="26473" x="4413250" y="2654300"/>
          <p14:tracePt t="26489" x="4406900" y="2654300"/>
          <p14:tracePt t="26505" x="4394200" y="2654300"/>
          <p14:tracePt t="26521" x="4387850" y="2654300"/>
          <p14:tracePt t="26713" x="4387850" y="2660650"/>
          <p14:tracePt t="26737" x="4394200" y="2667000"/>
          <p14:tracePt t="26833" x="4400550" y="2667000"/>
          <p14:tracePt t="26849" x="4406900" y="2667000"/>
          <p14:tracePt t="26865" x="4419600" y="2667000"/>
          <p14:tracePt t="26873" x="4432300" y="2667000"/>
          <p14:tracePt t="26881" x="4438650" y="2667000"/>
          <p14:tracePt t="26894" x="4457700" y="2667000"/>
          <p14:tracePt t="26911" x="4495800" y="2673350"/>
          <p14:tracePt t="26927" x="4584700" y="2679700"/>
          <p14:tracePt t="26944" x="4692650" y="2679700"/>
          <p14:tracePt t="26960" x="4851400" y="2679700"/>
          <p14:tracePt t="26978" x="4933950" y="2679700"/>
          <p14:tracePt t="26993" x="4984750" y="2679700"/>
          <p14:tracePt t="27010" x="5010150" y="2692400"/>
          <p14:tracePt t="27027" x="5022850" y="2692400"/>
          <p14:tracePt t="27044" x="5048250" y="2698750"/>
          <p14:tracePt t="27060" x="5080000" y="2711450"/>
          <p14:tracePt t="27077" x="5143500" y="2711450"/>
          <p14:tracePt t="27094" x="5187950" y="2711450"/>
          <p14:tracePt t="27111" x="5226050" y="2711450"/>
          <p14:tracePt t="27127" x="5257800" y="2724150"/>
          <p14:tracePt t="27145" x="5295900" y="2724150"/>
          <p14:tracePt t="27161" x="5334000" y="2724150"/>
          <p14:tracePt t="27178" x="5365750" y="2724150"/>
          <p14:tracePt t="27194" x="5384800" y="2724150"/>
          <p14:tracePt t="27211" x="5391150" y="2724150"/>
          <p14:tracePt t="27227" x="5410200" y="2724150"/>
          <p14:tracePt t="27244" x="5422900" y="2724150"/>
          <p14:tracePt t="27261" x="5441950" y="2724150"/>
          <p14:tracePt t="27277" x="5473700" y="2724150"/>
          <p14:tracePt t="27294" x="5505450" y="2724150"/>
          <p14:tracePt t="27312" x="5537200" y="2724150"/>
          <p14:tracePt t="27327" x="5562600" y="2724150"/>
          <p14:tracePt t="27344" x="5594350" y="2724150"/>
          <p14:tracePt t="27361" x="5632450" y="2724150"/>
          <p14:tracePt t="27378" x="5651500" y="2724150"/>
          <p14:tracePt t="27394" x="5676900" y="2724150"/>
          <p14:tracePt t="27411" x="5702300" y="2724150"/>
          <p14:tracePt t="27427" x="5727700" y="2724150"/>
          <p14:tracePt t="27444" x="5740400" y="2724150"/>
          <p14:tracePt t="27461" x="5759450" y="2724150"/>
          <p14:tracePt t="27477" x="5765800" y="2724150"/>
          <p14:tracePt t="27494" x="5791200" y="2724150"/>
          <p14:tracePt t="27512" x="5810250" y="2724150"/>
          <p14:tracePt t="27527" x="5822950" y="2724150"/>
          <p14:tracePt t="27544" x="5829300" y="2724150"/>
          <p14:tracePt t="27585" x="5829300" y="2717800"/>
          <p14:tracePt t="27617" x="5835650" y="2717800"/>
          <p14:tracePt t="27641" x="5842000" y="2711450"/>
          <p14:tracePt t="28337" x="5842000" y="2705100"/>
          <p14:tracePt t="28345" x="5835650" y="2692400"/>
          <p14:tracePt t="28353" x="5822950" y="2679700"/>
          <p14:tracePt t="28362" x="5810250" y="2660650"/>
          <p14:tracePt t="28378" x="5772150" y="2571750"/>
          <p14:tracePt t="28395" x="5727700" y="2476500"/>
          <p14:tracePt t="28413" x="5683250" y="2393950"/>
          <p14:tracePt t="28428" x="5651500" y="2273300"/>
          <p14:tracePt t="28445" x="5613400" y="2184400"/>
          <p14:tracePt t="28462" x="5575300" y="2101850"/>
          <p14:tracePt t="28479" x="5530850" y="2044700"/>
          <p14:tracePt t="28495" x="5499100" y="2019300"/>
          <p14:tracePt t="28512" x="5486400" y="2012950"/>
          <p14:tracePt t="28528" x="5480050" y="2012950"/>
          <p14:tracePt t="28546" x="5473700" y="2012950"/>
          <p14:tracePt t="28562" x="5461000" y="2012950"/>
          <p14:tracePt t="28578" x="5441950" y="2012950"/>
          <p14:tracePt t="28595" x="5384800" y="2012950"/>
          <p14:tracePt t="28612" x="5289550" y="1987550"/>
          <p14:tracePt t="28628" x="5194300" y="1968500"/>
          <p14:tracePt t="28645" x="5130800" y="1955800"/>
          <p14:tracePt t="28662" x="5092700" y="1949450"/>
          <p14:tracePt t="28679" x="5067300" y="1943100"/>
          <p14:tracePt t="28695" x="4997450" y="1911350"/>
          <p14:tracePt t="28712" x="4914900" y="1873250"/>
          <p14:tracePt t="28729" x="4851400" y="1860550"/>
          <p14:tracePt t="28746" x="4845050" y="1860550"/>
          <p14:tracePt t="28793" x="4838700" y="1854200"/>
          <p14:tracePt t="28801" x="4832350" y="1854200"/>
          <p14:tracePt t="28813" x="4826000" y="1847850"/>
          <p14:tracePt t="28829" x="4800600" y="1841500"/>
          <p14:tracePt t="28845" x="4787900" y="1835150"/>
          <p14:tracePt t="28862" x="4781550" y="1835150"/>
          <p14:tracePt t="28880" x="4775200" y="1835150"/>
          <p14:tracePt t="28895" x="4762500" y="1828800"/>
          <p14:tracePt t="28912" x="4743450" y="1809750"/>
          <p14:tracePt t="28929" x="4724400" y="1809750"/>
          <p14:tracePt t="29593" x="4730750" y="1809750"/>
          <p14:tracePt t="29609" x="4737100" y="1809750"/>
          <p14:tracePt t="29641" x="4743450" y="1809750"/>
          <p14:tracePt t="29649" x="4749800" y="1809750"/>
          <p14:tracePt t="29657" x="4762500" y="1809750"/>
          <p14:tracePt t="29665" x="4768850" y="1809750"/>
          <p14:tracePt t="29679" x="4775200" y="1809750"/>
          <p14:tracePt t="29696" x="4806950" y="1809750"/>
          <p14:tracePt t="29713" x="4845050" y="1809750"/>
          <p14:tracePt t="29730" x="4870450" y="1809750"/>
          <p14:tracePt t="29746" x="4902200" y="1809750"/>
          <p14:tracePt t="29763" x="4940300" y="1809750"/>
          <p14:tracePt t="29779" x="4959350" y="1809750"/>
          <p14:tracePt t="29797" x="4978400" y="1809750"/>
          <p14:tracePt t="29813" x="4997450" y="1809750"/>
          <p14:tracePt t="29829" x="5016500" y="1809750"/>
          <p14:tracePt t="29846" x="5041900" y="1809750"/>
          <p14:tracePt t="29864" x="5067300" y="1809750"/>
          <p14:tracePt t="29880" x="5111750" y="1809750"/>
          <p14:tracePt t="29897" x="5156200" y="1809750"/>
          <p14:tracePt t="29897" x="5181600" y="1809750"/>
          <p14:tracePt t="29913" x="5219700" y="1809750"/>
          <p14:tracePt t="29930" x="5238750" y="1809750"/>
          <p14:tracePt t="29946" x="5251450" y="1809750"/>
          <p14:tracePt t="29963" x="5276850" y="1809750"/>
          <p14:tracePt t="29980" x="5308600" y="1809750"/>
          <p14:tracePt t="29997" x="5340350" y="1809750"/>
          <p14:tracePt t="30013" x="5372100" y="1809750"/>
          <p14:tracePt t="30030" x="5403850" y="1809750"/>
          <p14:tracePt t="30046" x="5435600" y="1809750"/>
          <p14:tracePt t="30064" x="5467350" y="1809750"/>
          <p14:tracePt t="30065" x="5492750" y="1809750"/>
          <p14:tracePt t="30080" x="5511800" y="1809750"/>
          <p14:tracePt t="30097" x="5575300" y="1809750"/>
          <p14:tracePt t="30113" x="5613400" y="1809750"/>
          <p14:tracePt t="30130" x="5632450" y="1809750"/>
          <p14:tracePt t="30146" x="5638800" y="1809750"/>
          <p14:tracePt t="30163" x="5651500" y="1797050"/>
          <p14:tracePt t="30180" x="5664200" y="1797050"/>
          <p14:tracePt t="30197" x="5683250" y="1797050"/>
          <p14:tracePt t="30214" x="5727700" y="1797050"/>
          <p14:tracePt t="30230" x="5772150" y="1797050"/>
          <p14:tracePt t="30247" x="5797550" y="1797050"/>
          <p14:tracePt t="30264" x="5810250" y="1797050"/>
          <p14:tracePt t="30280" x="5816600" y="1790700"/>
          <p14:tracePt t="30297" x="5835650" y="1790700"/>
          <p14:tracePt t="30313" x="5873750" y="1790700"/>
          <p14:tracePt t="30331" x="5911850" y="1790700"/>
          <p14:tracePt t="30347" x="5943600" y="1790700"/>
          <p14:tracePt t="30363" x="5956300" y="1790700"/>
          <p14:tracePt t="30380" x="5969000" y="1790700"/>
          <p14:tracePt t="30397" x="5981700" y="1784350"/>
          <p14:tracePt t="30413" x="6026150" y="1784350"/>
          <p14:tracePt t="30430" x="6108700" y="1784350"/>
          <p14:tracePt t="30447" x="6184900" y="1784350"/>
          <p14:tracePt t="30464" x="6229350" y="1784350"/>
          <p14:tracePt t="30480" x="6242050" y="1784350"/>
          <p14:tracePt t="30521" x="6248400" y="1784350"/>
          <p14:tracePt t="30529" x="6254750" y="1784350"/>
          <p14:tracePt t="30537" x="6261100" y="1784350"/>
          <p14:tracePt t="30547" x="6267450" y="1784350"/>
          <p14:tracePt t="30564" x="6273800" y="1784350"/>
          <p14:tracePt t="30580" x="6280150" y="1784350"/>
          <p14:tracePt t="30985" x="6280150" y="1797050"/>
          <p14:tracePt t="30993" x="6280150" y="1816100"/>
          <p14:tracePt t="31001" x="6273800" y="1860550"/>
          <p14:tracePt t="31014" x="6267450" y="1911350"/>
          <p14:tracePt t="31031" x="6254750" y="2038350"/>
          <p14:tracePt t="31047" x="6235700" y="2159000"/>
          <p14:tracePt t="31065" x="6210300" y="2336800"/>
          <p14:tracePt t="31081" x="6184900" y="2413000"/>
          <p14:tracePt t="31097" x="6172200" y="2457450"/>
          <p14:tracePt t="31114" x="6165850" y="2476500"/>
          <p14:tracePt t="31132" x="6165850" y="2489200"/>
          <p14:tracePt t="31148" x="6159500" y="2489200"/>
          <p14:tracePt t="31164" x="6159500" y="2501900"/>
          <p14:tracePt t="31181" x="6153150" y="2501900"/>
          <p14:tracePt t="31198" x="6153150" y="2508250"/>
          <p14:tracePt t="31214" x="6146800" y="2514600"/>
          <p14:tracePt t="31231" x="6134100" y="2527300"/>
          <p14:tracePt t="31248" x="6127750" y="2533650"/>
          <p14:tracePt t="31265" x="6115050" y="2565400"/>
          <p14:tracePt t="31281" x="6108700" y="2571750"/>
          <p14:tracePt t="31298" x="6108700" y="2578100"/>
          <p14:tracePt t="31314" x="6108700" y="2584450"/>
          <p14:tracePt t="31332" x="6102350" y="2584450"/>
          <p14:tracePt t="31361" x="6096000" y="2590800"/>
          <p14:tracePt t="31393" x="6096000" y="2597150"/>
          <p14:tracePt t="31409" x="6089650" y="2597150"/>
          <p14:tracePt t="31425" x="6083300" y="2603500"/>
          <p14:tracePt t="31433" x="6070600" y="2603500"/>
          <p14:tracePt t="31448" x="6064250" y="2609850"/>
          <p14:tracePt t="31465" x="6045200" y="2622550"/>
          <p14:tracePt t="31482" x="6026150" y="2635250"/>
          <p14:tracePt t="31498" x="6013450" y="2647950"/>
          <p14:tracePt t="31515" x="5988050" y="2660650"/>
          <p14:tracePt t="31531" x="5975350" y="2667000"/>
          <p14:tracePt t="31549" x="5956300" y="2673350"/>
          <p14:tracePt t="31564" x="5943600" y="2679700"/>
          <p14:tracePt t="31581" x="5937250" y="2679700"/>
          <p14:tracePt t="31598" x="5937250" y="2686050"/>
          <p14:tracePt t="31616" x="5930900" y="2692400"/>
          <p14:tracePt t="31631" x="5924550" y="2692400"/>
          <p14:tracePt t="31648" x="5918200" y="2692400"/>
          <p14:tracePt t="31665" x="5905500" y="2698750"/>
          <p14:tracePt t="31682" x="5892800" y="2705100"/>
          <p14:tracePt t="31698" x="5886450" y="2705100"/>
          <p14:tracePt t="31715" x="5880100" y="2705100"/>
          <p14:tracePt t="31737" x="5873750" y="2705100"/>
          <p14:tracePt t="31749" x="5861050" y="2711450"/>
          <p14:tracePt t="31765" x="5842000" y="2711450"/>
          <p14:tracePt t="31781" x="5822950" y="2711450"/>
          <p14:tracePt t="31798" x="5803900" y="2724150"/>
          <p14:tracePt t="31866" x="5797550" y="2724150"/>
          <p14:tracePt t="31881" x="5791200" y="2724150"/>
          <p14:tracePt t="31930" x="5784850" y="2724150"/>
          <p14:tracePt t="31937" x="5778500" y="2724150"/>
          <p14:tracePt t="31949" x="5759450" y="2724150"/>
          <p14:tracePt t="31965" x="5715000" y="2724150"/>
          <p14:tracePt t="31982" x="5638800" y="2724150"/>
          <p14:tracePt t="31998" x="5543550" y="2724150"/>
          <p14:tracePt t="32015" x="5480050" y="2724150"/>
          <p14:tracePt t="32032" x="5422900" y="2724150"/>
          <p14:tracePt t="32048" x="5391150" y="2724150"/>
          <p14:tracePt t="32065" x="5327650" y="2724150"/>
          <p14:tracePt t="32083" x="5270500" y="2724150"/>
          <p14:tracePt t="32098" x="5200650" y="2724150"/>
          <p14:tracePt t="32115" x="5137150" y="2717800"/>
          <p14:tracePt t="32132" x="5092700" y="2711450"/>
          <p14:tracePt t="32149" x="5048250" y="2705100"/>
          <p14:tracePt t="32165" x="5003800" y="2692400"/>
          <p14:tracePt t="32182" x="4953000" y="2673350"/>
          <p14:tracePt t="32198" x="4908550" y="2660650"/>
          <p14:tracePt t="32216" x="4883150" y="2654300"/>
          <p14:tracePt t="32232" x="4857750" y="2641600"/>
          <p14:tracePt t="32248" x="4838700" y="2628900"/>
          <p14:tracePt t="32265" x="4794250" y="2597150"/>
          <p14:tracePt t="32283" x="4775200" y="2590800"/>
          <p14:tracePt t="32298" x="4749800" y="2578100"/>
          <p14:tracePt t="32329" x="4743450" y="2578100"/>
          <p14:tracePt t="32353" x="4743450" y="2571750"/>
          <p14:tracePt t="32361" x="4737100" y="2559050"/>
          <p14:tracePt t="32369" x="4737100" y="2552700"/>
          <p14:tracePt t="32382" x="4730750" y="2540000"/>
          <p14:tracePt t="32399" x="4724400" y="2508250"/>
          <p14:tracePt t="32415" x="4724400" y="2476500"/>
          <p14:tracePt t="32433" x="4724400" y="2419350"/>
          <p14:tracePt t="32449" x="4749800" y="2393950"/>
          <p14:tracePt t="32465" x="4806950" y="2368550"/>
          <p14:tracePt t="32482" x="4902200" y="2336800"/>
          <p14:tracePt t="32500" x="5022850" y="2317750"/>
          <p14:tracePt t="32515" x="5270500" y="2317750"/>
          <p14:tracePt t="32532" x="5600700" y="2317750"/>
          <p14:tracePt t="32549" x="5822950" y="2317750"/>
          <p14:tracePt t="32566" x="5937250" y="2317750"/>
          <p14:tracePt t="32582" x="5956300" y="2317750"/>
          <p14:tracePt t="32599" x="5962650" y="2317750"/>
          <p14:tracePt t="32616" x="5969000" y="2317750"/>
          <p14:tracePt t="32634" x="6000750" y="2349500"/>
          <p14:tracePt t="32649" x="6032500" y="2381250"/>
          <p14:tracePt t="32666" x="6057900" y="2406650"/>
          <p14:tracePt t="32682" x="6064250" y="2419350"/>
          <p14:tracePt t="32700" x="6070600" y="2425700"/>
          <p14:tracePt t="32716" x="6076950" y="2432050"/>
          <p14:tracePt t="32732" x="6076950" y="2444750"/>
          <p14:tracePt t="32749" x="6076950" y="2457450"/>
          <p14:tracePt t="32767" x="6076950" y="2470150"/>
          <p14:tracePt t="32782" x="6076950" y="2489200"/>
          <p14:tracePt t="32799" x="6076950" y="2508250"/>
          <p14:tracePt t="32816" x="6070600" y="2527300"/>
          <p14:tracePt t="32834" x="6051550" y="2552700"/>
          <p14:tracePt t="32849" x="6038850" y="2565400"/>
          <p14:tracePt t="32874" x="6026150" y="2565400"/>
          <p14:tracePt t="32889" x="6013450" y="2571750"/>
          <p14:tracePt t="32900" x="6007100" y="2578100"/>
          <p14:tracePt t="32916" x="5988050" y="2584450"/>
          <p14:tracePt t="32933" x="5975350" y="2597150"/>
          <p14:tracePt t="32950" x="5956300" y="2603500"/>
          <p14:tracePt t="32966" x="5949950" y="2609850"/>
          <p14:tracePt t="32986" x="5937250" y="2616200"/>
          <p14:tracePt t="33009" x="5930900" y="2616200"/>
          <p14:tracePt t="33026" x="5930900" y="2622550"/>
          <p14:tracePt t="33034" x="5924550" y="2622550"/>
          <p14:tracePt t="33050" x="5918200" y="2622550"/>
          <p14:tracePt t="33066" x="5911850" y="2628900"/>
          <p14:tracePt t="33083" x="5905500" y="2628900"/>
          <p14:tracePt t="33100" x="5899150" y="2628900"/>
          <p14:tracePt t="33116" x="5892800" y="2635250"/>
          <p14:tracePt t="33133" x="5886450" y="2635250"/>
          <p14:tracePt t="33170" x="5880100" y="2635250"/>
          <p14:tracePt t="33177" x="5873750" y="2641600"/>
          <p14:tracePt t="33506" x="5867400" y="2641600"/>
          <p14:tracePt t="33513" x="5854700" y="2641600"/>
          <p14:tracePt t="33521" x="5829300" y="2647950"/>
          <p14:tracePt t="33533" x="5810250" y="2647950"/>
          <p14:tracePt t="33550" x="5740400" y="2654300"/>
          <p14:tracePt t="33566" x="5664200" y="2673350"/>
          <p14:tracePt t="33584" x="5607050" y="2692400"/>
          <p14:tracePt t="33600" x="5524500" y="2717800"/>
          <p14:tracePt t="33617" x="5429250" y="2736850"/>
          <p14:tracePt t="33618" x="5372100" y="2755900"/>
          <p14:tracePt t="33633" x="5251450" y="2794000"/>
          <p14:tracePt t="33651" x="5143500" y="2832100"/>
          <p14:tracePt t="33666" x="5086350" y="2844800"/>
          <p14:tracePt t="33683" x="5048250" y="2863850"/>
          <p14:tracePt t="33700" x="5022850" y="2870200"/>
          <p14:tracePt t="33718" x="4997450" y="2882900"/>
          <p14:tracePt t="33733" x="4965700" y="2882900"/>
          <p14:tracePt t="33750" x="4914900" y="2889250"/>
          <p14:tracePt t="33767" x="4845050" y="2908300"/>
          <p14:tracePt t="33784" x="4787900" y="2927350"/>
          <p14:tracePt t="33800" x="4756150" y="2933700"/>
          <p14:tracePt t="33817" x="4737100" y="2940050"/>
          <p14:tracePt t="33818" x="4730750" y="2940050"/>
          <p14:tracePt t="33834" x="4711700" y="2946400"/>
          <p14:tracePt t="33851" x="4692650" y="2946400"/>
          <p14:tracePt t="33867" x="4654550" y="2946400"/>
          <p14:tracePt t="33883" x="4622800" y="2952750"/>
          <p14:tracePt t="33900" x="4610100" y="2959100"/>
          <p14:tracePt t="33917" x="4597400" y="2959100"/>
          <p14:tracePt t="33933" x="4578350" y="2959100"/>
          <p14:tracePt t="33950" x="4565650" y="2965450"/>
          <p14:tracePt t="33967" x="4533900" y="2965450"/>
          <p14:tracePt t="33984" x="4508500" y="2965450"/>
          <p14:tracePt t="34000" x="4495800" y="2971800"/>
          <p14:tracePt t="34074" x="4489450" y="2971800"/>
          <p14:tracePt t="34114" x="4483100" y="2971800"/>
          <p14:tracePt t="34138" x="4476750" y="2971800"/>
          <p14:tracePt t="34154" x="4457700" y="2971800"/>
          <p14:tracePt t="34162" x="4451350" y="2965450"/>
          <p14:tracePt t="34169" x="4445000" y="2965450"/>
          <p14:tracePt t="34184" x="4432300" y="2965450"/>
          <p14:tracePt t="34200" x="4406900" y="2965450"/>
          <p14:tracePt t="34217" x="4394200" y="2965450"/>
          <p14:tracePt t="34235" x="4381500" y="2952750"/>
          <p14:tracePt t="34250" x="4368800" y="2940050"/>
          <p14:tracePt t="34267" x="4343400" y="2927350"/>
          <p14:tracePt t="34284" x="4330700" y="2921000"/>
          <p14:tracePt t="34301" x="4324350" y="2914650"/>
          <p14:tracePt t="34317" x="4318000" y="2908300"/>
          <p14:tracePt t="34334" x="4311650" y="2901950"/>
          <p14:tracePt t="34350" x="4298950" y="2876550"/>
          <p14:tracePt t="34368" x="4292600" y="2851150"/>
          <p14:tracePt t="34384" x="4279900" y="2832100"/>
          <p14:tracePt t="34400" x="4273550" y="2813050"/>
          <p14:tracePt t="34417" x="4273550" y="2806700"/>
          <p14:tracePt t="34435" x="4273550" y="2787650"/>
          <p14:tracePt t="34450" x="4273550" y="2774950"/>
          <p14:tracePt t="34467" x="4273550" y="2755900"/>
          <p14:tracePt t="34484" x="4273550" y="2736850"/>
          <p14:tracePt t="34501" x="4273550" y="2724150"/>
          <p14:tracePt t="34517" x="4279900" y="2717800"/>
          <p14:tracePt t="34534" x="4286250" y="2711450"/>
          <p14:tracePt t="34551" x="4298950" y="2698750"/>
          <p14:tracePt t="34569" x="4318000" y="2692400"/>
          <p14:tracePt t="34584" x="4343400" y="2686050"/>
          <p14:tracePt t="34585" x="4349750" y="2679700"/>
          <p14:tracePt t="34601" x="4356100" y="2679700"/>
          <p14:tracePt t="34618" x="4381500" y="2679700"/>
          <p14:tracePt t="34635" x="4394200" y="2679700"/>
          <p14:tracePt t="34651" x="4406900" y="2679700"/>
          <p14:tracePt t="34667" x="4425950" y="2679700"/>
          <p14:tracePt t="34684" x="4432300" y="2679700"/>
          <p14:tracePt t="34702" x="4438650" y="2679700"/>
          <p14:tracePt t="34717" x="4457700" y="2686050"/>
          <p14:tracePt t="34734" x="4483100" y="2705100"/>
          <p14:tracePt t="34751" x="4495800" y="2724150"/>
          <p14:tracePt t="34769" x="4508500" y="2730500"/>
          <p14:tracePt t="34810" x="4514850" y="2730500"/>
          <p14:tracePt t="34842" x="4514850" y="2743200"/>
          <p14:tracePt t="34850" x="4521200" y="2749550"/>
          <p14:tracePt t="34857" x="4527550" y="2762250"/>
          <p14:tracePt t="34867" x="4533900" y="2768600"/>
          <p14:tracePt t="34884" x="4533900" y="2781300"/>
          <p14:tracePt t="34901" x="4540250" y="2787650"/>
          <p14:tracePt t="34918" x="4540250" y="2794000"/>
          <p14:tracePt t="34935" x="4540250" y="2806700"/>
          <p14:tracePt t="34954" x="4546600" y="2806700"/>
          <p14:tracePt t="34968" x="4546600" y="2813050"/>
          <p14:tracePt t="34985" x="4546600" y="2819400"/>
          <p14:tracePt t="35001" x="4546600" y="2851150"/>
          <p14:tracePt t="35002" x="4552950" y="2857500"/>
          <p14:tracePt t="35018" x="4552950" y="2876550"/>
          <p14:tracePt t="35034" x="4552950" y="2882900"/>
          <p14:tracePt t="35052" x="4552950" y="2889250"/>
          <p14:tracePt t="35090" x="4552950" y="2901950"/>
          <p14:tracePt t="35106" x="4546600" y="2908300"/>
          <p14:tracePt t="35122" x="4533900" y="2914650"/>
          <p14:tracePt t="35137" x="4527550" y="2914650"/>
          <p14:tracePt t="35146" x="4514850" y="2921000"/>
          <p14:tracePt t="35170" x="4495800" y="2927350"/>
          <p14:tracePt t="35186" x="4489450" y="2927350"/>
          <p14:tracePt t="35194" x="4483100" y="2933700"/>
          <p14:tracePt t="35226" x="4476750" y="2933700"/>
          <p14:tracePt t="35234" x="4470400" y="2933700"/>
          <p14:tracePt t="35250" x="4464050" y="2933700"/>
          <p14:tracePt t="35266" x="4457700" y="2933700"/>
          <p14:tracePt t="35274" x="4451350" y="2933700"/>
          <p14:tracePt t="35285" x="4445000" y="2933700"/>
          <p14:tracePt t="35301" x="4432300" y="2927350"/>
          <p14:tracePt t="35318" x="4432300" y="2921000"/>
          <p14:tracePt t="35345" x="4425950" y="2921000"/>
          <p14:tracePt t="35394" x="4419600" y="2914650"/>
          <p14:tracePt t="35642" x="4413250" y="2914650"/>
          <p14:tracePt t="35866" x="4413250" y="2908300"/>
          <p14:tracePt t="35874" x="4413250" y="2895600"/>
          <p14:tracePt t="35885" x="4425950" y="2882900"/>
          <p14:tracePt t="35902" x="4470400" y="2825750"/>
          <p14:tracePt t="35919" x="4527550" y="2749550"/>
          <p14:tracePt t="35936" x="4622800" y="2622550"/>
          <p14:tracePt t="35952" x="4775200" y="2470150"/>
          <p14:tracePt t="35968" x="5029200" y="2349500"/>
          <p14:tracePt t="35986" x="5448300" y="2203450"/>
          <p14:tracePt t="36003" x="5632450" y="2127250"/>
          <p14:tracePt t="36019" x="5746750" y="2070100"/>
          <p14:tracePt t="36035" x="5810250" y="2019300"/>
          <p14:tracePt t="36052" x="5854700" y="1974850"/>
          <p14:tracePt t="36069" x="5867400" y="1949450"/>
          <p14:tracePt t="36086" x="5899150" y="1930400"/>
          <p14:tracePt t="36102" x="5930900" y="1924050"/>
          <p14:tracePt t="36119" x="5975350" y="1911350"/>
          <p14:tracePt t="36136" x="6026150" y="1898650"/>
          <p14:tracePt t="36153" x="6076950" y="1879600"/>
          <p14:tracePt t="36169" x="6102350" y="1854200"/>
          <p14:tracePt t="36170" x="6127750" y="1841500"/>
          <p14:tracePt t="36186" x="6191250" y="1809750"/>
          <p14:tracePt t="36203" x="6273800" y="1778000"/>
          <p14:tracePt t="36219" x="6337300" y="1758950"/>
          <p14:tracePt t="36236" x="6407150" y="1739900"/>
          <p14:tracePt t="36252" x="6445250" y="1727200"/>
          <p14:tracePt t="36270" x="6470650" y="1708150"/>
          <p14:tracePt t="36286" x="6477000" y="1701800"/>
          <p14:tracePt t="36302" x="6483350" y="1695450"/>
          <p14:tracePt t="36498" x="6477000" y="1701800"/>
          <p14:tracePt t="36506" x="6470650" y="1708150"/>
          <p14:tracePt t="36514" x="6464300" y="1714500"/>
          <p14:tracePt t="36522" x="6457950" y="1714500"/>
          <p14:tracePt t="36536" x="6445250" y="1720850"/>
          <p14:tracePt t="36552" x="6419850" y="1733550"/>
          <p14:tracePt t="36570" x="6388100" y="1752600"/>
          <p14:tracePt t="36586" x="6356350" y="1765300"/>
          <p14:tracePt t="36603" x="6299200" y="1784350"/>
          <p14:tracePt t="36619" x="6197600" y="1797050"/>
          <p14:tracePt t="36637" x="6121400" y="1803400"/>
          <p14:tracePt t="36653" x="6051550" y="1822450"/>
          <p14:tracePt t="36669" x="6007100" y="1822450"/>
          <p14:tracePt t="36686" x="5981700" y="1828800"/>
          <p14:tracePt t="36703" x="5943600" y="1828800"/>
          <p14:tracePt t="36719" x="5892800" y="1828800"/>
          <p14:tracePt t="36736" x="5842000" y="1828800"/>
          <p14:tracePt t="36753" x="5784850" y="1828800"/>
          <p14:tracePt t="36770" x="5740400" y="1828800"/>
          <p14:tracePt t="36786" x="5727700" y="1828800"/>
          <p14:tracePt t="36803" x="5708650" y="1828800"/>
          <p14:tracePt t="36820" x="5683250" y="1828800"/>
          <p14:tracePt t="36837" x="5626100" y="1828800"/>
          <p14:tracePt t="36853" x="5562600" y="1828800"/>
          <p14:tracePt t="36870" x="5492750" y="1828800"/>
          <p14:tracePt t="36886" x="5441950" y="1835150"/>
          <p14:tracePt t="36903" x="5410200" y="1835150"/>
          <p14:tracePt t="36920" x="5365750" y="1841500"/>
          <p14:tracePt t="36936" x="5321300" y="1841500"/>
          <p14:tracePt t="36953" x="5257800" y="1841500"/>
          <p14:tracePt t="36971" x="5149850" y="1841500"/>
          <p14:tracePt t="36987" x="5105400" y="1841500"/>
          <p14:tracePt t="37003" x="5086350" y="1841500"/>
          <p14:tracePt t="37020" x="5080000" y="1841500"/>
          <p14:tracePt t="37037" x="5073650" y="1847850"/>
          <p14:tracePt t="37053" x="5067300" y="1847850"/>
          <p14:tracePt t="37070" x="5054600" y="1847850"/>
          <p14:tracePt t="37087" x="5035550" y="1847850"/>
          <p14:tracePt t="37104" x="5022850" y="1847850"/>
          <p14:tracePt t="37120" x="5016500" y="1847850"/>
          <p14:tracePt t="37330" x="5010150" y="1847850"/>
          <p14:tracePt t="37338" x="5010150" y="1879600"/>
          <p14:tracePt t="37346" x="5010150" y="1911350"/>
          <p14:tracePt t="37354" x="5010150" y="1955800"/>
          <p14:tracePt t="37370" x="5010150" y="2082800"/>
          <p14:tracePt t="37387" x="4984750" y="2228850"/>
          <p14:tracePt t="37404" x="4965700" y="2368550"/>
          <p14:tracePt t="37420" x="4940300" y="2514600"/>
          <p14:tracePt t="37437" x="4895850" y="2667000"/>
          <p14:tracePt t="37454" x="4864100" y="2819400"/>
          <p14:tracePt t="37471" x="4813300" y="2965450"/>
          <p14:tracePt t="37487" x="4787900" y="3060700"/>
          <p14:tracePt t="37503" x="4781550" y="3086100"/>
          <p14:tracePt t="37521" x="4775200" y="3092450"/>
          <p14:tracePt t="37538" x="4768850" y="3092450"/>
          <p14:tracePt t="37554" x="4749800" y="3092450"/>
          <p14:tracePt t="37570" x="4724400" y="3098800"/>
          <p14:tracePt t="37587" x="4686300" y="3130550"/>
          <p14:tracePt t="37604" x="4654550" y="3149600"/>
          <p14:tracePt t="37620" x="4629150" y="3175000"/>
          <p14:tracePt t="37637" x="4603750" y="3200400"/>
          <p14:tracePt t="37654" x="4559300" y="3213100"/>
          <p14:tracePt t="37671" x="4495800" y="3251200"/>
          <p14:tracePt t="37687" x="4400550" y="3282950"/>
          <p14:tracePt t="37704" x="4298950" y="3314700"/>
          <p14:tracePt t="37720" x="4216400" y="3327400"/>
          <p14:tracePt t="37738" x="4140200" y="3327400"/>
          <p14:tracePt t="37754" x="4121150" y="3327400"/>
          <p14:tracePt t="37771" x="4114800" y="3327400"/>
          <p14:tracePt t="37787" x="4089400" y="3308350"/>
          <p14:tracePt t="37805" x="4070350" y="3295650"/>
          <p14:tracePt t="37820" x="4044950" y="3282950"/>
          <p14:tracePt t="37837" x="4019550" y="3276600"/>
          <p14:tracePt t="37855" x="4000500" y="3276600"/>
          <p14:tracePt t="37872" x="3987800" y="3270250"/>
          <p14:tracePt t="37887" x="3981450" y="3270250"/>
          <p14:tracePt t="37904" x="3975100" y="3263900"/>
          <p14:tracePt t="37921" x="3968750" y="3263900"/>
          <p14:tracePt t="37938" x="3962400" y="3257550"/>
          <p14:tracePt t="38019" x="3962400" y="3251200"/>
          <p14:tracePt t="38035" x="3962400" y="3244850"/>
          <p14:tracePt t="38042" x="3956050" y="3244850"/>
          <p14:tracePt t="38066" x="3956050" y="3238500"/>
          <p14:tracePt t="38130" x="3956050" y="3232150"/>
          <p14:tracePt t="38171" x="3956050" y="3225800"/>
          <p14:tracePt t="38250" x="3956050" y="3219450"/>
          <p14:tracePt t="38266" x="3962400" y="3219450"/>
          <p14:tracePt t="38274" x="3968750" y="3219450"/>
          <p14:tracePt t="38287" x="3975100" y="3219450"/>
          <p14:tracePt t="38304" x="3994150" y="3213100"/>
          <p14:tracePt t="38322" x="4006850" y="3206750"/>
          <p14:tracePt t="38338" x="4013200" y="3200400"/>
          <p14:tracePt t="38354" x="4025900" y="3194050"/>
          <p14:tracePt t="38371" x="4051300" y="3194050"/>
          <p14:tracePt t="38389" x="4083050" y="3194050"/>
          <p14:tracePt t="38404" x="4114800" y="3194050"/>
          <p14:tracePt t="38421" x="4152900" y="3187700"/>
          <p14:tracePt t="38438" x="4171950" y="3187700"/>
          <p14:tracePt t="38455" x="4203700" y="3187700"/>
          <p14:tracePt t="38471" x="4222750" y="3187700"/>
          <p14:tracePt t="38488" x="4260850" y="3187700"/>
          <p14:tracePt t="38504" x="4305300" y="3187700"/>
          <p14:tracePt t="38522" x="4349750" y="3187700"/>
          <p14:tracePt t="38538" x="4368800" y="3187700"/>
          <p14:tracePt t="38554" x="4387850" y="3187700"/>
          <p14:tracePt t="38571" x="4413250" y="3187700"/>
          <p14:tracePt t="38588" x="4438650" y="3187700"/>
          <p14:tracePt t="38604" x="4476750" y="3187700"/>
          <p14:tracePt t="38621" x="4521200" y="3187700"/>
          <p14:tracePt t="38638" x="4572000" y="3187700"/>
          <p14:tracePt t="38655" x="4622800" y="3187700"/>
          <p14:tracePt t="38671" x="4667250" y="3175000"/>
          <p14:tracePt t="38688" x="4692650" y="3175000"/>
          <p14:tracePt t="38705" x="4711700" y="3168650"/>
          <p14:tracePt t="38722" x="4756150" y="3168650"/>
          <p14:tracePt t="38738" x="4800600" y="3168650"/>
          <p14:tracePt t="38755" x="4870450" y="3168650"/>
          <p14:tracePt t="38771" x="4927600" y="3168650"/>
          <p14:tracePt t="38789" x="4965700" y="3168650"/>
          <p14:tracePt t="38805" x="4984750" y="3168650"/>
          <p14:tracePt t="38821" x="4991100" y="3168650"/>
          <p14:tracePt t="38838" x="5003800" y="3168650"/>
          <p14:tracePt t="38855" x="5022850" y="3168650"/>
          <p14:tracePt t="38871" x="5060950" y="3168650"/>
          <p14:tracePt t="38888" x="5099050" y="3168650"/>
          <p14:tracePt t="38905" x="5143500" y="3168650"/>
          <p14:tracePt t="38906" x="5162550" y="3168650"/>
          <p14:tracePt t="38922" x="5187950" y="3168650"/>
          <p14:tracePt t="38938" x="5213350" y="3168650"/>
          <p14:tracePt t="38955" x="5232400" y="3168650"/>
          <p14:tracePt t="38971" x="5251450" y="3168650"/>
          <p14:tracePt t="38989" x="5257800" y="3168650"/>
          <p14:tracePt t="39005" x="5270500" y="3168650"/>
          <p14:tracePt t="39022" x="5276850" y="3168650"/>
          <p14:tracePt t="39038" x="5283200" y="3168650"/>
          <p14:tracePt t="39055" x="5289550" y="3168650"/>
          <p14:tracePt t="39072" x="5295900" y="3168650"/>
          <p14:tracePt t="39088" x="5302250" y="3168650"/>
          <p14:tracePt t="39105" x="5308600" y="3168650"/>
          <p14:tracePt t="39122" x="5327650" y="3168650"/>
          <p14:tracePt t="39138" x="5340350" y="3168650"/>
          <p14:tracePt t="39155" x="5346700" y="3168650"/>
          <p14:tracePt t="39172" x="5359400" y="3168650"/>
          <p14:tracePt t="39189" x="5365750" y="3168650"/>
          <p14:tracePt t="39205" x="5378450" y="3168650"/>
          <p14:tracePt t="39222" x="5397500" y="3175000"/>
          <p14:tracePt t="39238" x="5410200" y="3175000"/>
          <p14:tracePt t="39256" x="5422900" y="3175000"/>
          <p14:tracePt t="39272" x="5435600" y="3175000"/>
          <p14:tracePt t="39288" x="5454650" y="3175000"/>
          <p14:tracePt t="39305" x="5467350" y="3175000"/>
          <p14:tracePt t="39323" x="5492750" y="3175000"/>
          <p14:tracePt t="39339" x="5505450" y="3175000"/>
          <p14:tracePt t="39355" x="5518150" y="3175000"/>
          <p14:tracePt t="39372" x="5537200" y="3175000"/>
          <p14:tracePt t="39389" x="5549900" y="3175000"/>
          <p14:tracePt t="39405" x="5568950" y="3175000"/>
          <p14:tracePt t="39422" x="5594350" y="3175000"/>
          <p14:tracePt t="39439" x="5626100" y="3175000"/>
          <p14:tracePt t="39456" x="5651500" y="3175000"/>
          <p14:tracePt t="39472" x="5683250" y="3175000"/>
          <p14:tracePt t="39489" x="5715000" y="3175000"/>
          <p14:tracePt t="39505" x="5746750" y="3175000"/>
          <p14:tracePt t="39506" x="5753100" y="3175000"/>
          <p14:tracePt t="39523" x="5772150" y="3175000"/>
          <p14:tracePt t="39539" x="5791200" y="3175000"/>
          <p14:tracePt t="39555" x="5810250" y="3175000"/>
          <p14:tracePt t="39572" x="5848350" y="3175000"/>
          <p14:tracePt t="39590" x="5880100" y="3175000"/>
          <p14:tracePt t="39605" x="5911850" y="3175000"/>
          <p14:tracePt t="39622" x="5937250" y="3168650"/>
          <p14:tracePt t="39639" x="5956300" y="3168650"/>
          <p14:tracePt t="39656" x="5969000" y="3168650"/>
          <p14:tracePt t="39672" x="5981700" y="3168650"/>
          <p14:tracePt t="39689" x="6013450" y="3168650"/>
          <p14:tracePt t="39705" x="6051550" y="3168650"/>
          <p14:tracePt t="39706" x="6076950" y="3168650"/>
          <p14:tracePt t="39723" x="6108700" y="3168650"/>
          <p14:tracePt t="39739" x="6121400" y="3168650"/>
          <p14:tracePt t="39842" x="6127750" y="3162300"/>
          <p14:tracePt t="40763" x="0" y="0"/>
        </p14:tracePtLst>
        <p14:tracePtLst>
          <p14:tracePt t="41506" x="4451350" y="3517900"/>
          <p14:tracePt t="42059" x="4457700" y="3517900"/>
          <p14:tracePt t="42066" x="4470400" y="3517900"/>
          <p14:tracePt t="42074" x="4476750" y="3517900"/>
          <p14:tracePt t="42091" x="4489450" y="3517900"/>
          <p14:tracePt t="42109" x="4502150" y="3517900"/>
          <p14:tracePt t="42124" x="4508500" y="3517900"/>
          <p14:tracePt t="42142" x="4514850" y="3517900"/>
          <p14:tracePt t="42158" x="4527550" y="3517900"/>
          <p14:tracePt t="42175" x="4540250" y="3517900"/>
          <p14:tracePt t="42191" x="4559300" y="3511550"/>
          <p14:tracePt t="42209" x="4572000" y="3511550"/>
          <p14:tracePt t="42224" x="4591050" y="3511550"/>
          <p14:tracePt t="42241" x="4616450" y="3511550"/>
          <p14:tracePt t="42258" x="4648200" y="3511550"/>
          <p14:tracePt t="42275" x="4660900" y="3511550"/>
          <p14:tracePt t="42291" x="4686300" y="3511550"/>
          <p14:tracePt t="42308" x="4718050" y="3511550"/>
          <p14:tracePt t="42325" x="4743450" y="3511550"/>
          <p14:tracePt t="42342" x="4762500" y="3511550"/>
          <p14:tracePt t="42358" x="4768850" y="3505200"/>
          <p14:tracePt t="42375" x="4775200" y="3505200"/>
          <p14:tracePt t="42391" x="4781550" y="3505200"/>
          <p14:tracePt t="42409" x="4800600" y="3505200"/>
          <p14:tracePt t="42425" x="4826000" y="3492500"/>
          <p14:tracePt t="42441" x="4845050" y="3492500"/>
          <p14:tracePt t="42458" x="4864100" y="3492500"/>
          <p14:tracePt t="42475" x="4883150" y="3492500"/>
          <p14:tracePt t="42492" x="4889500" y="3486150"/>
          <p14:tracePt t="42508" x="4902200" y="3486150"/>
          <p14:tracePt t="42525" x="4914900" y="3486150"/>
          <p14:tracePt t="42542" x="4927600" y="3486150"/>
          <p14:tracePt t="42558" x="4933950" y="3486150"/>
          <p14:tracePt t="42575" x="4965700" y="3486150"/>
          <p14:tracePt t="42591" x="4978400" y="3486150"/>
          <p14:tracePt t="42610" x="4984750" y="3486150"/>
          <p14:tracePt t="42625" x="4997450" y="3486150"/>
          <p14:tracePt t="42642" x="5003800" y="3486150"/>
          <p14:tracePt t="42658" x="5035550" y="3486150"/>
          <p14:tracePt t="42676" x="5073650" y="3486150"/>
          <p14:tracePt t="42691" x="5099050" y="3486150"/>
          <p14:tracePt t="42708" x="5118100" y="3486150"/>
          <p14:tracePt t="42725" x="5124450" y="3486150"/>
          <p14:tracePt t="42746" x="5130800" y="3486150"/>
          <p14:tracePt t="42763" x="5130800" y="3479800"/>
          <p14:tracePt t="42827" x="5130800" y="3473450"/>
          <p14:tracePt t="42875" x="5130800" y="3467100"/>
          <p14:tracePt t="44203" x="0" y="0"/>
        </p14:tracePtLst>
        <p14:tracePtLst>
          <p14:tracePt t="44875" x="3943350" y="3714750"/>
          <p14:tracePt t="44971" x="3937000" y="3721100"/>
          <p14:tracePt t="45011" x="3937000" y="3727450"/>
          <p14:tracePt t="45035" x="3930650" y="3727450"/>
          <p14:tracePt t="45051" x="3924300" y="3727450"/>
          <p14:tracePt t="45058" x="3917950" y="3727450"/>
          <p14:tracePt t="45066" x="3911600" y="3727450"/>
          <p14:tracePt t="45077" x="3898900" y="3727450"/>
          <p14:tracePt t="45094" x="3879850" y="3727450"/>
          <p14:tracePt t="45111" x="3867150" y="3727450"/>
          <p14:tracePt t="45128" x="3848100" y="3721100"/>
          <p14:tracePt t="45144" x="3822700" y="3714750"/>
          <p14:tracePt t="45161" x="3790950" y="3702050"/>
          <p14:tracePt t="45177" x="3778250" y="3695700"/>
          <p14:tracePt t="45195" x="3752850" y="3676650"/>
          <p14:tracePt t="45211" x="3740150" y="3657600"/>
          <p14:tracePt t="45227" x="3727450" y="3638550"/>
          <p14:tracePt t="45244" x="3714750" y="3619500"/>
          <p14:tracePt t="45262" x="3708400" y="3613150"/>
          <p14:tracePt t="45278" x="3695700" y="3606800"/>
          <p14:tracePt t="45294" x="3695700" y="3594100"/>
          <p14:tracePt t="45311" x="3695700" y="3562350"/>
          <p14:tracePt t="45328" x="3689350" y="3524250"/>
          <p14:tracePt t="45345" x="3689350" y="3492500"/>
          <p14:tracePt t="45361" x="3689350" y="3460750"/>
          <p14:tracePt t="45378" x="3689350" y="3441700"/>
          <p14:tracePt t="45395" x="3689350" y="3403600"/>
          <p14:tracePt t="45411" x="3689350" y="3390900"/>
          <p14:tracePt t="45428" x="3702050" y="3378200"/>
          <p14:tracePt t="45444" x="3708400" y="3371850"/>
          <p14:tracePt t="45461" x="3721100" y="3365500"/>
          <p14:tracePt t="45478" x="3733800" y="3365500"/>
          <p14:tracePt t="45494" x="3746500" y="3359150"/>
          <p14:tracePt t="45511" x="3759200" y="3359150"/>
          <p14:tracePt t="45528" x="3778250" y="3359150"/>
          <p14:tracePt t="45544" x="3790950" y="3359150"/>
          <p14:tracePt t="45561" x="3797300" y="3359150"/>
          <p14:tracePt t="45578" x="3810000" y="3359150"/>
          <p14:tracePt t="45595" x="3829050" y="3359150"/>
          <p14:tracePt t="45611" x="3841750" y="3359150"/>
          <p14:tracePt t="45628" x="3854450" y="3365500"/>
          <p14:tracePt t="45644" x="3860800" y="3371850"/>
          <p14:tracePt t="45662" x="3886200" y="3390900"/>
          <p14:tracePt t="45678" x="3905250" y="3416300"/>
          <p14:tracePt t="45695" x="3917950" y="3435350"/>
          <p14:tracePt t="45711" x="3924300" y="3441700"/>
          <p14:tracePt t="45729" x="3930650" y="3448050"/>
          <p14:tracePt t="45745" x="3937000" y="3460750"/>
          <p14:tracePt t="45762" x="3943350" y="3467100"/>
          <p14:tracePt t="45778" x="3943350" y="3479800"/>
          <p14:tracePt t="45780" x="3943350" y="3492500"/>
          <p14:tracePt t="45796" x="3956050" y="3517900"/>
          <p14:tracePt t="45811" x="3956050" y="3530600"/>
          <p14:tracePt t="45835" x="3956050" y="3536950"/>
          <p14:tracePt t="45845" x="3956050" y="3543300"/>
          <p14:tracePt t="45862" x="3962400" y="3549650"/>
          <p14:tracePt t="45878" x="3962400" y="3568700"/>
          <p14:tracePt t="45895" x="3962400" y="3581400"/>
          <p14:tracePt t="45915" x="3962400" y="3594100"/>
          <p14:tracePt t="45929" x="3962400" y="3600450"/>
          <p14:tracePt t="45945" x="3962400" y="3619500"/>
          <p14:tracePt t="45962" x="3962400" y="3632200"/>
          <p14:tracePt t="45978" x="3956050" y="3651250"/>
          <p14:tracePt t="45996" x="3949700" y="3663950"/>
          <p14:tracePt t="46012" x="3943350" y="3670300"/>
          <p14:tracePt t="46028" x="3937000" y="3683000"/>
          <p14:tracePt t="46051" x="3930650" y="3689350"/>
          <p14:tracePt t="46062" x="3924300" y="3689350"/>
          <p14:tracePt t="46079" x="3911600" y="3702050"/>
          <p14:tracePt t="46095" x="3886200" y="3714750"/>
          <p14:tracePt t="46112" x="3879850" y="3721100"/>
          <p14:tracePt t="46139" x="3873500" y="3721100"/>
          <p14:tracePt t="46155" x="3867150" y="3721100"/>
          <p14:tracePt t="46163" x="3860800" y="3721100"/>
          <p14:tracePt t="46178" x="3854450" y="3721100"/>
          <p14:tracePt t="46196" x="3835400" y="3721100"/>
          <p14:tracePt t="46212" x="3829050" y="3721100"/>
          <p14:tracePt t="46229" x="3816350" y="3714750"/>
          <p14:tracePt t="46245" x="3803650" y="3702050"/>
          <p14:tracePt t="46267" x="3797300" y="3695700"/>
          <p14:tracePt t="46278" x="3797300" y="3689350"/>
          <p14:tracePt t="46295" x="3784600" y="3670300"/>
          <p14:tracePt t="46312" x="3765550" y="3644900"/>
          <p14:tracePt t="46329" x="3759200" y="3613150"/>
          <p14:tracePt t="46345" x="3746500" y="3587750"/>
          <p14:tracePt t="46362" x="3740150" y="3568700"/>
          <p14:tracePt t="46378" x="3740150" y="3536950"/>
          <p14:tracePt t="46396" x="3740150" y="3524250"/>
          <p14:tracePt t="46412" x="3740150" y="3505200"/>
          <p14:tracePt t="46429" x="3752850" y="3492500"/>
          <p14:tracePt t="46445" x="3771900" y="3479800"/>
          <p14:tracePt t="46463" x="3784600" y="3473450"/>
          <p14:tracePt t="46479" x="3797300" y="3473450"/>
          <p14:tracePt t="46495" x="3816350" y="3460750"/>
          <p14:tracePt t="46512" x="3835400" y="3460750"/>
          <p14:tracePt t="46530" x="3854450" y="3460750"/>
          <p14:tracePt t="46546" x="3873500" y="3460750"/>
          <p14:tracePt t="46562" x="3886200" y="3460750"/>
          <p14:tracePt t="46588" x="3898900" y="3467100"/>
          <p14:tracePt t="46596" x="3905250" y="3479800"/>
          <p14:tracePt t="46612" x="3924300" y="3498850"/>
          <p14:tracePt t="46629" x="3937000" y="3511550"/>
          <p14:tracePt t="46645" x="3943350" y="3530600"/>
          <p14:tracePt t="46663" x="3943350" y="3536950"/>
          <p14:tracePt t="46679" x="3949700" y="3549650"/>
          <p14:tracePt t="46707" x="3949700" y="3556000"/>
          <p14:tracePt t="46715" x="3949700" y="3562350"/>
          <p14:tracePt t="46729" x="3949700" y="3568700"/>
          <p14:tracePt t="46746" x="3949700" y="3581400"/>
          <p14:tracePt t="46762" x="3949700" y="3587750"/>
          <p14:tracePt t="46779" x="3949700" y="3600450"/>
          <p14:tracePt t="46995" x="3949700" y="3594100"/>
          <p14:tracePt t="47003" x="3949700" y="3587750"/>
          <p14:tracePt t="47012" x="3949700" y="3575050"/>
          <p14:tracePt t="47029" x="3949700" y="3562350"/>
          <p14:tracePt t="47046" x="3949700" y="3530600"/>
          <p14:tracePt t="47064" x="3949700" y="3511550"/>
          <p14:tracePt t="47079" x="3949700" y="3492500"/>
          <p14:tracePt t="47096" x="3956050" y="3473450"/>
          <p14:tracePt t="47113" x="3956050" y="3460750"/>
          <p14:tracePt t="47130" x="3956050" y="3448050"/>
          <p14:tracePt t="47146" x="3956050" y="3435350"/>
          <p14:tracePt t="47163" x="3962400" y="3409950"/>
          <p14:tracePt t="47179" x="3975100" y="3390900"/>
          <p14:tracePt t="47197" x="3981450" y="3365500"/>
          <p14:tracePt t="47213" x="3987800" y="3340100"/>
          <p14:tracePt t="47229" x="4000500" y="3295650"/>
          <p14:tracePt t="47246" x="4000500" y="3263900"/>
          <p14:tracePt t="47264" x="4013200" y="3232150"/>
          <p14:tracePt t="47279" x="4013200" y="3213100"/>
          <p14:tracePt t="47296" x="4013200" y="3200400"/>
          <p14:tracePt t="47315" x="4013200" y="3194050"/>
          <p14:tracePt t="47331" x="4013200" y="3187700"/>
          <p14:tracePt t="47346" x="4019550" y="3181350"/>
          <p14:tracePt t="47467" x="4019550" y="3175000"/>
          <p14:tracePt t="48419" x="4025900" y="3168650"/>
          <p14:tracePt t="48427" x="4038600" y="3162300"/>
          <p14:tracePt t="48435" x="4051300" y="3162300"/>
          <p14:tracePt t="48447" x="4070350" y="3162300"/>
          <p14:tracePt t="48464" x="4133850" y="3162300"/>
          <p14:tracePt t="48480" x="4197350" y="3162300"/>
          <p14:tracePt t="48498" x="4260850" y="3162300"/>
          <p14:tracePt t="48514" x="4311650" y="3162300"/>
          <p14:tracePt t="48531" x="4375150" y="3162300"/>
          <p14:tracePt t="48548" x="4413250" y="3162300"/>
          <p14:tracePt t="48565" x="4451350" y="3162300"/>
          <p14:tracePt t="48580" x="4470400" y="3162300"/>
          <p14:tracePt t="48597" x="4489450" y="3162300"/>
          <p14:tracePt t="48614" x="4502150" y="3162300"/>
          <p14:tracePt t="48631" x="4508500" y="3162300"/>
          <p14:tracePt t="48647" x="4533900" y="3162300"/>
          <p14:tracePt t="48664" x="4552950" y="3162300"/>
          <p14:tracePt t="48681" x="4584700" y="3162300"/>
          <p14:tracePt t="48698" x="4616450" y="3162300"/>
          <p14:tracePt t="48714" x="4654550" y="3162300"/>
          <p14:tracePt t="48731" x="4679950" y="3162300"/>
          <p14:tracePt t="48748" x="4699000" y="3162300"/>
          <p14:tracePt t="48765" x="4730750" y="3162300"/>
          <p14:tracePt t="48781" x="4762500" y="3162300"/>
          <p14:tracePt t="48797" x="4787900" y="3162300"/>
          <p14:tracePt t="48814" x="4806950" y="3162300"/>
          <p14:tracePt t="48831" x="4819650" y="3162300"/>
          <p14:tracePt t="48847" x="4832350" y="3162300"/>
          <p14:tracePt t="48864" x="4857750" y="3162300"/>
          <p14:tracePt t="48881" x="4895850" y="3162300"/>
          <p14:tracePt t="48898" x="4946650" y="3162300"/>
          <p14:tracePt t="48914" x="4984750" y="3162300"/>
          <p14:tracePt t="48931" x="5003800" y="3162300"/>
          <p14:tracePt t="48948" x="5016500" y="3162300"/>
          <p14:tracePt t="48965" x="5041900" y="3162300"/>
          <p14:tracePt t="48981" x="5086350" y="3162300"/>
          <p14:tracePt t="48998" x="5137150" y="3162300"/>
          <p14:tracePt t="49014" x="5200650" y="3162300"/>
          <p14:tracePt t="49032" x="5251450" y="3143250"/>
          <p14:tracePt t="49048" x="5283200" y="3143250"/>
          <p14:tracePt t="49064" x="5346700" y="3143250"/>
          <p14:tracePt t="49081" x="5486400" y="3143250"/>
          <p14:tracePt t="49098" x="5657850" y="3143250"/>
          <p14:tracePt t="49115" x="5803900" y="3143250"/>
          <p14:tracePt t="49116" x="5854700" y="3143250"/>
          <p14:tracePt t="49131" x="5937250" y="3136900"/>
          <p14:tracePt t="49148" x="5988050" y="3124200"/>
          <p14:tracePt t="49165" x="6038850" y="3117850"/>
          <p14:tracePt t="49181" x="6076950" y="3117850"/>
          <p14:tracePt t="49198" x="6096000" y="3111500"/>
          <p14:tracePt t="49214" x="6108700" y="3111500"/>
          <p14:tracePt t="49232" x="6115050" y="3105150"/>
          <p14:tracePt t="49248" x="6127750" y="3105150"/>
          <p14:tracePt t="49265" x="6153150" y="3105150"/>
          <p14:tracePt t="49281" x="6210300" y="3105150"/>
          <p14:tracePt t="49300" x="6318250" y="3105150"/>
          <p14:tracePt t="49314" x="6337300" y="3105150"/>
          <p14:tracePt t="49331" x="6343650" y="3105150"/>
          <p14:tracePt t="49387" x="6350000" y="3105150"/>
          <p14:tracePt t="49452" x="6343650" y="3105150"/>
          <p14:tracePt t="49468" x="6337300" y="3105150"/>
          <p14:tracePt t="49475" x="6324600" y="3111500"/>
          <p14:tracePt t="49483" x="6318250" y="3117850"/>
          <p14:tracePt t="49498" x="6311900" y="3124200"/>
          <p14:tracePt t="49515" x="6305550" y="3130550"/>
          <p14:tracePt t="49516" x="6299200" y="3130550"/>
          <p14:tracePt t="49531" x="6292850" y="3136900"/>
          <p14:tracePt t="49549" x="6267450" y="3143250"/>
          <p14:tracePt t="49565" x="6235700" y="3155950"/>
          <p14:tracePt t="49581" x="6216650" y="3155950"/>
          <p14:tracePt t="49598" x="6191250" y="3168650"/>
          <p14:tracePt t="49616" x="6153150" y="3175000"/>
          <p14:tracePt t="49631" x="6140450" y="3175000"/>
          <p14:tracePt t="49648" x="6121400" y="3181350"/>
          <p14:tracePt t="49665" x="6115050" y="3181350"/>
          <p14:tracePt t="49682" x="6089650" y="3181350"/>
          <p14:tracePt t="49698" x="6064250" y="3181350"/>
          <p14:tracePt t="49715" x="6045200" y="3181350"/>
          <p14:tracePt t="49732" x="6038850" y="3181350"/>
          <p14:tracePt t="49749" x="6032500" y="3181350"/>
          <p14:tracePt t="49780" x="6026150" y="3175000"/>
          <p14:tracePt t="49796" x="6019800" y="3168650"/>
          <p14:tracePt t="49804" x="6013450" y="3168650"/>
          <p14:tracePt t="49816" x="6013450" y="3162300"/>
          <p14:tracePt t="49832" x="6007100" y="3155950"/>
          <p14:tracePt t="49848" x="6000750" y="3155950"/>
          <p14:tracePt t="49865" x="6000750" y="3149600"/>
          <p14:tracePt t="49883" x="5994400" y="3130550"/>
          <p14:tracePt t="49899" x="5994400" y="3117850"/>
          <p14:tracePt t="49915" x="5994400" y="3098800"/>
          <p14:tracePt t="49932" x="5994400" y="3073400"/>
          <p14:tracePt t="49949" x="5994400" y="3060700"/>
          <p14:tracePt t="49965" x="5994400" y="3041650"/>
          <p14:tracePt t="49982" x="5994400" y="3022600"/>
          <p14:tracePt t="49998" x="6000750" y="3009900"/>
          <p14:tracePt t="50016" x="6013450" y="2997200"/>
          <p14:tracePt t="50032" x="6026150" y="2978150"/>
          <p14:tracePt t="50049" x="6032500" y="2965450"/>
          <p14:tracePt t="50065" x="6038850" y="2959100"/>
          <p14:tracePt t="50083" x="6064250" y="2952750"/>
          <p14:tracePt t="50099" x="6070600" y="2952750"/>
          <p14:tracePt t="50115" x="6083300" y="2946400"/>
          <p14:tracePt t="50132" x="6102350" y="2946400"/>
          <p14:tracePt t="50149" x="6108700" y="2946400"/>
          <p14:tracePt t="50165" x="6121400" y="2946400"/>
          <p14:tracePt t="50182" x="6134100" y="2946400"/>
          <p14:tracePt t="50199" x="6146800" y="2946400"/>
          <p14:tracePt t="50227" x="6153150" y="2946400"/>
          <p14:tracePt t="50243" x="6159500" y="2946400"/>
          <p14:tracePt t="50260" x="6165850" y="2952750"/>
          <p14:tracePt t="50276" x="6172200" y="2959100"/>
          <p14:tracePt t="50284" x="6172200" y="2965450"/>
          <p14:tracePt t="50299" x="6184900" y="2984500"/>
          <p14:tracePt t="50316" x="6184900" y="3003550"/>
          <p14:tracePt t="50332" x="6191250" y="3016250"/>
          <p14:tracePt t="50349" x="6191250" y="3035300"/>
          <p14:tracePt t="50366" x="6191250" y="3048000"/>
          <p14:tracePt t="50382" x="6191250" y="3067050"/>
          <p14:tracePt t="50399" x="6191250" y="3073400"/>
          <p14:tracePt t="50416" x="6191250" y="3086100"/>
          <p14:tracePt t="50432" x="6191250" y="3105150"/>
          <p14:tracePt t="50449" x="6191250" y="3117850"/>
          <p14:tracePt t="50466" x="6191250" y="3124200"/>
          <p14:tracePt t="50484" x="6178550" y="3136900"/>
          <p14:tracePt t="50499" x="6172200" y="3143250"/>
          <p14:tracePt t="50539" x="6165850" y="3149600"/>
          <p14:tracePt t="50564" x="6159500" y="3149600"/>
          <p14:tracePt t="50628" x="6153150" y="3155950"/>
          <p14:tracePt t="50724" x="6146800" y="3155950"/>
          <p14:tracePt t="50731" x="6140450" y="3155950"/>
          <p14:tracePt t="50739" x="6127750" y="3155950"/>
          <p14:tracePt t="50749" x="6102350" y="3155950"/>
          <p14:tracePt t="50766" x="6026150" y="3168650"/>
          <p14:tracePt t="50783" x="5930900" y="3181350"/>
          <p14:tracePt t="50800" x="5803900" y="3213100"/>
          <p14:tracePt t="50816" x="5645150" y="3276600"/>
          <p14:tracePt t="50833" x="5391150" y="3352800"/>
          <p14:tracePt t="50849" x="5054600" y="3422650"/>
          <p14:tracePt t="50868" x="4743450" y="3505200"/>
          <p14:tracePt t="50883" x="4673600" y="3524250"/>
          <p14:tracePt t="50899" x="4572000" y="3556000"/>
          <p14:tracePt t="50916" x="4540250" y="3562350"/>
          <p14:tracePt t="50933" x="4521200" y="3568700"/>
          <p14:tracePt t="50949" x="4508500" y="3575050"/>
          <p14:tracePt t="50966" x="4489450" y="3581400"/>
          <p14:tracePt t="50983" x="4483100" y="3581400"/>
          <p14:tracePt t="51000" x="4470400" y="3594100"/>
          <p14:tracePt t="51016" x="4445000" y="3600450"/>
          <p14:tracePt t="51033" x="4419600" y="3613150"/>
          <p14:tracePt t="51050" x="4387850" y="3619500"/>
          <p14:tracePt t="51067" x="4286250" y="3644900"/>
          <p14:tracePt t="51083" x="4254500" y="3663950"/>
          <p14:tracePt t="51100" x="4165600" y="3689350"/>
          <p14:tracePt t="51116" x="4133850" y="3708400"/>
          <p14:tracePt t="51134" x="4108450" y="3714750"/>
          <p14:tracePt t="51149" x="4089400" y="3727450"/>
          <p14:tracePt t="51166" x="4057650" y="3733800"/>
          <p14:tracePt t="51183" x="4025900" y="3740150"/>
          <p14:tracePt t="51200" x="4006850" y="3746500"/>
          <p14:tracePt t="51216" x="3994150" y="3746500"/>
          <p14:tracePt t="51233" x="3987800" y="3752850"/>
          <p14:tracePt t="51276" x="3975100" y="3752850"/>
          <p14:tracePt t="51284" x="3968750" y="3752850"/>
          <p14:tracePt t="51308" x="3956050" y="3759200"/>
          <p14:tracePt t="51332" x="3949700" y="3765550"/>
          <p14:tracePt t="51339" x="3943350" y="3765550"/>
          <p14:tracePt t="51351" x="3937000" y="3765550"/>
          <p14:tracePt t="51366" x="3917950" y="3765550"/>
          <p14:tracePt t="51383" x="3886200" y="3765550"/>
          <p14:tracePt t="51400" x="3860800" y="3765550"/>
          <p14:tracePt t="51417" x="3822700" y="3765550"/>
          <p14:tracePt t="51433" x="3803650" y="3765550"/>
          <p14:tracePt t="51450" x="3784600" y="3759200"/>
          <p14:tracePt t="51467" x="3771900" y="3752850"/>
          <p14:tracePt t="51485" x="3752850" y="3721100"/>
          <p14:tracePt t="51500" x="3746500" y="3676650"/>
          <p14:tracePt t="51517" x="3746500" y="3625850"/>
          <p14:tracePt t="51533" x="3746500" y="3581400"/>
          <p14:tracePt t="51551" x="3746500" y="3536950"/>
          <p14:tracePt t="51567" x="3752850" y="3511550"/>
          <p14:tracePt t="51583" x="3765550" y="3479800"/>
          <p14:tracePt t="51600" x="3778250" y="3479800"/>
          <p14:tracePt t="51617" x="3797300" y="3473450"/>
          <p14:tracePt t="51633" x="3822700" y="3473450"/>
          <p14:tracePt t="51650" x="3860800" y="3473450"/>
          <p14:tracePt t="51667" x="3911600" y="3473450"/>
          <p14:tracePt t="51684" x="3956050" y="3473450"/>
          <p14:tracePt t="51700" x="3968750" y="3473450"/>
          <p14:tracePt t="51717" x="3981450" y="3479800"/>
          <p14:tracePt t="51733" x="3987800" y="3486150"/>
          <p14:tracePt t="51751" x="4013200" y="3505200"/>
          <p14:tracePt t="51767" x="4032250" y="3530600"/>
          <p14:tracePt t="51784" x="4032250" y="3536950"/>
          <p14:tracePt t="51800" x="4044950" y="3556000"/>
          <p14:tracePt t="51818" x="4044950" y="3562350"/>
          <p14:tracePt t="51834" x="4044950" y="3575050"/>
          <p14:tracePt t="51850" x="4044950" y="3587750"/>
          <p14:tracePt t="51867" x="4051300" y="3600450"/>
          <p14:tracePt t="51885" x="4051300" y="3606800"/>
          <p14:tracePt t="51901" x="4051300" y="3613150"/>
          <p14:tracePt t="51917" x="4051300" y="3619500"/>
          <p14:tracePt t="51934" x="4051300" y="3625850"/>
          <p14:tracePt t="51951" x="4044950" y="3638550"/>
          <p14:tracePt t="51968" x="4044950" y="3644900"/>
          <p14:tracePt t="51984" x="4038600" y="3657600"/>
          <p14:tracePt t="52000" x="4032250" y="3663950"/>
          <p14:tracePt t="52018" x="4025900" y="3663950"/>
          <p14:tracePt t="52034" x="4019550" y="3670300"/>
          <p14:tracePt t="52050" x="4019550" y="3676650"/>
          <p14:tracePt t="52067" x="4006850" y="3676650"/>
          <p14:tracePt t="52085" x="4000500" y="3683000"/>
          <p14:tracePt t="52100" x="3994150" y="3689350"/>
          <p14:tracePt t="52117" x="3987800" y="3695700"/>
          <p14:tracePt t="52134" x="3981450" y="3695700"/>
          <p14:tracePt t="52151" x="3975100" y="3702050"/>
          <p14:tracePt t="52172" x="3968750" y="3702050"/>
          <p14:tracePt t="52196" x="3956050" y="3708400"/>
          <p14:tracePt t="52211" x="3949700" y="3708400"/>
          <p14:tracePt t="52219" x="3943350" y="3708400"/>
          <p14:tracePt t="52234" x="3937000" y="3714750"/>
          <p14:tracePt t="52251" x="3924300" y="3714750"/>
          <p14:tracePt t="52267" x="3911600" y="3721100"/>
          <p14:tracePt t="52285" x="3898900" y="3721100"/>
          <p14:tracePt t="52301" x="3886200" y="3721100"/>
          <p14:tracePt t="52318" x="3873500" y="3714750"/>
          <p14:tracePt t="52334" x="3867150" y="3714750"/>
          <p14:tracePt t="52352" x="3860800" y="3708400"/>
          <p14:tracePt t="52367" x="3841750" y="3702050"/>
          <p14:tracePt t="52384" x="3822700" y="3702050"/>
          <p14:tracePt t="52401" x="3803650" y="3695700"/>
          <p14:tracePt t="52418" x="3790950" y="3683000"/>
          <p14:tracePt t="52444" x="3784600" y="3676650"/>
          <p14:tracePt t="52460" x="3778250" y="3670300"/>
          <p14:tracePt t="52467" x="3771900" y="3663950"/>
          <p14:tracePt t="52500" x="3765550" y="3657600"/>
          <p14:tracePt t="52564" x="3765550" y="3651250"/>
          <p14:tracePt t="52572" x="3765550" y="3644900"/>
          <p14:tracePt t="52584" x="3765550" y="3638550"/>
          <p14:tracePt t="52601" x="3765550" y="3625850"/>
          <p14:tracePt t="52618" x="3765550" y="3600450"/>
          <p14:tracePt t="52635" x="3765550" y="3587750"/>
          <p14:tracePt t="52652" x="3765550" y="3568700"/>
          <p14:tracePt t="52668" x="3771900" y="3556000"/>
          <p14:tracePt t="52685" x="3784600" y="3536950"/>
          <p14:tracePt t="52702" x="3803650" y="3530600"/>
          <p14:tracePt t="52718" x="3829050" y="3505200"/>
          <p14:tracePt t="52734" x="3848100" y="3492500"/>
          <p14:tracePt t="52751" x="3860800" y="3486150"/>
          <p14:tracePt t="52769" x="3867150" y="3473450"/>
          <p14:tracePt t="52784" x="3873500" y="3473450"/>
          <p14:tracePt t="52804" x="3879850" y="3473450"/>
          <p14:tracePt t="52818" x="3886200" y="3473450"/>
          <p14:tracePt t="52836" x="3905250" y="3473450"/>
          <p14:tracePt t="52867" x="3911600" y="3479800"/>
          <p14:tracePt t="52892" x="3917950" y="3479800"/>
          <p14:tracePt t="52908" x="3924300" y="3486150"/>
          <p14:tracePt t="52956" x="3930650" y="3492500"/>
          <p14:tracePt t="52972" x="3937000" y="3492500"/>
          <p14:tracePt t="52979" x="3937000" y="3498850"/>
          <p14:tracePt t="53004" x="3943350" y="3498850"/>
          <p14:tracePt t="53012" x="3943350" y="3505200"/>
          <p14:tracePt t="53036" x="3949700" y="3511550"/>
          <p14:tracePt t="53044" x="3956050" y="3517900"/>
          <p14:tracePt t="53060" x="3962400" y="3524250"/>
          <p14:tracePt t="53068" x="3962400" y="3530600"/>
          <p14:tracePt t="53085" x="3968750" y="3536950"/>
          <p14:tracePt t="53102" x="3975100" y="3536950"/>
          <p14:tracePt t="53164" x="3981450" y="3543300"/>
          <p14:tracePt t="53180" x="3981450" y="3549650"/>
          <p14:tracePt t="53188" x="3987800" y="3549650"/>
          <p14:tracePt t="53204" x="3987800" y="3556000"/>
          <p14:tracePt t="53212" x="3987800" y="3562350"/>
          <p14:tracePt t="53220" x="3987800" y="3568700"/>
          <p14:tracePt t="53236" x="3987800" y="3575050"/>
          <p14:tracePt t="53252" x="3987800" y="3587750"/>
          <p14:tracePt t="53269" x="3987800" y="3594100"/>
          <p14:tracePt t="53285" x="3987800" y="3600450"/>
          <p14:tracePt t="53302" x="3987800" y="3613150"/>
          <p14:tracePt t="53332" x="3987800" y="3619500"/>
          <p14:tracePt t="53348" x="3987800" y="3625850"/>
          <p14:tracePt t="53396" x="3987800" y="3632200"/>
          <p14:tracePt t="53444" x="3987800" y="3638550"/>
          <p14:tracePt t="53484" x="3981450" y="3644900"/>
          <p14:tracePt t="53516" x="3981450" y="3651250"/>
          <p14:tracePt t="53532" x="3975100" y="3651250"/>
          <p14:tracePt t="53540" x="3968750" y="3657600"/>
          <p14:tracePt t="53572" x="3968750" y="3663950"/>
          <p14:tracePt t="53604" x="3962400" y="3663950"/>
          <p14:tracePt t="53620" x="3956050" y="3670300"/>
          <p14:tracePt t="53629" x="3956050" y="3676650"/>
          <p14:tracePt t="53636" x="3949700" y="3676650"/>
          <p14:tracePt t="53652" x="3943350" y="3676650"/>
          <p14:tracePt t="53669" x="3937000" y="3683000"/>
          <p14:tracePt t="53716" x="3930650" y="3683000"/>
          <p14:tracePt t="53724" x="3924300" y="3683000"/>
          <p14:tracePt t="53740" x="3911600" y="3683000"/>
          <p14:tracePt t="53755" x="3905250" y="3683000"/>
          <p14:tracePt t="53780" x="3898900" y="3683000"/>
          <p14:tracePt t="53796" x="3898900" y="3689350"/>
          <p14:tracePt t="53813" x="3892550" y="3689350"/>
          <p14:tracePt t="53827" x="3886200" y="3689350"/>
          <p14:tracePt t="53835" x="3879850" y="3689350"/>
          <p14:tracePt t="53876" x="3873500" y="3689350"/>
          <p14:tracePt t="53892" x="3867150" y="3689350"/>
          <p14:tracePt t="53908" x="3860800" y="3689350"/>
          <p14:tracePt t="53940" x="3854450" y="3689350"/>
          <p14:tracePt t="53972" x="3848100" y="3689350"/>
          <p14:tracePt t="53996" x="3841750" y="3689350"/>
          <p14:tracePt t="54004" x="3835400" y="3689350"/>
          <p14:tracePt t="54020" x="3829050" y="3689350"/>
          <p14:tracePt t="54028" x="3829050" y="3683000"/>
          <p14:tracePt t="54044" x="3829050" y="3676650"/>
          <p14:tracePt t="54053" x="3822700" y="3670300"/>
          <p14:tracePt t="54069" x="3822700" y="3663950"/>
          <p14:tracePt t="54086" x="3822700" y="3657600"/>
          <p14:tracePt t="54102" x="3822700" y="3644900"/>
          <p14:tracePt t="54120" x="3822700" y="3638550"/>
          <p14:tracePt t="54136" x="3822700" y="3632200"/>
          <p14:tracePt t="54152" x="3822700" y="3619500"/>
          <p14:tracePt t="54169" x="3822700" y="3613150"/>
          <p14:tracePt t="54187" x="3822700" y="3606800"/>
          <p14:tracePt t="54202" x="3822700" y="3600450"/>
          <p14:tracePt t="54228" x="3822700" y="3594100"/>
          <p14:tracePt t="54236" x="3822700" y="3587750"/>
          <p14:tracePt t="54260" x="3822700" y="3581400"/>
          <p14:tracePt t="54276" x="3829050" y="3575050"/>
          <p14:tracePt t="54292" x="3829050" y="3568700"/>
          <p14:tracePt t="54316" x="3835400" y="3568700"/>
          <p14:tracePt t="54348" x="3841750" y="3562350"/>
          <p14:tracePt t="54364" x="3848100" y="3562350"/>
          <p14:tracePt t="54380" x="3854450" y="3556000"/>
          <p14:tracePt t="54396" x="3860800" y="3549650"/>
          <p14:tracePt t="54404" x="3867150" y="3549650"/>
          <p14:tracePt t="54412" x="3873500" y="3549650"/>
          <p14:tracePt t="54420" x="3879850" y="3549650"/>
          <p14:tracePt t="54436" x="3892550" y="3549650"/>
          <p14:tracePt t="54453" x="3898900" y="3549650"/>
          <p14:tracePt t="54470" x="3905250" y="3549650"/>
          <p14:tracePt t="54487" x="3917950" y="3549650"/>
          <p14:tracePt t="54503" x="3930650" y="3549650"/>
          <p14:tracePt t="54520" x="3943350" y="3549650"/>
          <p14:tracePt t="54537" x="3949700" y="3549650"/>
          <p14:tracePt t="54553" x="3956050" y="3556000"/>
          <p14:tracePt t="54570" x="3962400" y="3562350"/>
          <p14:tracePt t="54586" x="3975100" y="3575050"/>
          <p14:tracePt t="54604" x="3981450" y="3594100"/>
          <p14:tracePt t="54620" x="3987800" y="3606800"/>
          <p14:tracePt t="54636" x="3994150" y="3619500"/>
          <p14:tracePt t="54653" x="3994150" y="3625850"/>
          <p14:tracePt t="54671" x="3994150" y="3632200"/>
          <p14:tracePt t="54687" x="3994150" y="3644900"/>
          <p14:tracePt t="54708" x="3994150" y="3651250"/>
          <p14:tracePt t="54724" x="3994150" y="3657600"/>
          <p14:tracePt t="54737" x="3994150" y="3663950"/>
          <p14:tracePt t="54836" x="3994150" y="3670300"/>
          <p14:tracePt t="55364" x="0" y="0"/>
        </p14:tracePtLst>
        <p14:tracePtLst>
          <p14:tracePt t="56620" x="4464050" y="3968750"/>
          <p14:tracePt t="56653" x="4457700" y="3968750"/>
          <p14:tracePt t="56669" x="4451350" y="3968750"/>
          <p14:tracePt t="56733" x="4445000" y="3968750"/>
          <p14:tracePt t="56740" x="4438650" y="3968750"/>
          <p14:tracePt t="56764" x="4432300" y="3968750"/>
          <p14:tracePt t="56789" x="4425950" y="3968750"/>
          <p14:tracePt t="56836" x="4419600" y="3968750"/>
          <p14:tracePt t="56852" x="4413250" y="3968750"/>
          <p14:tracePt t="56860" x="4406900" y="3968750"/>
          <p14:tracePt t="56876" x="4400550" y="3968750"/>
          <p14:tracePt t="56888" x="4394200" y="3968750"/>
          <p14:tracePt t="56906" x="4381500" y="3968750"/>
          <p14:tracePt t="56922" x="4375150" y="3968750"/>
          <p14:tracePt t="56948" x="4368800" y="3968750"/>
          <p14:tracePt t="56964" x="4362450" y="3962400"/>
          <p14:tracePt t="56973" x="4356100" y="3962400"/>
          <p14:tracePt t="56988" x="4337050" y="3943350"/>
          <p14:tracePt t="57014" x="4330700" y="3937000"/>
          <p14:tracePt t="57029" x="4324350" y="3930650"/>
          <p14:tracePt t="57052" x="4318000" y="3924300"/>
          <p14:tracePt t="57069" x="4318000" y="3917950"/>
          <p14:tracePt t="57076" x="4318000" y="3911600"/>
          <p14:tracePt t="57089" x="4318000" y="3905250"/>
          <p14:tracePt t="57106" x="4318000" y="3898900"/>
          <p14:tracePt t="57122" x="4318000" y="3886200"/>
          <p14:tracePt t="57148" x="4318000" y="3879850"/>
          <p14:tracePt t="57156" x="4318000" y="3873500"/>
          <p14:tracePt t="57173" x="4318000" y="3867150"/>
          <p14:tracePt t="57189" x="4318000" y="3860800"/>
          <p14:tracePt t="57205" x="4318000" y="3854450"/>
          <p14:tracePt t="57222" x="4318000" y="3835400"/>
          <p14:tracePt t="57239" x="4324350" y="3835400"/>
          <p14:tracePt t="57255" x="4330700" y="3816350"/>
          <p14:tracePt t="57272" x="4337050" y="3816350"/>
          <p14:tracePt t="57289" x="4343400" y="3803650"/>
          <p14:tracePt t="57307" x="4349750" y="3803650"/>
          <p14:tracePt t="57322" x="4362450" y="3803650"/>
          <p14:tracePt t="57339" x="4375150" y="3797300"/>
          <p14:tracePt t="57355" x="4387850" y="3797300"/>
          <p14:tracePt t="57373" x="4400550" y="3797300"/>
          <p14:tracePt t="57389" x="4413250" y="3797300"/>
          <p14:tracePt t="57406" x="4425950" y="3797300"/>
          <p14:tracePt t="57422" x="4445000" y="3797300"/>
          <p14:tracePt t="57440" x="4451350" y="3797300"/>
          <p14:tracePt t="57456" x="4483100" y="3797300"/>
          <p14:tracePt t="57472" x="4495800" y="3797300"/>
          <p14:tracePt t="57489" x="4508500" y="3803650"/>
          <p14:tracePt t="57506" x="4521200" y="3803650"/>
          <p14:tracePt t="57522" x="4527550" y="3810000"/>
          <p14:tracePt t="57541" x="4533900" y="3822700"/>
          <p14:tracePt t="57556" x="4540250" y="3829050"/>
          <p14:tracePt t="57573" x="4552950" y="3848100"/>
          <p14:tracePt t="57589" x="4559300" y="3860800"/>
          <p14:tracePt t="57606" x="4572000" y="3879850"/>
          <p14:tracePt t="57622" x="4572000" y="3892550"/>
          <p14:tracePt t="57644" x="4578350" y="3898900"/>
          <p14:tracePt t="57661" x="4578350" y="3905250"/>
          <p14:tracePt t="57676" x="4578350" y="3917950"/>
          <p14:tracePt t="57692" x="4578350" y="3924300"/>
          <p14:tracePt t="57707" x="4578350" y="3930650"/>
          <p14:tracePt t="57722" x="4578350" y="3943350"/>
          <p14:tracePt t="57740" x="4578350" y="3949700"/>
          <p14:tracePt t="57741" x="4578350" y="3962400"/>
          <p14:tracePt t="57756" x="4572000" y="3968750"/>
          <p14:tracePt t="57773" x="4565650" y="3981450"/>
          <p14:tracePt t="57789" x="4552950" y="3987800"/>
          <p14:tracePt t="57806" x="4552950" y="3994150"/>
          <p14:tracePt t="57853" x="4546600" y="3994150"/>
          <p14:tracePt t="57892" x="4540250" y="3994150"/>
          <p14:tracePt t="58052" x="4533900" y="3994150"/>
          <p14:tracePt t="58092" x="4527550" y="3994150"/>
          <p14:tracePt t="58100" x="4527550" y="4000500"/>
          <p14:tracePt t="58109" x="4521200" y="4006850"/>
          <p14:tracePt t="58124" x="4508500" y="4025900"/>
          <p14:tracePt t="58140" x="4508500" y="4032250"/>
          <p14:tracePt t="58157" x="4489450" y="4051300"/>
          <p14:tracePt t="58173" x="4483100" y="4057650"/>
          <p14:tracePt t="58190" x="4464050" y="4076700"/>
          <p14:tracePt t="58206" x="4451350" y="4083050"/>
          <p14:tracePt t="58223" x="4438650" y="4095750"/>
          <p14:tracePt t="58240" x="4419600" y="4108450"/>
          <p14:tracePt t="58257" x="4413250" y="4114800"/>
          <p14:tracePt t="58273" x="4400550" y="4121150"/>
          <p14:tracePt t="58290" x="4381500" y="4133850"/>
          <p14:tracePt t="58306" x="4362450" y="4140200"/>
          <p14:tracePt t="58324" x="4324350" y="4159250"/>
          <p14:tracePt t="58340" x="4311650" y="4171950"/>
          <p14:tracePt t="58357" x="4298950" y="4184650"/>
          <p14:tracePt t="58373" x="4286250" y="4197350"/>
          <p14:tracePt t="58391" x="4279900" y="4210050"/>
          <p14:tracePt t="58406" x="4267200" y="4210050"/>
          <p14:tracePt t="58423" x="4254500" y="4216400"/>
          <p14:tracePt t="58440" x="4241800" y="4222750"/>
          <p14:tracePt t="58457" x="4216400" y="4229100"/>
          <p14:tracePt t="58474" x="4203700" y="4241800"/>
          <p14:tracePt t="58490" x="4191000" y="4241800"/>
          <p14:tracePt t="58507" x="4191000" y="4248150"/>
          <p14:tracePt t="58525" x="4165600" y="4254500"/>
          <p14:tracePt t="58540" x="4140200" y="4260850"/>
          <p14:tracePt t="58557" x="4114800" y="4273550"/>
          <p14:tracePt t="58573" x="4083050" y="4286250"/>
          <p14:tracePt t="58591" x="4064000" y="4298950"/>
          <p14:tracePt t="58607" x="4057650" y="4298950"/>
          <p14:tracePt t="58788" x="4051300" y="4305300"/>
          <p14:tracePt t="58901" x="4044950" y="4305300"/>
          <p14:tracePt t="59117" x="4051300" y="4305300"/>
          <p14:tracePt t="59124" x="4057650" y="4305300"/>
          <p14:tracePt t="59140" x="4070350" y="4305300"/>
          <p14:tracePt t="59148" x="4076700" y="4305300"/>
          <p14:tracePt t="59157" x="4083050" y="4305300"/>
          <p14:tracePt t="59174" x="4102100" y="4305300"/>
          <p14:tracePt t="59196" x="4114800" y="4305300"/>
          <p14:tracePt t="59207" x="4121150" y="4305300"/>
          <p14:tracePt t="59224" x="4127500" y="4305300"/>
          <p14:tracePt t="59241" x="4152900" y="4305300"/>
          <p14:tracePt t="59258" x="4197350" y="4305300"/>
          <p14:tracePt t="59274" x="4222750" y="4305300"/>
          <p14:tracePt t="59291" x="4241800" y="4298950"/>
          <p14:tracePt t="59307" x="4248150" y="4298950"/>
          <p14:tracePt t="59325" x="4267200" y="4298950"/>
          <p14:tracePt t="59341" x="4292600" y="4298950"/>
          <p14:tracePt t="59357" x="4330700" y="4298950"/>
          <p14:tracePt t="59374" x="4368800" y="4298950"/>
          <p14:tracePt t="59391" x="4394200" y="4298950"/>
          <p14:tracePt t="59407" x="4419600" y="4298950"/>
          <p14:tracePt t="59424" x="4445000" y="4292600"/>
          <p14:tracePt t="59441" x="4489450" y="4292600"/>
          <p14:tracePt t="59458" x="4533900" y="4292600"/>
          <p14:tracePt t="59474" x="4610100" y="4292600"/>
          <p14:tracePt t="59491" x="4673600" y="4292600"/>
          <p14:tracePt t="59508" x="4730750" y="4292600"/>
          <p14:tracePt t="59525" x="4806950" y="4292600"/>
          <p14:tracePt t="59541" x="4857750" y="4292600"/>
          <p14:tracePt t="59558" x="4889500" y="4292600"/>
          <p14:tracePt t="59574" x="4927600" y="4292600"/>
          <p14:tracePt t="59591" x="4965700" y="4286250"/>
          <p14:tracePt t="59608" x="4991100" y="4286250"/>
          <p14:tracePt t="59624" x="5010150" y="4286250"/>
          <p14:tracePt t="59641" x="5029200" y="4286250"/>
          <p14:tracePt t="59658" x="5048250" y="4286250"/>
          <p14:tracePt t="59674" x="5067300" y="4279900"/>
          <p14:tracePt t="59691" x="5105400" y="4279900"/>
          <p14:tracePt t="59708" x="5137150" y="4279900"/>
          <p14:tracePt t="59709" x="5162550" y="4279900"/>
          <p14:tracePt t="59725" x="5187950" y="4279900"/>
          <p14:tracePt t="59741" x="5207000" y="4273550"/>
          <p14:tracePt t="59758" x="5226050" y="4273550"/>
          <p14:tracePt t="59774" x="5257800" y="4273550"/>
          <p14:tracePt t="59792" x="5283200" y="4273550"/>
          <p14:tracePt t="59808" x="5321300" y="4273550"/>
          <p14:tracePt t="59824" x="5353050" y="4273550"/>
          <p14:tracePt t="59841" x="5378450" y="4273550"/>
          <p14:tracePt t="59858" x="5410200" y="4273550"/>
          <p14:tracePt t="59875" x="5448300" y="4273550"/>
          <p14:tracePt t="59891" x="5473700" y="4273550"/>
          <p14:tracePt t="59908" x="5492750" y="4273550"/>
          <p14:tracePt t="59925" x="5524500" y="4267200"/>
          <p14:tracePt t="59942" x="5568950" y="4267200"/>
          <p14:tracePt t="59958" x="5626100" y="4267200"/>
          <p14:tracePt t="59975" x="5695950" y="4267200"/>
          <p14:tracePt t="59992" x="5740400" y="4267200"/>
          <p14:tracePt t="60008" x="5753100" y="4267200"/>
          <p14:tracePt t="60069" x="5759450" y="4267200"/>
          <p14:tracePt t="60084" x="5765800" y="4267200"/>
          <p14:tracePt t="60092" x="5772150" y="4267200"/>
          <p14:tracePt t="60557" x="5772150" y="4260850"/>
          <p14:tracePt t="60573" x="5772150" y="4248150"/>
          <p14:tracePt t="60581" x="5772150" y="4229100"/>
          <p14:tracePt t="60592" x="5772150" y="4210050"/>
          <p14:tracePt t="60608" x="5778500" y="4146550"/>
          <p14:tracePt t="60626" x="5803900" y="4044950"/>
          <p14:tracePt t="60642" x="5829300" y="3956050"/>
          <p14:tracePt t="60658" x="5848350" y="3886200"/>
          <p14:tracePt t="60675" x="5873750" y="3816350"/>
          <p14:tracePt t="60693" x="5949950" y="3683000"/>
          <p14:tracePt t="60709" x="6007100" y="3549650"/>
          <p14:tracePt t="60725" x="6089650" y="3403600"/>
          <p14:tracePt t="60742" x="6127750" y="3295650"/>
          <p14:tracePt t="60760" x="6153150" y="3251200"/>
          <p14:tracePt t="60775" x="6165850" y="3225800"/>
          <p14:tracePt t="60792" x="6165850" y="3213100"/>
          <p14:tracePt t="60845" x="6172200" y="3206750"/>
          <p14:tracePt t="60853" x="6172200" y="3200400"/>
          <p14:tracePt t="60861" x="6172200" y="3194050"/>
          <p14:tracePt t="60875" x="6178550" y="3181350"/>
          <p14:tracePt t="60893" x="6191250" y="3162300"/>
          <p14:tracePt t="60893" x="6191250" y="3155950"/>
          <p14:tracePt t="60909" x="6203950" y="3130550"/>
          <p14:tracePt t="60926" x="6210300" y="3117850"/>
          <p14:tracePt t="60942" x="6210300" y="3105150"/>
          <p14:tracePt t="61053" x="6210300" y="3111500"/>
          <p14:tracePt t="61061" x="6210300" y="3117850"/>
          <p14:tracePt t="61069" x="6210300" y="3130550"/>
          <p14:tracePt t="61077" x="6210300" y="3136900"/>
          <p14:tracePt t="61093" x="6210300" y="3149600"/>
          <p14:tracePt t="61109" x="6210300" y="3162300"/>
          <p14:tracePt t="61126" x="6210300" y="3175000"/>
          <p14:tracePt t="61143" x="6203950" y="3206750"/>
          <p14:tracePt t="61159" x="6184900" y="3232150"/>
          <p14:tracePt t="61176" x="6178550" y="3238500"/>
          <p14:tracePt t="61193" x="6172200" y="3244850"/>
          <p14:tracePt t="61209" x="6165850" y="3244850"/>
          <p14:tracePt t="61226" x="6153150" y="3244850"/>
          <p14:tracePt t="61243" x="6134100" y="3244850"/>
          <p14:tracePt t="61260" x="6127750" y="3244850"/>
          <p14:tracePt t="61276" x="6115050" y="3244850"/>
          <p14:tracePt t="61293" x="6089650" y="3244850"/>
          <p14:tracePt t="61309" x="6070600" y="3238500"/>
          <p14:tracePt t="61327" x="6051550" y="3219450"/>
          <p14:tracePt t="61343" x="6038850" y="3206750"/>
          <p14:tracePt t="61359" x="6026150" y="3194050"/>
          <p14:tracePt t="61377" x="6019800" y="3187700"/>
          <p14:tracePt t="61393" x="6013450" y="3175000"/>
          <p14:tracePt t="61409" x="6007100" y="3155950"/>
          <p14:tracePt t="61426" x="6000750" y="3143250"/>
          <p14:tracePt t="61443" x="5994400" y="3124200"/>
          <p14:tracePt t="61460" x="5994400" y="3117850"/>
          <p14:tracePt t="61476" x="5994400" y="3111500"/>
          <p14:tracePt t="61493" x="5994400" y="3086100"/>
          <p14:tracePt t="61510" x="5994400" y="3048000"/>
          <p14:tracePt t="61526" x="6019800" y="2997200"/>
          <p14:tracePt t="61543" x="6038850" y="2959100"/>
          <p14:tracePt t="61559" x="6051550" y="2927350"/>
          <p14:tracePt t="61576" x="6070600" y="2908300"/>
          <p14:tracePt t="61594" x="6089650" y="2908300"/>
          <p14:tracePt t="61609" x="6115050" y="2908300"/>
          <p14:tracePt t="61626" x="6153150" y="2908300"/>
          <p14:tracePt t="61643" x="6184900" y="2921000"/>
          <p14:tracePt t="61661" x="6210300" y="2946400"/>
          <p14:tracePt t="61676" x="6229350" y="2978150"/>
          <p14:tracePt t="61693" x="6254750" y="3028950"/>
          <p14:tracePt t="61710" x="6280150" y="3079750"/>
          <p14:tracePt t="61727" x="6292850" y="3117850"/>
          <p14:tracePt t="61743" x="6292850" y="3149600"/>
          <p14:tracePt t="61760" x="6292850" y="3194050"/>
          <p14:tracePt t="61777" x="6286500" y="3225800"/>
          <p14:tracePt t="61794" x="6261100" y="3276600"/>
          <p14:tracePt t="61809" x="6223000" y="3346450"/>
          <p14:tracePt t="61826" x="6172200" y="3397250"/>
          <p14:tracePt t="61843" x="6127750" y="3441700"/>
          <p14:tracePt t="61860" x="6089650" y="3486150"/>
          <p14:tracePt t="61860" x="6070600" y="3492500"/>
          <p14:tracePt t="61876" x="6007100" y="3511550"/>
          <p14:tracePt t="61893" x="5937250" y="3530600"/>
          <p14:tracePt t="61910" x="5899150" y="3543300"/>
          <p14:tracePt t="61928" x="5867400" y="3556000"/>
          <p14:tracePt t="61943" x="5861050" y="3562350"/>
          <p14:tracePt t="61960" x="5854700" y="3568700"/>
          <p14:tracePt t="61977" x="5854700" y="3581400"/>
          <p14:tracePt t="61994" x="5854700" y="3594100"/>
          <p14:tracePt t="62010" x="5854700" y="3606800"/>
          <p14:tracePt t="62027" x="5867400" y="3644900"/>
          <p14:tracePt t="62043" x="5892800" y="3689350"/>
          <p14:tracePt t="62061" x="5905500" y="3746500"/>
          <p14:tracePt t="62077" x="5911850" y="3784600"/>
          <p14:tracePt t="62093" x="5911850" y="3829050"/>
          <p14:tracePt t="62110" x="5911850" y="3886200"/>
          <p14:tracePt t="62128" x="5911850" y="3930650"/>
          <p14:tracePt t="62143" x="5911850" y="3968750"/>
          <p14:tracePt t="62160" x="5905500" y="3994150"/>
          <p14:tracePt t="62177" x="5905500" y="4013200"/>
          <p14:tracePt t="62194" x="5899150" y="4032250"/>
          <p14:tracePt t="62210" x="5899150" y="4057650"/>
          <p14:tracePt t="62227" x="5899150" y="4083050"/>
          <p14:tracePt t="62243" x="5899150" y="4102100"/>
          <p14:tracePt t="62261" x="5899150" y="4121150"/>
          <p14:tracePt t="62277" x="5905500" y="4133850"/>
          <p14:tracePt t="62293" x="5905500" y="4152900"/>
          <p14:tracePt t="62310" x="5905500" y="4184650"/>
          <p14:tracePt t="62328" x="5911850" y="4203700"/>
          <p14:tracePt t="62343" x="5918200" y="4216400"/>
          <p14:tracePt t="62360" x="5918200" y="4222750"/>
          <p14:tracePt t="62377" x="5918200" y="4229100"/>
          <p14:tracePt t="62394" x="5918200" y="4235450"/>
          <p14:tracePt t="62410" x="5918200" y="4248150"/>
          <p14:tracePt t="62427" x="5918200" y="4254500"/>
          <p14:tracePt t="62444" x="5918200" y="4260850"/>
          <p14:tracePt t="62461" x="5911850" y="4267200"/>
          <p14:tracePt t="62477" x="5905500" y="4267200"/>
          <p14:tracePt t="62494" x="5886450" y="4267200"/>
          <p14:tracePt t="62510" x="5873750" y="4267200"/>
          <p14:tracePt t="62541" x="5867400" y="4267200"/>
          <p14:tracePt t="62549" x="5854700" y="4267200"/>
          <p14:tracePt t="62560" x="5848350" y="4260850"/>
          <p14:tracePt t="62577" x="5842000" y="4241800"/>
          <p14:tracePt t="62594" x="5842000" y="4210050"/>
          <p14:tracePt t="62611" x="5842000" y="4197350"/>
          <p14:tracePt t="62627" x="5842000" y="4178300"/>
          <p14:tracePt t="62644" x="5842000" y="4171950"/>
          <p14:tracePt t="62662" x="5886450" y="4171950"/>
          <p14:tracePt t="62677" x="5911850" y="4171950"/>
          <p14:tracePt t="62694" x="5924550" y="4171950"/>
          <p14:tracePt t="62711" x="5937250" y="4171950"/>
          <p14:tracePt t="62728" x="5943600" y="4171950"/>
          <p14:tracePt t="62744" x="5956300" y="4171950"/>
          <p14:tracePt t="62760" x="5962650" y="4178300"/>
          <p14:tracePt t="62777" x="5969000" y="4191000"/>
          <p14:tracePt t="62794" x="5975350" y="4191000"/>
          <p14:tracePt t="62811" x="5975350" y="4197350"/>
          <p14:tracePt t="62829" x="5975350" y="4203700"/>
          <p14:tracePt t="62844" x="5975350" y="4216400"/>
          <p14:tracePt t="62862" x="5975350" y="4235450"/>
          <p14:tracePt t="62877" x="5975350" y="4248150"/>
          <p14:tracePt t="62933" x="5969000" y="4248150"/>
          <p14:tracePt t="62949" x="5962650" y="4248150"/>
          <p14:tracePt t="62989" x="5956300" y="4248150"/>
          <p14:tracePt t="63013" x="5949950" y="4248150"/>
          <p14:tracePt t="63117" x="5943600" y="4248150"/>
          <p14:tracePt t="63341" x="5937250" y="4248150"/>
          <p14:tracePt t="64285" x="5930900" y="4248150"/>
          <p14:tracePt t="64318" x="5918200" y="4248150"/>
          <p14:tracePt t="64319" x="0" y="0"/>
        </p14:tracePtLst>
        <p14:tracePtLst>
          <p14:tracePt t="65565" x="4381500" y="4572000"/>
          <p14:tracePt t="65838" x="4387850" y="4572000"/>
          <p14:tracePt t="65845" x="4394200" y="4572000"/>
          <p14:tracePt t="65853" x="4413250" y="4572000"/>
          <p14:tracePt t="65863" x="4419600" y="4572000"/>
          <p14:tracePt t="65880" x="4451350" y="4572000"/>
          <p14:tracePt t="65897" x="4457700" y="4572000"/>
          <p14:tracePt t="65914" x="4470400" y="4572000"/>
          <p14:tracePt t="65930" x="4489450" y="4572000"/>
          <p14:tracePt t="65947" x="4508500" y="4572000"/>
          <p14:tracePt t="65964" x="4540250" y="4572000"/>
          <p14:tracePt t="65981" x="4578350" y="4572000"/>
          <p14:tracePt t="65997" x="4584700" y="4572000"/>
          <p14:tracePt t="66014" x="4597400" y="4572000"/>
          <p14:tracePt t="66030" x="4610100" y="4572000"/>
          <p14:tracePt t="66048" x="4622800" y="4572000"/>
          <p14:tracePt t="66064" x="4635500" y="4572000"/>
          <p14:tracePt t="66081" x="4648200" y="4565650"/>
          <p14:tracePt t="66097" x="4660900" y="4565650"/>
          <p14:tracePt t="66114" x="4679950" y="4559300"/>
          <p14:tracePt t="66130" x="4699000" y="4559300"/>
          <p14:tracePt t="66147" x="4718050" y="4559300"/>
          <p14:tracePt t="66164" x="4737100" y="4559300"/>
          <p14:tracePt t="66182" x="4775200" y="4559300"/>
          <p14:tracePt t="66197" x="4800600" y="4559300"/>
          <p14:tracePt t="66214" x="4819650" y="4559300"/>
          <p14:tracePt t="66230" x="4826000" y="4559300"/>
          <p14:tracePt t="66248" x="4832350" y="4559300"/>
          <p14:tracePt t="66264" x="4832350" y="4552950"/>
          <p14:tracePt t="66281" x="4838700" y="4552950"/>
          <p14:tracePt t="66297" x="4845050" y="4552950"/>
          <p14:tracePt t="66315" x="4857750" y="4552950"/>
          <p14:tracePt t="66330" x="4870450" y="4552950"/>
          <p14:tracePt t="66347" x="4876800" y="4552950"/>
          <p14:tracePt t="66364" x="4883150" y="4552950"/>
          <p14:tracePt t="66382" x="4908550" y="4552950"/>
          <p14:tracePt t="66397" x="4946650" y="4552950"/>
          <p14:tracePt t="66414" x="4984750" y="4552950"/>
          <p14:tracePt t="66431" x="5003800" y="4552950"/>
          <p14:tracePt t="66448" x="5016500" y="4552950"/>
          <p14:tracePt t="66464" x="5022850" y="4552950"/>
          <p14:tracePt t="66481" x="5035550" y="4552950"/>
          <p14:tracePt t="66497" x="5048250" y="4552950"/>
          <p14:tracePt t="66515" x="5060950" y="4552950"/>
          <p14:tracePt t="66531" x="5086350" y="4552950"/>
          <p14:tracePt t="66548" x="5099050" y="4552950"/>
          <p14:tracePt t="66564" x="5105400" y="4552950"/>
          <p14:tracePt t="66582" x="5111750" y="4552950"/>
          <p14:tracePt t="66621" x="5118100" y="4552950"/>
          <p14:tracePt t="66630" x="5124450" y="4552950"/>
          <p14:tracePt t="66654" x="5130800" y="4552950"/>
          <p14:tracePt t="66661" x="5137150" y="4552950"/>
          <p14:tracePt t="66677" x="5143500" y="4552950"/>
          <p14:tracePt t="66685" x="5149850" y="4552950"/>
          <p14:tracePt t="66697" x="5156200" y="4552950"/>
          <p14:tracePt t="66714" x="5194300" y="4552950"/>
          <p14:tracePt t="66732" x="5245100" y="4552950"/>
          <p14:tracePt t="66748" x="5308600" y="4565650"/>
          <p14:tracePt t="66764" x="5353050" y="4572000"/>
          <p14:tracePt t="68078" x="5346700" y="4572000"/>
          <p14:tracePt t="68110" x="5340350" y="4572000"/>
          <p14:tracePt t="68126" x="5334000" y="4572000"/>
          <p14:tracePt t="68133" x="5327650" y="4572000"/>
          <p14:tracePt t="68158" x="5321300" y="4572000"/>
          <p14:tracePt t="68174" x="5314950" y="4572000"/>
          <p14:tracePt t="68230" x="5308600" y="4572000"/>
          <p14:tracePt t="68245" x="5308600" y="4565650"/>
          <p14:tracePt t="68253" x="5295900" y="4559300"/>
          <p14:tracePt t="68270" x="5283200" y="4552950"/>
          <p14:tracePt t="68294" x="5276850" y="4546600"/>
          <p14:tracePt t="68318" x="5276850" y="4540250"/>
          <p14:tracePt t="68326" x="5270500" y="4533900"/>
          <p14:tracePt t="68334" x="5257800" y="4527550"/>
          <p14:tracePt t="68349" x="5251450" y="4508500"/>
          <p14:tracePt t="68366" x="5232400" y="4483100"/>
          <p14:tracePt t="68382" x="5232400" y="4470400"/>
          <p14:tracePt t="68400" x="5226050" y="4464050"/>
          <p14:tracePt t="68416" x="5219700" y="4457700"/>
          <p14:tracePt t="68433" x="5219700" y="4445000"/>
          <p14:tracePt t="68449" x="5213350" y="4432300"/>
          <p14:tracePt t="68466" x="5213350" y="4425950"/>
          <p14:tracePt t="68483" x="5207000" y="4413250"/>
          <p14:tracePt t="68500" x="5207000" y="4406900"/>
          <p14:tracePt t="68516" x="5207000" y="4400550"/>
          <p14:tracePt t="68533" x="5207000" y="4381500"/>
          <p14:tracePt t="68549" x="5207000" y="4375150"/>
          <p14:tracePt t="68567" x="5207000" y="4362450"/>
          <p14:tracePt t="68583" x="5207000" y="4349750"/>
          <p14:tracePt t="68599" x="5207000" y="4343400"/>
          <p14:tracePt t="68616" x="5207000" y="4337050"/>
          <p14:tracePt t="68634" x="5213350" y="4330700"/>
          <p14:tracePt t="68650" x="5219700" y="4324350"/>
          <p14:tracePt t="68670" x="5226050" y="4324350"/>
          <p14:tracePt t="68683" x="5232400" y="4324350"/>
          <p14:tracePt t="68700" x="5238750" y="4324350"/>
          <p14:tracePt t="68716" x="5264150" y="4324350"/>
          <p14:tracePt t="68733" x="5283200" y="4324350"/>
          <p14:tracePt t="68734" x="5308600" y="4337050"/>
          <p14:tracePt t="68750" x="5346700" y="4362450"/>
          <p14:tracePt t="68767" x="5359400" y="4375150"/>
          <p14:tracePt t="68783" x="5365750" y="4381500"/>
          <p14:tracePt t="68799" x="5372100" y="4387850"/>
          <p14:tracePt t="68816" x="5378450" y="4400550"/>
          <p14:tracePt t="68834" x="5391150" y="4425950"/>
          <p14:tracePt t="68850" x="5403850" y="4451350"/>
          <p14:tracePt t="68866" x="5410200" y="4470400"/>
          <p14:tracePt t="68883" x="5416550" y="4483100"/>
          <p14:tracePt t="68900" x="5416550" y="4495800"/>
          <p14:tracePt t="68916" x="5416550" y="4514850"/>
          <p14:tracePt t="68933" x="5416550" y="4533900"/>
          <p14:tracePt t="68950" x="5416550" y="4552950"/>
          <p14:tracePt t="68968" x="5410200" y="4565650"/>
          <p14:tracePt t="68983" x="5397500" y="4578350"/>
          <p14:tracePt t="69000" x="5384800" y="4591050"/>
          <p14:tracePt t="69016" x="5372100" y="4591050"/>
          <p14:tracePt t="69034" x="5365750" y="4591050"/>
          <p14:tracePt t="69050" x="5353050" y="4591050"/>
          <p14:tracePt t="69066" x="5334000" y="4603750"/>
          <p14:tracePt t="69084" x="5308600" y="4603750"/>
          <p14:tracePt t="69101" x="5276850" y="4603750"/>
          <p14:tracePt t="69116" x="5270500" y="4603750"/>
          <p14:tracePt t="69133" x="5264150" y="4610100"/>
          <p14:tracePt t="69158" x="5257800" y="4610100"/>
          <p14:tracePt t="69174" x="5251450" y="4610100"/>
          <p14:tracePt t="69183" x="5238750" y="4610100"/>
          <p14:tracePt t="69200" x="5226050" y="4597400"/>
          <p14:tracePt t="69217" x="5213350" y="4584700"/>
          <p14:tracePt t="69234" x="5200650" y="4559300"/>
          <p14:tracePt t="69250" x="5187950" y="4521200"/>
          <p14:tracePt t="69267" x="5181600" y="4489450"/>
          <p14:tracePt t="69283" x="5181600" y="4464050"/>
          <p14:tracePt t="69301" x="5181600" y="4432300"/>
          <p14:tracePt t="69317" x="5181600" y="4413250"/>
          <p14:tracePt t="69334" x="5200650" y="4394200"/>
          <p14:tracePt t="69350" x="5219700" y="4375150"/>
          <p14:tracePt t="69367" x="5238750" y="4368800"/>
          <p14:tracePt t="69383" x="5264150" y="4349750"/>
          <p14:tracePt t="69401" x="5276850" y="4349750"/>
          <p14:tracePt t="69417" x="5308600" y="4337050"/>
          <p14:tracePt t="69435" x="5334000" y="4337050"/>
          <p14:tracePt t="69450" x="5353050" y="4337050"/>
          <p14:tracePt t="69467" x="5372100" y="4337050"/>
          <p14:tracePt t="69483" x="5397500" y="4343400"/>
          <p14:tracePt t="69501" x="5429250" y="4387850"/>
          <p14:tracePt t="69501" x="5441950" y="4400550"/>
          <p14:tracePt t="69517" x="5454650" y="4425950"/>
          <p14:tracePt t="69534" x="5480050" y="4476750"/>
          <p14:tracePt t="69550" x="5480050" y="4508500"/>
          <p14:tracePt t="69568" x="5480050" y="4533900"/>
          <p14:tracePt t="69584" x="5480050" y="4559300"/>
          <p14:tracePt t="69600" x="5480050" y="4584700"/>
          <p14:tracePt t="69622" x="5480050" y="4591050"/>
          <p14:tracePt t="69634" x="5480050" y="4597400"/>
          <p14:tracePt t="69651" x="5467350" y="4610100"/>
          <p14:tracePt t="69670" x="5454650" y="4616450"/>
          <p14:tracePt t="69684" x="5448300" y="4616450"/>
          <p14:tracePt t="69701" x="5435600" y="4622800"/>
          <p14:tracePt t="69717" x="5429250" y="4622800"/>
          <p14:tracePt t="69742" x="5422900" y="4629150"/>
          <p14:tracePt t="69782" x="5410200" y="4635500"/>
          <p14:tracePt t="69789" x="5403850" y="4635500"/>
          <p14:tracePt t="69800" x="5397500" y="4635500"/>
          <p14:tracePt t="69817" x="5378450" y="4635500"/>
          <p14:tracePt t="69834" x="5365750" y="4635500"/>
          <p14:tracePt t="69878" x="5359400" y="4635500"/>
          <p14:tracePt t="69886" x="5353050" y="4635500"/>
          <p14:tracePt t="69894" x="5334000" y="4635500"/>
          <p14:tracePt t="69902" x="5327650" y="4635500"/>
          <p14:tracePt t="69918" x="5289550" y="4616450"/>
          <p14:tracePt t="69934" x="5276850" y="4610100"/>
          <p14:tracePt t="69951" x="5270500" y="4603750"/>
          <p14:tracePt t="69967" x="5264150" y="4603750"/>
          <p14:tracePt t="69985" x="5251450" y="4584700"/>
          <p14:tracePt t="70001" x="5232400" y="4559300"/>
          <p14:tracePt t="70017" x="5219700" y="4527550"/>
          <p14:tracePt t="70034" x="5213350" y="4508500"/>
          <p14:tracePt t="70051" x="5207000" y="4495800"/>
          <p14:tracePt t="70068" x="5207000" y="4476750"/>
          <p14:tracePt t="70084" x="5207000" y="4464050"/>
          <p14:tracePt t="70101" x="5207000" y="4438650"/>
          <p14:tracePt t="70102" x="5207000" y="4425950"/>
          <p14:tracePt t="70118" x="5207000" y="4406900"/>
          <p14:tracePt t="70134" x="5207000" y="4387850"/>
          <p14:tracePt t="70151" x="5213350" y="4368800"/>
          <p14:tracePt t="70168" x="5213350" y="4362450"/>
          <p14:tracePt t="70185" x="5232400" y="4349750"/>
          <p14:tracePt t="70201" x="5238750" y="4349750"/>
          <p14:tracePt t="70218" x="5264150" y="4337050"/>
          <p14:tracePt t="70234" x="5276850" y="4330700"/>
          <p14:tracePt t="70251" x="5302250" y="4330700"/>
          <p14:tracePt t="70268" x="5321300" y="4330700"/>
          <p14:tracePt t="70285" x="5346700" y="4330700"/>
          <p14:tracePt t="70302" x="5391150" y="4356100"/>
          <p14:tracePt t="70318" x="5422900" y="4381500"/>
          <p14:tracePt t="70334" x="5435600" y="4406900"/>
          <p14:tracePt t="70351" x="5448300" y="4425950"/>
          <p14:tracePt t="70368" x="5448300" y="4438650"/>
          <p14:tracePt t="70385" x="5454650" y="4457700"/>
          <p14:tracePt t="70401" x="5461000" y="4464050"/>
          <p14:tracePt t="70418" x="5461000" y="4483100"/>
          <p14:tracePt t="70434" x="5461000" y="4489450"/>
          <p14:tracePt t="70452" x="5461000" y="4502150"/>
          <p14:tracePt t="70468" x="5461000" y="4508500"/>
          <p14:tracePt t="70484" x="5454650" y="4514850"/>
          <p14:tracePt t="70502" x="5448300" y="4521200"/>
          <p14:tracePt t="70518" x="5429250" y="4533900"/>
          <p14:tracePt t="70558" x="5422900" y="4533900"/>
          <p14:tracePt t="70567" x="5416550" y="4540250"/>
          <p14:tracePt t="70582" x="5410200" y="4540250"/>
          <p14:tracePt t="70598" x="5403850" y="4540250"/>
          <p14:tracePt t="70726" x="5397500" y="4540250"/>
          <p14:tracePt t="70742" x="5391150" y="4540250"/>
          <p14:tracePt t="70750" x="5384800" y="4540250"/>
          <p14:tracePt t="70758" x="5372100" y="4540250"/>
          <p14:tracePt t="70768" x="5365750" y="4540250"/>
          <p14:tracePt t="70785" x="5346700" y="4546600"/>
          <p14:tracePt t="70802" x="5308600" y="4552950"/>
          <p14:tracePt t="70818" x="5270500" y="4552950"/>
          <p14:tracePt t="70835" x="5213350" y="4552950"/>
          <p14:tracePt t="70852" x="5137150" y="4552950"/>
          <p14:tracePt t="70870" x="5035550" y="4559300"/>
          <p14:tracePt t="70885" x="4997450" y="4559300"/>
          <p14:tracePt t="70902" x="4914900" y="4565650"/>
          <p14:tracePt t="70919" x="4857750" y="4578350"/>
          <p14:tracePt t="70935" x="4800600" y="4578350"/>
          <p14:tracePt t="70953" x="4724400" y="4578350"/>
          <p14:tracePt t="70968" x="4648200" y="4584700"/>
          <p14:tracePt t="70985" x="4540250" y="4584700"/>
          <p14:tracePt t="71002" x="4464050" y="4591050"/>
          <p14:tracePt t="71020" x="4406900" y="4603750"/>
          <p14:tracePt t="71035" x="4368800" y="4610100"/>
          <p14:tracePt t="71052" x="4330700" y="4616450"/>
          <p14:tracePt t="71069" x="4305300" y="4622800"/>
          <p14:tracePt t="71086" x="4248150" y="4635500"/>
          <p14:tracePt t="71102" x="4203700" y="4648200"/>
          <p14:tracePt t="71119" x="4178300" y="4648200"/>
          <p14:tracePt t="71135" x="4159250" y="4654550"/>
          <p14:tracePt t="71152" x="4146550" y="4667250"/>
          <p14:tracePt t="71168" x="4140200" y="4673600"/>
          <p14:tracePt t="71185" x="4127500" y="4679950"/>
          <p14:tracePt t="71202" x="4121150" y="4686300"/>
          <p14:tracePt t="71220" x="4108450" y="4705350"/>
          <p14:tracePt t="71235" x="4102100" y="4724400"/>
          <p14:tracePt t="71252" x="4102100" y="4730750"/>
          <p14:tracePt t="71269" x="4095750" y="4743450"/>
          <p14:tracePt t="71287" x="4089400" y="4756150"/>
          <p14:tracePt t="71302" x="4083050" y="4762500"/>
          <p14:tracePt t="71319" x="4076700" y="4775200"/>
          <p14:tracePt t="71336" x="4064000" y="4787900"/>
          <p14:tracePt t="71353" x="4064000" y="4794250"/>
          <p14:tracePt t="71369" x="4044950" y="4800600"/>
          <p14:tracePt t="71385" x="4025900" y="4806950"/>
          <p14:tracePt t="71402" x="4000500" y="4813300"/>
          <p14:tracePt t="71420" x="3956050" y="4819650"/>
          <p14:tracePt t="71435" x="3924300" y="4826000"/>
          <p14:tracePt t="71452" x="3911600" y="4826000"/>
          <p14:tracePt t="71469" x="3892550" y="4826000"/>
          <p14:tracePt t="71486" x="3835400" y="4800600"/>
          <p14:tracePt t="71502" x="3803650" y="4787900"/>
          <p14:tracePt t="71519" x="3778250" y="4775200"/>
          <p14:tracePt t="71536" x="3759200" y="4749800"/>
          <p14:tracePt t="71553" x="3746500" y="4724400"/>
          <p14:tracePt t="71569" x="3740150" y="4692650"/>
          <p14:tracePt t="71586" x="3740150" y="4673600"/>
          <p14:tracePt t="71602" x="3740150" y="4648200"/>
          <p14:tracePt t="71620" x="3752850" y="4622800"/>
          <p14:tracePt t="71636" x="3810000" y="4610100"/>
          <p14:tracePt t="71652" x="3905250" y="4597400"/>
          <p14:tracePt t="71669" x="3962400" y="4597400"/>
          <p14:tracePt t="71687" x="3987800" y="4597400"/>
          <p14:tracePt t="71702" x="4000500" y="4616450"/>
          <p14:tracePt t="71719" x="4006850" y="4635500"/>
          <p14:tracePt t="71736" x="4013200" y="4654550"/>
          <p14:tracePt t="71753" x="4019550" y="4673600"/>
          <p14:tracePt t="71769" x="4019550" y="4686300"/>
          <p14:tracePt t="71786" x="4013200" y="4699000"/>
          <p14:tracePt t="71803" x="4000500" y="4718050"/>
          <p14:tracePt t="71820" x="3987800" y="4724400"/>
          <p14:tracePt t="71836" x="3981450" y="4730750"/>
          <p14:tracePt t="71853" x="3968750" y="4737100"/>
          <p14:tracePt t="71869" x="3962400" y="4743450"/>
          <p14:tracePt t="71887" x="3956050" y="4749800"/>
          <p14:tracePt t="71982" x="3949700" y="4749800"/>
          <p14:tracePt t="72174" x="3943350" y="4749800"/>
          <p14:tracePt t="72182" x="3949700" y="4730750"/>
          <p14:tracePt t="72190" x="3956050" y="4711700"/>
          <p14:tracePt t="72203" x="3968750" y="4686300"/>
          <p14:tracePt t="72219" x="4006850" y="4616450"/>
          <p14:tracePt t="72236" x="4044950" y="4527550"/>
          <p14:tracePt t="72253" x="4083050" y="4445000"/>
          <p14:tracePt t="72254" x="4108450" y="4406900"/>
          <p14:tracePt t="72270" x="4114800" y="4381500"/>
          <p14:tracePt t="72286" x="4114800" y="4362450"/>
          <p14:tracePt t="72303" x="4114800" y="4356100"/>
          <p14:tracePt t="72321" x="4114800" y="4349750"/>
          <p14:tracePt t="72358" x="4121150" y="4343400"/>
          <p14:tracePt t="72366" x="4127500" y="4330700"/>
          <p14:tracePt t="72374" x="4127500" y="4324350"/>
          <p14:tracePt t="72387" x="4133850" y="4305300"/>
          <p14:tracePt t="72403" x="4133850" y="4267200"/>
          <p14:tracePt t="72420" x="4146550" y="4222750"/>
          <p14:tracePt t="72436" x="4146550" y="4203700"/>
          <p14:tracePt t="72454" x="4152900" y="4146550"/>
          <p14:tracePt t="72470" x="4159250" y="4121150"/>
          <p14:tracePt t="72486" x="4159250" y="4108450"/>
          <p14:tracePt t="72582" x="4165600" y="4114800"/>
          <p14:tracePt t="72590" x="4165600" y="4127500"/>
          <p14:tracePt t="72603" x="4165600" y="4140200"/>
          <p14:tracePt t="72620" x="4165600" y="4184650"/>
          <p14:tracePt t="72636" x="4165600" y="4210050"/>
          <p14:tracePt t="72654" x="4152900" y="4222750"/>
          <p14:tracePt t="72686" x="4152900" y="4229100"/>
          <p14:tracePt t="72702" x="4146550" y="4229100"/>
          <p14:tracePt t="72710" x="4140200" y="4235450"/>
          <p14:tracePt t="72721" x="4133850" y="4241800"/>
          <p14:tracePt t="72737" x="4127500" y="4241800"/>
          <p14:tracePt t="72753" x="4121150" y="4254500"/>
          <p14:tracePt t="72770" x="4114800" y="4254500"/>
          <p14:tracePt t="72790" x="4102100" y="4260850"/>
          <p14:tracePt t="72803" x="4089400" y="4260850"/>
          <p14:tracePt t="72820" x="4076700" y="4260850"/>
          <p14:tracePt t="72837" x="4064000" y="4273550"/>
          <p14:tracePt t="72854" x="4044950" y="4286250"/>
          <p14:tracePt t="72870" x="4038600" y="4286250"/>
          <p14:tracePt t="73238" x="4044950" y="4286250"/>
          <p14:tracePt t="73246" x="4051300" y="4286250"/>
          <p14:tracePt t="73254" x="4057650" y="4286250"/>
          <p14:tracePt t="73270" x="4064000" y="4279900"/>
          <p14:tracePt t="73287" x="4076700" y="4279900"/>
          <p14:tracePt t="73304" x="4083050" y="4273550"/>
          <p14:tracePt t="73321" x="4089400" y="4267200"/>
          <p14:tracePt t="73337" x="4095750" y="4267200"/>
          <p14:tracePt t="73354" x="4127500" y="4267200"/>
          <p14:tracePt t="73370" x="4152900" y="4267200"/>
          <p14:tracePt t="73388" x="4171950" y="4267200"/>
          <p14:tracePt t="73404" x="4184650" y="4267200"/>
          <p14:tracePt t="73421" x="4197350" y="4267200"/>
          <p14:tracePt t="73437" x="4216400" y="4267200"/>
          <p14:tracePt t="73455" x="4254500" y="4267200"/>
          <p14:tracePt t="73471" x="4279900" y="4267200"/>
          <p14:tracePt t="73487" x="4298950" y="4267200"/>
          <p14:tracePt t="73504" x="4318000" y="4267200"/>
          <p14:tracePt t="73522" x="4337050" y="4267200"/>
          <p14:tracePt t="73538" x="4356100" y="4267200"/>
          <p14:tracePt t="73554" x="4381500" y="4267200"/>
          <p14:tracePt t="73571" x="4413250" y="4267200"/>
          <p14:tracePt t="73588" x="4438650" y="4267200"/>
          <p14:tracePt t="73604" x="4457700" y="4267200"/>
          <p14:tracePt t="73621" x="4476750" y="4267200"/>
          <p14:tracePt t="73637" x="4502150" y="4267200"/>
          <p14:tracePt t="73638" x="4514850" y="4267200"/>
          <p14:tracePt t="73655" x="4533900" y="4267200"/>
          <p14:tracePt t="73671" x="4552950" y="4267200"/>
          <p14:tracePt t="73687" x="4572000" y="4267200"/>
          <p14:tracePt t="73704" x="4584700" y="4267200"/>
          <p14:tracePt t="73721" x="4629150" y="4267200"/>
          <p14:tracePt t="73738" x="4679950" y="4267200"/>
          <p14:tracePt t="73754" x="4743450" y="4273550"/>
          <p14:tracePt t="73771" x="4787900" y="4273550"/>
          <p14:tracePt t="73788" x="4813300" y="4273550"/>
          <p14:tracePt t="73804" x="4832350" y="4273550"/>
          <p14:tracePt t="73821" x="4864100" y="4273550"/>
          <p14:tracePt t="73838" x="4946650" y="4286250"/>
          <p14:tracePt t="73855" x="5022850" y="4286250"/>
          <p14:tracePt t="73871" x="5073650" y="4286250"/>
          <p14:tracePt t="73888" x="5080000" y="4286250"/>
          <p14:tracePt t="73958" x="5086350" y="4286250"/>
          <p14:tracePt t="74039" x="5092700" y="4286250"/>
          <p14:tracePt t="74735" x="5105400" y="4286250"/>
          <p14:tracePt t="74751" x="5111750" y="4279900"/>
          <p14:tracePt t="74758" x="5118100" y="4279900"/>
          <p14:tracePt t="74822" x="5124450" y="4279900"/>
          <p14:tracePt t="74832" x="5130800" y="4279900"/>
          <p14:tracePt t="74854" x="5137150" y="4273550"/>
          <p14:tracePt t="74870" x="5143500" y="4273550"/>
          <p14:tracePt t="74878" x="5149850" y="4273550"/>
          <p14:tracePt t="74895" x="5156200" y="4267200"/>
          <p14:tracePt t="74906" x="5162550" y="4267200"/>
          <p14:tracePt t="74922" x="5175250" y="4267200"/>
          <p14:tracePt t="74939" x="5200650" y="4267200"/>
          <p14:tracePt t="74955" x="5213350" y="4267200"/>
          <p14:tracePt t="74973" x="5219700" y="4267200"/>
          <p14:tracePt t="74989" x="5238750" y="4267200"/>
          <p14:tracePt t="75006" x="5251450" y="4267200"/>
          <p14:tracePt t="75007" x="5257800" y="4267200"/>
          <p14:tracePt t="75022" x="5270500" y="4267200"/>
          <p14:tracePt t="75040" x="5283200" y="4267200"/>
          <p14:tracePt t="75055" x="5295900" y="4267200"/>
          <p14:tracePt t="75072" x="5308600" y="4267200"/>
          <p14:tracePt t="75094" x="5314950" y="4267200"/>
          <p14:tracePt t="75110" x="5321300" y="4267200"/>
          <p14:tracePt t="75122" x="5327650" y="4267200"/>
          <p14:tracePt t="75139" x="5334000" y="4273550"/>
          <p14:tracePt t="75156" x="5346700" y="4273550"/>
          <p14:tracePt t="75173" x="5365750" y="4273550"/>
          <p14:tracePt t="75189" x="5378450" y="4273550"/>
          <p14:tracePt t="75206" x="5410200" y="4273550"/>
          <p14:tracePt t="75222" x="5422900" y="4273550"/>
          <p14:tracePt t="75240" x="5448300" y="4273550"/>
          <p14:tracePt t="75256" x="5492750" y="4286250"/>
          <p14:tracePt t="75272" x="5543550" y="4292600"/>
          <p14:tracePt t="75289" x="5594350" y="4298950"/>
          <p14:tracePt t="75306" x="5613400" y="4298950"/>
          <p14:tracePt t="75322" x="5626100" y="4298950"/>
          <p14:tracePt t="75366" x="5632450" y="4298950"/>
          <p14:tracePt t="75374" x="5638800" y="4298950"/>
          <p14:tracePt t="75390" x="5645150" y="4298950"/>
          <p14:tracePt t="75406" x="5657850" y="4298950"/>
          <p14:tracePt t="75422" x="5664200" y="4298950"/>
          <p14:tracePt t="75430" x="5670550" y="4298950"/>
          <p14:tracePt t="75439" x="5676900" y="4298950"/>
          <p14:tracePt t="75457" x="5689600" y="4298950"/>
          <p14:tracePt t="75473" x="5708650" y="4298950"/>
          <p14:tracePt t="75489" x="5740400" y="4298950"/>
          <p14:tracePt t="75506" x="5772150" y="4298950"/>
          <p14:tracePt t="75523" x="5791200" y="4298950"/>
          <p14:tracePt t="75539" x="5803900" y="4292600"/>
          <p14:tracePt t="75556" x="5810250" y="4286250"/>
          <p14:tracePt t="75863" x="5797550" y="4292600"/>
          <p14:tracePt t="75870" x="5778500" y="4305300"/>
          <p14:tracePt t="75878" x="5759450" y="4324350"/>
          <p14:tracePt t="75889" x="5740400" y="4343400"/>
          <p14:tracePt t="75906" x="5689600" y="4394200"/>
          <p14:tracePt t="75923" x="5632450" y="4438650"/>
          <p14:tracePt t="75940" x="5575300" y="4483100"/>
          <p14:tracePt t="75957" x="5543550" y="4508500"/>
          <p14:tracePt t="75973" x="5511800" y="4527550"/>
          <p14:tracePt t="75990" x="5492750" y="4540250"/>
          <p14:tracePt t="75991" x="5480050" y="4546600"/>
          <p14:tracePt t="76008" x="5461000" y="4552950"/>
          <p14:tracePt t="76023" x="5448300" y="4552950"/>
          <p14:tracePt t="76040" x="5416550" y="4565650"/>
          <p14:tracePt t="76056" x="5391150" y="4565650"/>
          <p14:tracePt t="76074" x="5372100" y="4572000"/>
          <p14:tracePt t="76090" x="5353050" y="4572000"/>
          <p14:tracePt t="76106" x="5340350" y="4584700"/>
          <p14:tracePt t="76123" x="5321300" y="4584700"/>
          <p14:tracePt t="76141" x="5308600" y="4584700"/>
          <p14:tracePt t="76156" x="5295900" y="4584700"/>
          <p14:tracePt t="76173" x="5283200" y="4584700"/>
          <p14:tracePt t="76190" x="5276850" y="4584700"/>
          <p14:tracePt t="76214" x="5270500" y="4584700"/>
          <p14:tracePt t="76231" x="5264150" y="4584700"/>
          <p14:tracePt t="76255" x="5251450" y="4584700"/>
          <p14:tracePt t="76271" x="5245100" y="4584700"/>
          <p14:tracePt t="76303" x="5238750" y="4584700"/>
          <p14:tracePt t="76550" x="5238750" y="4578350"/>
          <p14:tracePt t="76871" x="5245100" y="4578350"/>
          <p14:tracePt t="76935" x="5245100" y="4572000"/>
          <p14:tracePt t="76967" x="5245100" y="4565650"/>
          <p14:tracePt t="77599" x="5245100" y="4559300"/>
          <p14:tracePt t="77607" x="5238750" y="4552950"/>
          <p14:tracePt t="77631" x="5232400" y="4552950"/>
          <p14:tracePt t="77647" x="5232400" y="4540250"/>
          <p14:tracePt t="77655" x="5226050" y="4540250"/>
          <p14:tracePt t="77663" x="5226050" y="4533900"/>
          <p14:tracePt t="77675" x="5219700" y="4521200"/>
          <p14:tracePt t="77691" x="5213350" y="4508500"/>
          <p14:tracePt t="77708" x="5200650" y="4489450"/>
          <p14:tracePt t="77724" x="5194300" y="4470400"/>
          <p14:tracePt t="77742" x="5194300" y="4464050"/>
          <p14:tracePt t="77758" x="5194300" y="4451350"/>
          <p14:tracePt t="77775" x="5194300" y="4438650"/>
          <p14:tracePt t="77791" x="5194300" y="4425950"/>
          <p14:tracePt t="77809" x="5194300" y="4419600"/>
          <p14:tracePt t="77825" x="5194300" y="4406900"/>
          <p14:tracePt t="77842" x="5194300" y="4400550"/>
          <p14:tracePt t="77858" x="5194300" y="4387850"/>
          <p14:tracePt t="77887" x="5194300" y="4381500"/>
          <p14:tracePt t="77895" x="5200650" y="4381500"/>
          <p14:tracePt t="77908" x="5207000" y="4375150"/>
          <p14:tracePt t="77925" x="5213350" y="4375150"/>
          <p14:tracePt t="77943" x="5251450" y="4375150"/>
          <p14:tracePt t="77958" x="5276850" y="4375150"/>
          <p14:tracePt t="77975" x="5308600" y="4375150"/>
          <p14:tracePt t="77991" x="5334000" y="4387850"/>
          <p14:tracePt t="78009" x="5334000" y="4394200"/>
          <p14:tracePt t="78025" x="5346700" y="4406900"/>
          <p14:tracePt t="78042" x="5353050" y="4432300"/>
          <p14:tracePt t="78058" x="5353050" y="4464050"/>
          <p14:tracePt t="78076" x="5353050" y="4489450"/>
          <p14:tracePt t="78092" x="5353050" y="4521200"/>
          <p14:tracePt t="78108" x="5353050" y="4546600"/>
          <p14:tracePt t="78125" x="5353050" y="4565650"/>
          <p14:tracePt t="78142" x="5334000" y="4578350"/>
          <p14:tracePt t="78158" x="5327650" y="4584700"/>
          <p14:tracePt t="78175" x="5314950" y="4584700"/>
          <p14:tracePt t="78192" x="5302250" y="4584700"/>
          <p14:tracePt t="78231" x="5295900" y="4584700"/>
          <p14:tracePt t="78295" x="5295900" y="4591050"/>
          <p14:tracePt t="78407" x="5289550" y="4591050"/>
          <p14:tracePt t="78414" x="5276850" y="4591050"/>
          <p14:tracePt t="78425" x="5264150" y="4603750"/>
          <p14:tracePt t="78442" x="5219700" y="4622800"/>
          <p14:tracePt t="78459" x="5162550" y="4667250"/>
          <p14:tracePt t="78476" x="5086350" y="4705350"/>
          <p14:tracePt t="78492" x="5029200" y="4749800"/>
          <p14:tracePt t="78509" x="4953000" y="4800600"/>
          <p14:tracePt t="78526" x="4889500" y="4851400"/>
          <p14:tracePt t="78543" x="4800600" y="4927600"/>
          <p14:tracePt t="78559" x="4756150" y="4965700"/>
          <p14:tracePt t="78575" x="4718050" y="5003800"/>
          <p14:tracePt t="78592" x="4692650" y="5022850"/>
          <p14:tracePt t="78609" x="4679950" y="5029200"/>
          <p14:tracePt t="78625" x="4673600" y="5035550"/>
          <p14:tracePt t="78642" x="4660900" y="5041900"/>
          <p14:tracePt t="78659" x="4648200" y="5060950"/>
          <p14:tracePt t="78676" x="4629150" y="5073650"/>
          <p14:tracePt t="78692" x="4616450" y="5092700"/>
          <p14:tracePt t="78709" x="4610100" y="5099050"/>
          <p14:tracePt t="78726" x="4597400" y="5118100"/>
          <p14:tracePt t="78743" x="4591050" y="5130800"/>
          <p14:tracePt t="78759" x="4578350" y="5143500"/>
          <p14:tracePt t="78776" x="4565650" y="5162550"/>
          <p14:tracePt t="78792" x="4559300" y="5168900"/>
          <p14:tracePt t="78810" x="4546600" y="5181600"/>
          <p14:tracePt t="78826" x="4533900" y="5194300"/>
          <p14:tracePt t="78842" x="4521200" y="5200650"/>
          <p14:tracePt t="78859" x="4508500" y="5213350"/>
          <p14:tracePt t="78877" x="4483100" y="5226050"/>
          <p14:tracePt t="78893" x="4445000" y="5251450"/>
          <p14:tracePt t="78909" x="4413250" y="5270500"/>
          <p14:tracePt t="78926" x="4387850" y="5295900"/>
          <p14:tracePt t="78927" x="4381500" y="5295900"/>
          <p14:tracePt t="78944" x="4368800" y="5314950"/>
          <p14:tracePt t="78991" x="4362450" y="5321300"/>
          <p14:tracePt t="79015" x="4356100" y="5327650"/>
          <p14:tracePt t="79031" x="4349750" y="5334000"/>
          <p14:tracePt t="79039" x="4349750" y="5340350"/>
          <p14:tracePt t="79047" x="4343400" y="5346700"/>
          <p14:tracePt t="79071" x="4337050" y="5353050"/>
          <p14:tracePt t="79079" x="4324350" y="5365750"/>
          <p14:tracePt t="79094" x="4318000" y="5365750"/>
          <p14:tracePt t="79109" x="4305300" y="5372100"/>
          <p14:tracePt t="79126" x="4298950" y="5378450"/>
          <p14:tracePt t="79143" x="4279900" y="5384800"/>
          <p14:tracePt t="79160" x="4260850" y="5397500"/>
          <p14:tracePt t="79176" x="4229100" y="5403850"/>
          <p14:tracePt t="79193" x="4210050" y="5410200"/>
          <p14:tracePt t="79209" x="4197350" y="5410200"/>
          <p14:tracePt t="79271" x="4191000" y="5416550"/>
          <p14:tracePt t="79351" x="4184650" y="5416550"/>
          <p14:tracePt t="79358" x="4178300" y="5416550"/>
          <p14:tracePt t="79399" x="4171950" y="5416550"/>
          <p14:tracePt t="79431" x="4165600" y="5416550"/>
          <p14:tracePt t="79463" x="4159250" y="5416550"/>
          <p14:tracePt t="79487" x="4152900" y="5416550"/>
          <p14:tracePt t="79503" x="4146550" y="5416550"/>
          <p14:tracePt t="79510" x="4140200" y="5416550"/>
          <p14:tracePt t="79519" x="4133850" y="5416550"/>
          <p14:tracePt t="79527" x="4127500" y="5416550"/>
          <p14:tracePt t="79551" x="4121150" y="5416550"/>
          <p14:tracePt t="79560" x="4114800" y="5416550"/>
          <p14:tracePt t="79577" x="4102100" y="5416550"/>
          <p14:tracePt t="79593" x="4095750" y="5416550"/>
          <p14:tracePt t="79610" x="4083050" y="5416550"/>
          <p14:tracePt t="79627" x="4070350" y="5416550"/>
          <p14:tracePt t="79735" x="4064000" y="5410200"/>
          <p14:tracePt t="79767" x="4057650" y="5410200"/>
          <p14:tracePt t="79783" x="4051300" y="5410200"/>
          <p14:tracePt t="79791" x="4044950" y="5410200"/>
          <p14:tracePt t="79808" x="4032250" y="5410200"/>
          <p14:tracePt t="79823" x="4025900" y="5410200"/>
          <p14:tracePt t="79831" x="4019550" y="5410200"/>
          <p14:tracePt t="79863" x="4013200" y="5410200"/>
          <p14:tracePt t="79879" x="4006850" y="5410200"/>
          <p14:tracePt t="79895" x="4000500" y="5410200"/>
          <p14:tracePt t="80111" x="3994150" y="5403850"/>
          <p14:tracePt t="80183" x="3994150" y="5397500"/>
          <p14:tracePt t="80207" x="4000500" y="5397500"/>
          <p14:tracePt t="80223" x="4006850" y="5397500"/>
          <p14:tracePt t="80231" x="4013200" y="5397500"/>
          <p14:tracePt t="80247" x="4019550" y="5397500"/>
          <p14:tracePt t="80261" x="4025900" y="5384800"/>
          <p14:tracePt t="80277" x="4044950" y="5384800"/>
          <p14:tracePt t="80294" x="4070350" y="5384800"/>
          <p14:tracePt t="80311" x="4083050" y="5384800"/>
          <p14:tracePt t="80328" x="4089400" y="5384800"/>
          <p14:tracePt t="80344" x="4095750" y="5384800"/>
          <p14:tracePt t="80361" x="4108450" y="5378450"/>
          <p14:tracePt t="80377" x="4114800" y="5378450"/>
          <p14:tracePt t="80395" x="4140200" y="5378450"/>
          <p14:tracePt t="80411" x="4171950" y="5378450"/>
          <p14:tracePt t="80427" x="4197350" y="5378450"/>
          <p14:tracePt t="80444" x="4229100" y="5378450"/>
          <p14:tracePt t="80461" x="4248150" y="5378450"/>
          <p14:tracePt t="80479" x="4254500" y="5378450"/>
          <p14:tracePt t="80494" x="4260850" y="5378450"/>
          <p14:tracePt t="80512" x="4286250" y="5378450"/>
          <p14:tracePt t="80528" x="4311650" y="5378450"/>
          <p14:tracePt t="80544" x="4343400" y="5378450"/>
          <p14:tracePt t="80561" x="4356100" y="5378450"/>
          <p14:tracePt t="80577" x="4362450" y="5378450"/>
          <p14:tracePt t="80594" x="4368800" y="5378450"/>
          <p14:tracePt t="80611" x="4394200" y="5378450"/>
          <p14:tracePt t="80627" x="4432300" y="5378450"/>
          <p14:tracePt t="80644" x="4495800" y="5378450"/>
          <p14:tracePt t="80661" x="4527550" y="5378450"/>
          <p14:tracePt t="80678" x="4565650" y="5378450"/>
          <p14:tracePt t="80694" x="4603750" y="5378450"/>
          <p14:tracePt t="80695" x="4629150" y="5378450"/>
          <p14:tracePt t="80711" x="4679950" y="5378450"/>
          <p14:tracePt t="80728" x="4768850" y="5378450"/>
          <p14:tracePt t="80744" x="4889500" y="5384800"/>
          <p14:tracePt t="80761" x="4997450" y="5384800"/>
          <p14:tracePt t="80777" x="5105400" y="5384800"/>
          <p14:tracePt t="80795" x="5200650" y="5384800"/>
          <p14:tracePt t="80811" x="5295900" y="5391150"/>
          <p14:tracePt t="80828" x="5391150" y="5391150"/>
          <p14:tracePt t="80844" x="5467350" y="5397500"/>
          <p14:tracePt t="80862" x="5492750" y="5397500"/>
          <p14:tracePt t="80967" x="5499100" y="5397500"/>
          <p14:tracePt t="81103" x="5492750" y="5397500"/>
          <p14:tracePt t="81111" x="5480050" y="5397500"/>
          <p14:tracePt t="81119" x="5467350" y="5397500"/>
          <p14:tracePt t="81128" x="5461000" y="5391150"/>
          <p14:tracePt t="81145" x="5422900" y="5372100"/>
          <p14:tracePt t="81161" x="5346700" y="5346700"/>
          <p14:tracePt t="81179" x="5251450" y="5314950"/>
          <p14:tracePt t="81195" x="5111750" y="5264150"/>
          <p14:tracePt t="81211" x="5029200" y="5226050"/>
          <p14:tracePt t="81228" x="4946650" y="5175250"/>
          <p14:tracePt t="81245" x="4857750" y="5124450"/>
          <p14:tracePt t="81261" x="4749800" y="5054600"/>
          <p14:tracePt t="81278" x="4654550" y="4997450"/>
          <p14:tracePt t="81280" x="4629150" y="4984750"/>
          <p14:tracePt t="81296" x="4603750" y="4965700"/>
          <p14:tracePt t="81359" x="4597400" y="4965700"/>
          <p14:tracePt t="81367" x="4597400" y="4959350"/>
          <p14:tracePt t="81379" x="4591050" y="4953000"/>
          <p14:tracePt t="81395" x="4584700" y="4927600"/>
          <p14:tracePt t="81411" x="4578350" y="4921250"/>
          <p14:tracePt t="81447" x="4578350" y="4914900"/>
          <p14:tracePt t="81455" x="4572000" y="4914900"/>
          <p14:tracePt t="81463" x="4572000" y="4908550"/>
          <p14:tracePt t="81478" x="4572000" y="4895850"/>
          <p14:tracePt t="81495" x="4559300" y="4845050"/>
          <p14:tracePt t="81512" x="4540250" y="4806950"/>
          <p14:tracePt t="81529" x="4533900" y="4794250"/>
          <p14:tracePt t="81545" x="4533900" y="4787900"/>
          <p14:tracePt t="81562" x="4533900" y="4781550"/>
          <p14:tracePt t="81579" x="4533900" y="4762500"/>
          <p14:tracePt t="81596" x="4521200" y="4730750"/>
          <p14:tracePt t="81612" x="4521200" y="4692650"/>
          <p14:tracePt t="81628" x="4502150" y="4641850"/>
          <p14:tracePt t="81645" x="4495800" y="4622800"/>
          <p14:tracePt t="81663" x="4495800" y="4610100"/>
          <p14:tracePt t="81679" x="4489450" y="4597400"/>
          <p14:tracePt t="81695" x="4483100" y="4591050"/>
          <p14:tracePt t="81712" x="4483100" y="4578350"/>
          <p14:tracePt t="81729" x="4476750" y="4565650"/>
          <p14:tracePt t="81745" x="4470400" y="4552950"/>
          <p14:tracePt t="81762" x="4464050" y="4540250"/>
          <p14:tracePt t="81779" x="4464050" y="4533900"/>
          <p14:tracePt t="81796" x="4457700" y="4527550"/>
          <p14:tracePt t="81812" x="4457700" y="4514850"/>
          <p14:tracePt t="81829" x="4451350" y="4495800"/>
          <p14:tracePt t="81845" x="4445000" y="4476750"/>
          <p14:tracePt t="81862" x="4438650" y="4464050"/>
          <p14:tracePt t="81863" x="4432300" y="4457700"/>
          <p14:tracePt t="81887" x="4432300" y="4445000"/>
          <p14:tracePt t="81912" x="4432300" y="4438650"/>
          <p14:tracePt t="81927" x="4425950" y="4432300"/>
          <p14:tracePt t="81935" x="4419600" y="4419600"/>
          <p14:tracePt t="81945" x="4419600" y="4413250"/>
          <p14:tracePt t="81967" x="4419600" y="4406900"/>
          <p14:tracePt t="81992" x="4419600" y="4394200"/>
          <p14:tracePt t="82015" x="4419600" y="4387850"/>
          <p14:tracePt t="82023" x="4419600" y="4381500"/>
          <p14:tracePt t="82039" x="4419600" y="4375150"/>
          <p14:tracePt t="82047" x="4419600" y="4368800"/>
          <p14:tracePt t="82063" x="4419600" y="4356100"/>
          <p14:tracePt t="82080" x="4419600" y="4343400"/>
          <p14:tracePt t="82096" x="4419600" y="4337050"/>
          <p14:tracePt t="82128" x="4419600" y="4330700"/>
          <p14:tracePt t="82223" x="4425950" y="4330700"/>
          <p14:tracePt t="82239" x="4438650" y="4330700"/>
          <p14:tracePt t="82312" x="4445000" y="4337050"/>
          <p14:tracePt t="82328" x="4445000" y="4343400"/>
          <p14:tracePt t="82391" x="4457700" y="4343400"/>
          <p14:tracePt t="82519" x="4464050" y="4343400"/>
          <p14:tracePt t="82583" x="4464050" y="4337050"/>
          <p14:tracePt t="82616" x="4464050" y="4330700"/>
          <p14:tracePt t="82671" x="4464050" y="4324350"/>
          <p14:tracePt t="82687" x="4464050" y="4318000"/>
          <p14:tracePt t="82703" x="4464050" y="4311650"/>
          <p14:tracePt t="83120" x="4464050" y="4305300"/>
          <p14:tracePt t="83176" x="4457700" y="4305300"/>
          <p14:tracePt t="83183" x="4438650" y="4298950"/>
          <p14:tracePt t="83197" x="4425950" y="4286250"/>
          <p14:tracePt t="83213" x="4394200" y="4254500"/>
          <p14:tracePt t="83230" x="4356100" y="4235450"/>
          <p14:tracePt t="83231" x="4356100" y="4229100"/>
          <p14:tracePt t="83255" x="4349750" y="4229100"/>
          <p14:tracePt t="83280" x="4343400" y="4229100"/>
          <p14:tracePt t="83288" x="4343400" y="4216400"/>
          <p14:tracePt t="83297" x="4337050" y="4216400"/>
          <p14:tracePt t="83313" x="4337050" y="4210050"/>
          <p14:tracePt t="83331" x="4337050" y="4184650"/>
          <p14:tracePt t="83347" x="4337050" y="4171950"/>
          <p14:tracePt t="83363" x="4337050" y="4146550"/>
          <p14:tracePt t="83380" x="4337050" y="4133850"/>
          <p14:tracePt t="83397" x="4337050" y="4114800"/>
          <p14:tracePt t="83414" x="4337050" y="4102100"/>
          <p14:tracePt t="83431" x="4343400" y="4089400"/>
          <p14:tracePt t="83447" x="4362450" y="4076700"/>
          <p14:tracePt t="83447" x="4368800" y="4076700"/>
          <p14:tracePt t="83464" x="4381500" y="4070350"/>
          <p14:tracePt t="83481" x="4394200" y="4070350"/>
          <p14:tracePt t="83497" x="4413250" y="4064000"/>
          <p14:tracePt t="83513" x="4432300" y="4057650"/>
          <p14:tracePt t="83531" x="4464050" y="4057650"/>
          <p14:tracePt t="83547" x="4489450" y="4057650"/>
          <p14:tracePt t="83563" x="4502150" y="4057650"/>
          <p14:tracePt t="83580" x="4521200" y="4070350"/>
          <p14:tracePt t="83598" x="4533900" y="4083050"/>
          <p14:tracePt t="83614" x="4552950" y="4114800"/>
          <p14:tracePt t="83630" x="4565650" y="4133850"/>
          <p14:tracePt t="83647" x="4584700" y="4171950"/>
          <p14:tracePt t="83664" x="4591050" y="4197350"/>
          <p14:tracePt t="83680" x="4597400" y="4216400"/>
          <p14:tracePt t="83697" x="4597400" y="4235450"/>
          <p14:tracePt t="83714" x="4597400" y="4248150"/>
          <p14:tracePt t="83732" x="4597400" y="4267200"/>
          <p14:tracePt t="83747" x="4597400" y="4273550"/>
          <p14:tracePt t="83764" x="4591050" y="4286250"/>
          <p14:tracePt t="83780" x="4578350" y="4298950"/>
          <p14:tracePt t="83798" x="4565650" y="4318000"/>
          <p14:tracePt t="83814" x="4533900" y="4330700"/>
          <p14:tracePt t="83832" x="4495800" y="4349750"/>
          <p14:tracePt t="83847" x="4483100" y="4356100"/>
          <p14:tracePt t="83865" x="4470400" y="4356100"/>
          <p14:tracePt t="83880" x="4464050" y="4362450"/>
          <p14:tracePt t="83897" x="4451350" y="4362450"/>
          <p14:tracePt t="83914" x="4425950" y="4362450"/>
          <p14:tracePt t="83932" x="4406900" y="4356100"/>
          <p14:tracePt t="83947" x="4375150" y="4343400"/>
          <p14:tracePt t="83964" x="4368800" y="4330700"/>
          <p14:tracePt t="83980" x="4356100" y="4298950"/>
          <p14:tracePt t="83998" x="4337050" y="4273550"/>
          <p14:tracePt t="84014" x="4324350" y="4229100"/>
          <p14:tracePt t="84031" x="4318000" y="4203700"/>
          <p14:tracePt t="84047" x="4318000" y="4191000"/>
          <p14:tracePt t="84065" x="4318000" y="4165600"/>
          <p14:tracePt t="84081" x="4318000" y="4127500"/>
          <p14:tracePt t="84097" x="4349750" y="4089400"/>
          <p14:tracePt t="84114" x="4387850" y="4070350"/>
          <p14:tracePt t="84131" x="4445000" y="4057650"/>
          <p14:tracePt t="84147" x="4476750" y="4057650"/>
          <p14:tracePt t="84164" x="4489450" y="4057650"/>
          <p14:tracePt t="84181" x="4514850" y="4076700"/>
          <p14:tracePt t="84198" x="4540250" y="4121150"/>
          <p14:tracePt t="84215" x="4559300" y="4171950"/>
          <p14:tracePt t="84216" x="4565650" y="4184650"/>
          <p14:tracePt t="84231" x="4565650" y="4191000"/>
          <p14:tracePt t="84231" x="4565650" y="4197350"/>
          <p14:tracePt t="84248" x="4565650" y="4203700"/>
          <p14:tracePt t="84424" x="4565650" y="4210050"/>
          <p14:tracePt t="84464" x="4565650" y="4216400"/>
          <p14:tracePt t="84480" x="4565650" y="4222750"/>
          <p14:tracePt t="84488" x="4559300" y="4229100"/>
          <p14:tracePt t="84498" x="4559300" y="4241800"/>
          <p14:tracePt t="84514" x="4552950" y="4305300"/>
          <p14:tracePt t="84531" x="4546600" y="4413250"/>
          <p14:tracePt t="84548" x="4546600" y="4559300"/>
          <p14:tracePt t="84565" x="4546600" y="4686300"/>
          <p14:tracePt t="84581" x="4559300" y="4826000"/>
          <p14:tracePt t="84598" x="4565650" y="4972050"/>
          <p14:tracePt t="84615" x="4565650" y="5105400"/>
          <p14:tracePt t="84616" x="4565650" y="5156200"/>
          <p14:tracePt t="84632" x="4565650" y="5238750"/>
          <p14:tracePt t="84648" x="4565650" y="5264150"/>
          <p14:tracePt t="84664" x="4565650" y="5283200"/>
          <p14:tracePt t="84681" x="4565650" y="5295900"/>
          <p14:tracePt t="84698" x="4552950" y="5314950"/>
          <p14:tracePt t="84714" x="4540250" y="5334000"/>
          <p14:tracePt t="84732" x="4527550" y="5346700"/>
          <p14:tracePt t="84748" x="4521200" y="5378450"/>
          <p14:tracePt t="84766" x="4514850" y="5416550"/>
          <p14:tracePt t="84782" x="4495800" y="5454650"/>
          <p14:tracePt t="84798" x="4489450" y="5480050"/>
          <p14:tracePt t="84815" x="4483100" y="5511800"/>
          <p14:tracePt t="84815" x="4476750" y="5518150"/>
          <p14:tracePt t="84832" x="4476750" y="5530850"/>
          <p14:tracePt t="84848" x="4470400" y="5537200"/>
          <p14:tracePt t="85016" x="4464050" y="5537200"/>
          <p14:tracePt t="85048" x="4457700" y="5530850"/>
          <p14:tracePt t="85087" x="4457700" y="5524500"/>
          <p14:tracePt t="85127" x="4457700" y="5518150"/>
          <p14:tracePt t="85391" x="4457700" y="5511800"/>
          <p14:tracePt t="85408" x="0" y="0"/>
        </p14:tracePtLst>
      </p14:laserTraceLst>
    </p:ext>
  </p:extLs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tx1"/>
          </a:solidFill>
          <a:tailEnd type="none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tx1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none" rtlCol="0">
        <a:spAutoFit/>
      </a:bodyPr>
      <a:lstStyle>
        <a:defPPr>
          <a:lnSpc>
            <a:spcPct val="150000"/>
          </a:lnSpc>
          <a:defRPr sz="2400" smtClean="0">
            <a:latin typeface="Arial" panose="020B0604020202020204" pitchFamily="34" charset="0"/>
            <a:ea typeface="맑은 고딕" panose="020B0503020000020004" pitchFamily="50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4811</TotalTime>
  <Words>4541</Words>
  <Application>Microsoft Office PowerPoint</Application>
  <PresentationFormat>와이드스크린</PresentationFormat>
  <Paragraphs>1202</Paragraphs>
  <Slides>64</Slides>
  <Notes>5</Notes>
  <HiddenSlides>0</HiddenSlides>
  <MMClips>34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64</vt:i4>
      </vt:variant>
    </vt:vector>
  </HeadingPairs>
  <TitlesOfParts>
    <vt:vector size="70" baseType="lpstr">
      <vt:lpstr>Arial Unicode MS</vt:lpstr>
      <vt:lpstr>맑은 고딕</vt:lpstr>
      <vt:lpstr>Arial</vt:lpstr>
      <vt:lpstr>Courier New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한치근 교수</dc:creator>
  <cp:lastModifiedBy>서 해원</cp:lastModifiedBy>
  <cp:revision>457</cp:revision>
  <dcterms:created xsi:type="dcterms:W3CDTF">2015-12-03T04:58:05Z</dcterms:created>
  <dcterms:modified xsi:type="dcterms:W3CDTF">2020-09-18T14:08:50Z</dcterms:modified>
</cp:coreProperties>
</file>

<file path=docProps/thumbnail.jpeg>
</file>